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B:\2021-04-12to04-16%20(A5)%20C53517%20SoftMARS\00_Data_Reference.xlsm!pptxCover!R4C2:R12C2" TargetMode="External"/><Relationship Id="rId7" Type="http://schemas.openxmlformats.org/officeDocument/2006/relationships/oleObject" Target="file:///B:\2021-04-12to04-16%20(A5)%20C53517%20SoftMARS\00_Data_Reference.xlsm!pptxCover!R23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B:\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B:\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B:\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B:\2021-04-12to04-16%20(A5)%20C53517%20SoftMARS\00_Data_Reference.xlsm!pptxLink1!R20C1:R31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00234041"/>
              </p:ext>
            </p:extLst>
          </p:nvPr>
        </p:nvGraphicFramePr>
        <p:xfrm>
          <a:off x="3375025" y="2054225"/>
          <a:ext cx="5441950" cy="2901950"/>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0" name=""/>
                      <p:cNvPicPr/>
                      <p:nvPr/>
                    </p:nvPicPr>
                    <p:blipFill>
                      <a:blip r:embed="rId4"/>
                      <a:stretch>
                        <a:fillRect/>
                      </a:stretch>
                    </p:blipFill>
                    <p:spPr>
                      <a:xfrm>
                        <a:off x="3375025" y="2054225"/>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61418848"/>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261341341"/>
              </p:ext>
            </p:extLst>
          </p:nvPr>
        </p:nvGraphicFramePr>
        <p:xfrm>
          <a:off x="3375025" y="5016500"/>
          <a:ext cx="5441950" cy="304800"/>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305004" progId="Excel.SheetMacroEnabled.12">
                  <p:link updateAutomatic="1"/>
                </p:oleObj>
              </mc:Choice>
              <mc:Fallback>
                <p:oleObj name="Macro-Enabled Worksheet" r:id="rId7" imgW="5196769" imgH="305004" progId="Excel.SheetMacroEnabled.12">
                  <p:link updateAutomatic="1"/>
                  <p:pic>
                    <p:nvPicPr>
                      <p:cNvPr id="0" name=""/>
                      <p:cNvPicPr/>
                      <p:nvPr/>
                    </p:nvPicPr>
                    <p:blipFill>
                      <a:blip r:embed="rId8"/>
                      <a:stretch>
                        <a:fillRect/>
                      </a:stretch>
                    </p:blipFill>
                    <p:spPr>
                      <a:xfrm>
                        <a:off x="3375025" y="5016500"/>
                        <a:ext cx="544195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2927128995"/>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247668346"/>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77"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838168128"/>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1"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1306</Words>
  <Application>Microsoft Office PowerPoint</Application>
  <PresentationFormat>Widescreen</PresentationFormat>
  <Paragraphs>77</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B:\2021-04-12to04-16 (A5) C53517 SoftMARS\00_Data_Reference.xlsm!pptxCover!R4C2:R12C2</vt:lpstr>
      <vt:lpstr>B:\2021-04-12to04-16 (A5) C53517 SoftMARS\00_Data_Reference.xlsm!pptxCover!R15C2:R17C2</vt:lpstr>
      <vt:lpstr>B:\2021-04-12to04-16 (A5) C53517 SoftMARS\00_Data_Reference.xlsm!pptxCover!R23C2</vt:lpstr>
      <vt:lpstr>B:\2021-04-12to04-16 (A5) C53517 SoftMARS\00_Data_Reference.xlsm!pptxLink1!R1C1:R7C2</vt:lpstr>
      <vt:lpstr>B:\2021-04-12to04-16 (A5) C53517 SoftMARS\00_Data_Reference.xlsm!pptxLink1!R10C1:R18C2</vt:lpstr>
      <vt:lpstr>B:\2021-04-12to04-16 (A5) C53517 SoftMARS\00_Data_Reference.xlsm!pptxLink1!R20C1:R31C2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65</cp:revision>
  <dcterms:created xsi:type="dcterms:W3CDTF">2018-03-14T12:19:45Z</dcterms:created>
  <dcterms:modified xsi:type="dcterms:W3CDTF">2022-01-21T03:29:51Z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