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1547" r:id="rId6"/>
    <p:sldId id="1546" r:id="rId7"/>
    <p:sldId id="1549" r:id="rId8"/>
    <p:sldId id="1545" r:id="rId9"/>
    <p:sldId id="439" r:id="rId10"/>
    <p:sldId id="1476" r:id="rId11"/>
    <p:sldId id="1026" r:id="rId12"/>
    <p:sldId id="1543" r:id="rId13"/>
    <p:sldId id="926" r:id="rId14"/>
    <p:sldId id="1548" r:id="rId15"/>
    <p:sldId id="887" r:id="rId16"/>
    <p:sldId id="888" r:id="rId17"/>
    <p:sldId id="889" r:id="rId18"/>
    <p:sldId id="890" r:id="rId19"/>
    <p:sldId id="891" r:id="rId20"/>
    <p:sldId id="892" r:id="rId21"/>
    <p:sldId id="894" r:id="rId22"/>
    <p:sldId id="895" r:id="rId23"/>
    <p:sldId id="896" r:id="rId24"/>
    <p:sldId id="897" r:id="rId25"/>
    <p:sldId id="898" r:id="rId26"/>
    <p:sldId id="899" r:id="rId27"/>
    <p:sldId id="900" r:id="rId28"/>
    <p:sldId id="901" r:id="rId29"/>
    <p:sldId id="902" r:id="rId30"/>
    <p:sldId id="903" r:id="rId31"/>
    <p:sldId id="904" r:id="rId32"/>
    <p:sldId id="906" r:id="rId33"/>
    <p:sldId id="907" r:id="rId34"/>
    <p:sldId id="298" r:id="rId35"/>
    <p:sldId id="15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74379" autoAdjust="0"/>
  </p:normalViewPr>
  <p:slideViewPr>
    <p:cSldViewPr snapToGrid="0">
      <p:cViewPr varScale="1">
        <p:scale>
          <a:sx n="82" d="100"/>
          <a:sy n="82" d="100"/>
        </p:scale>
        <p:origin x="912" y="90"/>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5/26/2022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32</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32.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62931727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spid="_x0000_s2089"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34613488"/>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2090"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2560191948"/>
              </p:ext>
            </p:extLst>
          </p:nvPr>
        </p:nvGraphicFramePr>
        <p:xfrm>
          <a:off x="3497262" y="5108576"/>
          <a:ext cx="5197475" cy="274637"/>
        </p:xfrm>
        <a:graphic>
          <a:graphicData uri="http://schemas.openxmlformats.org/presentationml/2006/ole">
            <mc:AlternateContent xmlns:mc="http://schemas.openxmlformats.org/markup-compatibility/2006">
              <mc:Choice xmlns:v="urn:schemas-microsoft-com:vml" Requires="v">
                <p:oleObj spid="_x0000_s2091"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2" y="5108576"/>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351340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solidFill>
                  <a:srgbClr val="1F497D"/>
                </a:solidFill>
              </a:rPr>
              <a:t>Demixium</a:t>
            </a:r>
            <a:r>
              <a:rPr lang="en-US" altLang="zh-CN" dirty="0">
                <a:solidFill>
                  <a:srgbClr val="1F497D"/>
                </a:solidFill>
              </a:rPr>
              <a:t>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r>
              <a:rPr lang="zh-CN" altLang="en-US" dirty="0"/>
              <a:t>。</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614</TotalTime>
  <Words>4275</Words>
  <Application>Microsoft Office PowerPoint</Application>
  <PresentationFormat>Widescreen</PresentationFormat>
  <Paragraphs>242</Paragraphs>
  <Slides>32</Slides>
  <Notes>8</Notes>
  <HiddenSlides>3</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3</vt:i4>
      </vt:variant>
      <vt:variant>
        <vt:lpstr>Slide Titles</vt:lpstr>
      </vt:variant>
      <vt:variant>
        <vt:i4>32</vt:i4>
      </vt:variant>
    </vt:vector>
  </HeadingPairs>
  <TitlesOfParts>
    <vt:vector size="45" baseType="lpstr">
      <vt:lpstr>DengXian</vt:lpstr>
      <vt:lpstr>DengXian</vt:lpstr>
      <vt:lpstr>等线 Light</vt:lpstr>
      <vt:lpstr>等线 Light</vt:lpstr>
      <vt:lpstr>宋体</vt:lpstr>
      <vt:lpstr>Arial</vt:lpstr>
      <vt:lpstr>Calibri</vt:lpstr>
      <vt:lpstr>Calibri Light</vt:lpstr>
      <vt:lpstr>Open Sans</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file:///X:\2021-04-12to04-16%20(A5)%20C53517%20SoftMARS\00_Data_Reference.xlsm!pptxCover!R21C2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83</cp:revision>
  <dcterms:created xsi:type="dcterms:W3CDTF">2018-03-14T12:19:45Z</dcterms:created>
  <dcterms:modified xsi:type="dcterms:W3CDTF">2022-05-26T09:17:52Z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