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103" d="100"/>
          <a:sy n="103" d="100"/>
        </p:scale>
        <p:origin x="114" y="144"/>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03545720"/>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2065"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18242085"/>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2066"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029824373"/>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spid="_x0000_s2067"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a:p>
            <a:endParaRPr lang="en-US" sz="1800" dirty="0"/>
          </a:p>
          <a:p>
            <a:endParaRPr lang="en-US" sz="1800" dirty="0"/>
          </a:p>
        </p:txBody>
      </p:sp>
      <p:sp>
        <p:nvSpPr>
          <p:cNvPr id="8" name="Content Placeholder 3">
            <a:extLst>
              <a:ext uri="{FF2B5EF4-FFF2-40B4-BE49-F238E27FC236}">
                <a16:creationId xmlns:a16="http://schemas.microsoft.com/office/drawing/2014/main" id="{6B66DC7B-8574-475F-A7D1-48E4D65F733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89745" y="1361329"/>
            <a:ext cx="114700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管理和实施过程和基础条件的持续改进来、支持业务目标的实现、确定和实施能够带来最大效益的过程改进、使过程</a:t>
            </a:r>
            <a:r>
              <a:rPr lang="en-ZA" altLang="zh-CN" sz="1600" dirty="0">
                <a:solidFill>
                  <a:srgbClr val="1F497D"/>
                </a:solidFill>
              </a:rPr>
              <a:t>	</a:t>
            </a:r>
            <a:r>
              <a:rPr lang="zh-CN" altLang="en-US" sz="1600" dirty="0">
                <a:solidFill>
                  <a:srgbClr val="1F497D"/>
                </a:solidFill>
              </a:rPr>
              <a:t>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3EBF2833-8DFF-4617-9D7C-3CC26E5893D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696842"/>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a:t>
            </a:r>
            <a:r>
              <a:rPr lang="en-US" dirty="0"/>
              <a:t>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09733"/>
            <a:ext cx="10165357" cy="5355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Risk and Opportunity Management (</a:t>
            </a:r>
            <a:r>
              <a:rPr lang="en-US" sz="3200" dirty="0" err="1"/>
              <a:t>RSK</a:t>
            </a:r>
            <a:r>
              <a:rPr lang="en-US" sz="3200" dirty="0"/>
              <a:t>) </a:t>
            </a:r>
            <a:r>
              <a:rPr lang="zh-CN" altLang="en-US" sz="3200" dirty="0">
                <a:solidFill>
                  <a:srgbClr val="1F497D"/>
                </a:solidFill>
              </a:rPr>
              <a:t>风险与机会管理</a:t>
            </a:r>
            <a:endParaRPr lang="en-US" sz="3200"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598</TotalTime>
  <Words>4616</Words>
  <Application>Microsoft Office PowerPoint</Application>
  <PresentationFormat>Widescreen</PresentationFormat>
  <Paragraphs>256</Paragraphs>
  <Slides>34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5" baseType="lpstr">
      <vt:lpstr>等线</vt: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76</cp:revision>
  <dcterms:created xsi:type="dcterms:W3CDTF">2018-03-14T12:19:45Z</dcterms:created>
  <dcterms:modified xsi:type="dcterms:W3CDTF">2022-01-21T01:32:54Z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