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1549"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74379" autoAdjust="0"/>
  </p:normalViewPr>
  <p:slideViewPr>
    <p:cSldViewPr snapToGrid="0">
      <p:cViewPr varScale="1">
        <p:scale>
          <a:sx n="82" d="100"/>
          <a:sy n="82" d="100"/>
        </p:scale>
        <p:origin x="912" y="9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9/9/2022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2092"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2093"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spid="_x0000_s2094"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614</TotalTime>
  <Words>3708</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2" baseType="lpstr">
      <vt:lpstr>等线</vt:lpstr>
      <vt:lpstr>等线</vt:lpstr>
      <vt:lpstr>等线 Light</vt:lpstr>
      <vt:lpstr>等线 Light</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84</cp:revision>
  <dcterms:created xsi:type="dcterms:W3CDTF">2018-03-14T12:19:45Z</dcterms:created>
  <dcterms:modified xsi:type="dcterms:W3CDTF">2022-09-09T06:18:26Z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