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1545" r:id="rId6"/>
    <p:sldId id="1547" r:id="rId7"/>
    <p:sldId id="1549" r:id="rId8"/>
    <p:sldId id="270" r:id="rId9"/>
    <p:sldId id="928" r:id="rId10"/>
    <p:sldId id="310" r:id="rId11"/>
    <p:sldId id="1550" r:id="rId12"/>
    <p:sldId id="1551" r:id="rId13"/>
    <p:sldId id="912" r:id="rId14"/>
    <p:sldId id="298" r:id="rId15"/>
    <p:sldId id="15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77"/>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4/2/2024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7</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4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oleObject" Target="file:///X:\2021-04-12to04-16%20(A5)%20C53517%20SoftMARS\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20C1:R31C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224272190"/>
              </p:ext>
            </p:extLst>
          </p:nvPr>
        </p:nvGraphicFramePr>
        <p:xfrm>
          <a:off x="3375025" y="2062163"/>
          <a:ext cx="5441950" cy="2886075"/>
        </p:xfrm>
        <a:graphic>
          <a:graphicData uri="http://schemas.openxmlformats.org/presentationml/2006/ole">
            <mc:AlternateContent xmlns:mc="http://schemas.openxmlformats.org/markup-compatibility/2006">
              <mc:Choice xmlns:v="urn:schemas-microsoft-com:vml" Requires="v">
                <p:oleObj spid="_x0000_s1065"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62163"/>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41095620"/>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6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7DEC329-0B61-46C2-ACE8-B24E3494BCFC}"/>
              </a:ext>
            </a:extLst>
          </p:cNvPr>
          <p:cNvGraphicFramePr>
            <a:graphicFrameLocks noChangeAspect="1"/>
          </p:cNvGraphicFramePr>
          <p:nvPr>
            <p:extLst>
              <p:ext uri="{D42A27DB-BD31-4B8C-83A1-F6EECF244321}">
                <p14:modId xmlns:p14="http://schemas.microsoft.com/office/powerpoint/2010/main" val="298881534"/>
              </p:ext>
            </p:extLst>
          </p:nvPr>
        </p:nvGraphicFramePr>
        <p:xfrm>
          <a:off x="3497262" y="5078413"/>
          <a:ext cx="5197475" cy="304800"/>
        </p:xfrm>
        <a:graphic>
          <a:graphicData uri="http://schemas.openxmlformats.org/presentationml/2006/ole">
            <mc:AlternateContent xmlns:mc="http://schemas.openxmlformats.org/markup-compatibility/2006">
              <mc:Choice xmlns:v="urn:schemas-microsoft-com:vml" Requires="v">
                <p:oleObj spid="_x0000_s1067" name="Macro-Enabled Worksheet" r:id="rId7" imgW="5196769" imgH="304879" progId="Excel.SheetMacroEnabled.12">
                  <p:link updateAutomatic="1"/>
                </p:oleObj>
              </mc:Choice>
              <mc:Fallback>
                <p:oleObj name="Macro-Enabled Worksheet" r:id="rId7" imgW="5196769" imgH="304879" progId="Excel.SheetMacroEnabled.12">
                  <p:link updateAutomatic="1"/>
                  <p:pic>
                    <p:nvPicPr>
                      <p:cNvPr id="0" name=""/>
                      <p:cNvPicPr/>
                      <p:nvPr/>
                    </p:nvPicPr>
                    <p:blipFill>
                      <a:blip r:embed="rId8"/>
                      <a:stretch>
                        <a:fillRect/>
                      </a:stretch>
                    </p:blipFill>
                    <p:spPr>
                      <a:xfrm>
                        <a:off x="3497262" y="5078413"/>
                        <a:ext cx="5197475"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3153412178"/>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63"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468176143"/>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87"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2400837956"/>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11"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840</Words>
  <Application>Microsoft Office PowerPoint</Application>
  <PresentationFormat>Widescreen</PresentationFormat>
  <Paragraphs>55</Paragraphs>
  <Slides>12</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12</vt:i4>
      </vt:variant>
    </vt:vector>
  </HeadingPairs>
  <TitlesOfParts>
    <vt:vector size="25"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file:///X:\2021-04-12to04-16%20(A5)%20C53517%20SoftMARS\00_Data_Reference.xlsm!pptxCover!R24C2</vt:lpstr>
      <vt:lpstr>file:///X:\2021-04-12to04-16%20(A5)%20C53517%20SoftMARS\00_Data_Reference.xlsm!pptxLink1!R1C1:R7C2</vt:lpstr>
      <vt:lpstr>file:///X:\2021-04-12to04-16%20(A5)%20C53517%20SoftMARS\00_Data_Reference.xlsm!pptxLink1!R10C1:R18C2</vt:lpstr>
      <vt:lpstr>file:///X:\2021-04-12to04-16%20(A5)%20C53517%20SoftMARS\00_Data_Reference.xlsm!pptxLink1!R20C1:R31C2</vt:lpstr>
      <vt:lpstr>PowerPoint Presentation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71</cp:revision>
  <dcterms:created xsi:type="dcterms:W3CDTF">2018-03-14T12:19:45Z</dcterms:created>
  <dcterms:modified xsi:type="dcterms:W3CDTF">2024-04-02T08:01:03Z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