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21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oleObject" Target="file:///X:\2021-04-12to04-16%20(A5)%20C53517%20SoftMARS\00_Data_Reference.xlsm!pptxCertificate!R2C2:R3C9" TargetMode="External"/><Relationship Id="rId12" Type="http://schemas.openxmlformats.org/officeDocument/2006/relationships/image" Target="../media/image6.emf"/><Relationship Id="rId17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6" Type="http://schemas.openxmlformats.org/officeDocument/2006/relationships/oleObject" Target="file:///X:\2021-04-12to04-16%20(A5)%20C53517%20SoftMARS\00_Data_Reference.xlsm!pptxCertificate!R11C6:R11C8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emf"/><Relationship Id="rId11" Type="http://schemas.openxmlformats.org/officeDocument/2006/relationships/oleObject" Target="file:///X:\2021-04-12to04-16%20(A5)%20C53517%20SoftMARS\00_Data_Reference.xlsm!pptxCertificate!R7C2:R7C9" TargetMode="External"/><Relationship Id="rId5" Type="http://schemas.openxmlformats.org/officeDocument/2006/relationships/oleObject" Target="file:///X:\2021-04-12to04-16%20(A5)%20C53517%20SoftMARS\00_Data_Reference.xlsm!pptxCertificate!R9C7:R9C8" TargetMode="External"/><Relationship Id="rId15" Type="http://schemas.openxmlformats.org/officeDocument/2006/relationships/image" Target="../media/image8.emf"/><Relationship Id="rId10" Type="http://schemas.openxmlformats.org/officeDocument/2006/relationships/image" Target="../media/image5.emf"/><Relationship Id="rId19" Type="http://schemas.openxmlformats.org/officeDocument/2006/relationships/image" Target="../media/image11.jpeg"/><Relationship Id="rId4" Type="http://schemas.openxmlformats.org/officeDocument/2006/relationships/image" Target="../media/image2.jpg"/><Relationship Id="rId9" Type="http://schemas.openxmlformats.org/officeDocument/2006/relationships/oleObject" Target="file:///X:\2021-04-12to04-16%20(A5)%20C53517%20SoftMARS\00_Data_Reference.xlsm!pptxCertificate!R4C2:R5C9" TargetMode="External"/><Relationship Id="rId14" Type="http://schemas.openxmlformats.org/officeDocument/2006/relationships/oleObject" Target="file:///X:\2021-04-12to04-16%20(A5)%20C53517%20SoftMARS\00_Data_Reference.xlsm!pptxCertificate!R13C7:R15C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png"/><Relationship Id="rId1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oleObject" Target="file:///X:\2021-04-12to04-16%20(A5)%20C53517%20SoftMARS\00_Data_Reference.xlsm!pptxCertificate!R7C2:R7C9" TargetMode="External"/><Relationship Id="rId12" Type="http://schemas.openxmlformats.org/officeDocument/2006/relationships/image" Target="../media/image14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oleObject" Target="file:///X:\2021-04-12to04-16%20(A5)%20C53517%20SoftMARS\00_Data_Reference.xlsm!pptxCertificate!R4C2:R4C9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11" Type="http://schemas.openxmlformats.org/officeDocument/2006/relationships/oleObject" Target="file:///X:\2021-04-12to04-16%20(A5)%20C53517%20SoftMARS\00_Data_Reference.xlsm!pptxCertificate!R11C6:R11C8" TargetMode="External"/><Relationship Id="rId5" Type="http://schemas.openxmlformats.org/officeDocument/2006/relationships/oleObject" Target="file:///X:\2021-04-12to04-16%20(A5)%20C53517%20SoftMARS\00_Data_Reference.xlsm!pptxCertificate!R9C7:R9C8" TargetMode="External"/><Relationship Id="rId15" Type="http://schemas.openxmlformats.org/officeDocument/2006/relationships/image" Target="../media/image15.emf"/><Relationship Id="rId10" Type="http://schemas.openxmlformats.org/officeDocument/2006/relationships/image" Target="../media/image13.emf"/><Relationship Id="rId19" Type="http://schemas.openxmlformats.org/officeDocument/2006/relationships/image" Target="../media/image11.jpeg"/><Relationship Id="rId4" Type="http://schemas.openxmlformats.org/officeDocument/2006/relationships/image" Target="../media/image2.jpg"/><Relationship Id="rId9" Type="http://schemas.openxmlformats.org/officeDocument/2006/relationships/oleObject" Target="file:///X:\2021-04-12to04-16%20(A5)%20C53517%20SoftMARS\00_Data_Reference.xlsm!pptxCertificate!R13C7:R15C9" TargetMode="External"/><Relationship Id="rId14" Type="http://schemas.openxmlformats.org/officeDocument/2006/relationships/oleObject" Target="file:///X:\2021-04-12to04-16%20(A5)%20C53517%20SoftMARS\00_Data_Reference.xlsm!pptxCertificate!R2C2:R2C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08218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V3.0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49383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2522043" imgH="335154" progId="Excel.SheetMacroEnabled.12">
                  <p:link updateAutomatic="1"/>
                </p:oleObj>
              </mc:Choice>
              <mc:Fallback>
                <p:oleObj name="Macro-Enabled Worksheet" r:id="rId5" imgW="252204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07322"/>
              </p:ext>
            </p:extLst>
          </p:nvPr>
        </p:nvGraphicFramePr>
        <p:xfrm>
          <a:off x="1792288" y="2122488"/>
          <a:ext cx="7110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6819723" imgH="548782" progId="Excel.SheetMacroEnabled.12">
                  <p:link updateAutomatic="1"/>
                </p:oleObj>
              </mc:Choice>
              <mc:Fallback>
                <p:oleObj name="Macro-Enabled Worksheet" r:id="rId7" imgW="6819723" imgH="54878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2288" y="2122488"/>
                        <a:ext cx="71104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99113"/>
              </p:ext>
            </p:extLst>
          </p:nvPr>
        </p:nvGraphicFramePr>
        <p:xfrm>
          <a:off x="1712913" y="2913063"/>
          <a:ext cx="71104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6819723" imgH="640033" progId="Excel.SheetMacroEnabled.12">
                  <p:link updateAutomatic="1"/>
                </p:oleObj>
              </mc:Choice>
              <mc:Fallback>
                <p:oleObj name="Macro-Enabled Worksheet" r:id="rId9" imgW="6819723" imgH="64003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2913" y="2913063"/>
                        <a:ext cx="711041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04323"/>
              </p:ext>
            </p:extLst>
          </p:nvPr>
        </p:nvGraphicFramePr>
        <p:xfrm>
          <a:off x="1830388" y="3717925"/>
          <a:ext cx="711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6819723" imgH="335154" progId="Excel.SheetMacroEnabled.12">
                  <p:link updateAutomatic="1"/>
                </p:oleObj>
              </mc:Choice>
              <mc:Fallback>
                <p:oleObj name="Macro-Enabled Worksheet" r:id="rId11" imgW="681972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0388" y="3717925"/>
                        <a:ext cx="71104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04454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4" imgW="3779662" imgH="906962" progId="Excel.SheetMacroEnabled.12">
                  <p:link updateAutomatic="1"/>
                </p:oleObj>
              </mc:Choice>
              <mc:Fallback>
                <p:oleObj name="Macro-Enabled Worksheet" r:id="rId14" imgW="3779662" imgH="9069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19586"/>
              </p:ext>
            </p:extLst>
          </p:nvPr>
        </p:nvGraphicFramePr>
        <p:xfrm>
          <a:off x="3694113" y="4876800"/>
          <a:ext cx="32146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6" imgW="3093649" imgH="251578" progId="Excel.SheetMacroEnabled.12">
                  <p:link updateAutomatic="1"/>
                </p:oleObj>
              </mc:Choice>
              <mc:Fallback>
                <p:oleObj name="Macro-Enabled Worksheet" r:id="rId16" imgW="3093649" imgH="2515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74105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V3.0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17557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2522043" imgH="335154" progId="Excel.SheetMacroEnabled.12">
                  <p:link updateAutomatic="1"/>
                </p:oleObj>
              </mc:Choice>
              <mc:Fallback>
                <p:oleObj name="Macro-Enabled Worksheet" r:id="rId5" imgW="2522043" imgH="335154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15657"/>
              </p:ext>
            </p:extLst>
          </p:nvPr>
        </p:nvGraphicFramePr>
        <p:xfrm>
          <a:off x="1839913" y="3565525"/>
          <a:ext cx="7110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6819723" imgH="335154" progId="Excel.SheetMacroEnabled.12">
                  <p:link updateAutomatic="1"/>
                </p:oleObj>
              </mc:Choice>
              <mc:Fallback>
                <p:oleObj name="Macro-Enabled Worksheet" r:id="rId7" imgW="6819723" imgH="335154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9913" y="3565525"/>
                        <a:ext cx="711041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566547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3779662" imgH="906962" progId="Excel.SheetMacroEnabled.12">
                  <p:link updateAutomatic="1"/>
                </p:oleObj>
              </mc:Choice>
              <mc:Fallback>
                <p:oleObj name="Macro-Enabled Worksheet" r:id="rId9" imgW="3779662" imgH="906962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8909"/>
              </p:ext>
            </p:extLst>
          </p:nvPr>
        </p:nvGraphicFramePr>
        <p:xfrm>
          <a:off x="3694113" y="4876800"/>
          <a:ext cx="3214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3093649" imgH="251578" progId="Excel.SheetMacroEnabled.12">
                  <p:link updateAutomatic="1"/>
                </p:oleObj>
              </mc:Choice>
              <mc:Fallback>
                <p:oleObj name="Macro-Enabled Worksheet" r:id="rId11" imgW="3093649" imgH="251578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74657"/>
              </p:ext>
            </p:extLst>
          </p:nvPr>
        </p:nvGraphicFramePr>
        <p:xfrm>
          <a:off x="1830388" y="2341563"/>
          <a:ext cx="7110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4" imgW="6819723" imgH="304879" progId="Excel.SheetMacroEnabled.12">
                  <p:link updateAutomatic="1"/>
                </p:oleObj>
              </mc:Choice>
              <mc:Fallback>
                <p:oleObj name="Macro-Enabled Worksheet" r:id="rId14" imgW="6819723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0388" y="2341563"/>
                        <a:ext cx="71104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45865"/>
              </p:ext>
            </p:extLst>
          </p:nvPr>
        </p:nvGraphicFramePr>
        <p:xfrm>
          <a:off x="1792288" y="2928938"/>
          <a:ext cx="71104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6" imgW="6819723" imgH="312554" progId="Excel.SheetMacroEnabled.12">
                  <p:link updateAutomatic="1"/>
                </p:oleObj>
              </mc:Choice>
              <mc:Fallback>
                <p:oleObj name="Macro-Enabled Worksheet" r:id="rId16" imgW="6819723" imgH="3125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92288" y="2928938"/>
                        <a:ext cx="711041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158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Arial</vt:lpstr>
      <vt:lpstr>Calibri</vt:lpstr>
      <vt:lpstr>Microsoft PhagsPa</vt:lpstr>
      <vt:lpstr>Office Theme</vt:lpstr>
      <vt:lpstr>file:///X:\2021-04-12to04-16%20(A5)%20C53517%20SoftMARS\00_Data_Reference.xlsm!pptxCertificate!R9C7:R9C8</vt:lpstr>
      <vt:lpstr>file:///X:\2021-04-12to04-16%20(A5)%20C53517%20SoftMARS\00_Data_Reference.xlsm!pptxCertificate!R2C2:R3C9</vt:lpstr>
      <vt:lpstr>file:///X:\2021-04-12to04-16%20(A5)%20C53517%20SoftMARS\00_Data_Reference.xlsm!pptxCertificate!R4C2:R5C9</vt:lpstr>
      <vt:lpstr>file:///X:\2021-04-12to04-16%20(A5)%20C53517%20SoftMARS\00_Data_Reference.xlsm!pptxCertificate!R7C2:R7C9</vt:lpstr>
      <vt:lpstr>file:///X:\2021-04-12to04-16%20(A5)%20C53517%20SoftMARS\00_Data_Reference.xlsm!pptxCertificate!R13C7:R15C9</vt:lpstr>
      <vt:lpstr>file:///X:\2021-04-12to04-16%20(A5)%20C53517%20SoftMARS\00_Data_Reference.xlsm!pptxCertificate!R11C6:R11C8</vt:lpstr>
      <vt:lpstr>file:///X:\2021-04-12to04-16%20(A5)%20C53517%20SoftMARS\00_Data_Reference.xlsm!pptxCertificate!R9C7:R9C8</vt:lpstr>
      <vt:lpstr>file:///X:\2021-04-12to04-16%20(A5)%20C53517%20SoftMARS\00_Data_Reference.xlsm!pptxCertificate!R7C2:R7C9</vt:lpstr>
      <vt:lpstr>file:///X:\2021-04-12to04-16%20(A5)%20C53517%20SoftMARS\00_Data_Reference.xlsm!pptxCertificate!R13C7:R15C9</vt:lpstr>
      <vt:lpstr>file:///X:\2021-04-12to04-16%20(A5)%20C53517%20SoftMARS\00_Data_Reference.xlsm!pptxCertificate!R11C6:R11C8</vt:lpstr>
      <vt:lpstr>file:///X:\2021-04-12to04-16%20(A5)%20C53517%20SoftMARS\00_Data_Reference.xlsm!pptxCertificate!R2C2:R2C9</vt:lpstr>
      <vt:lpstr>file:///X:\2021-04-12to04-16%20(A5)%20C53517%20SoftMARS\00_Data_Reference.xlsm!pptxCertificate!R4C2:R4C9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Melanie Van Zyl</cp:lastModifiedBy>
  <cp:revision>107</cp:revision>
  <cp:lastPrinted>2017-07-31T10:32:34Z</cp:lastPrinted>
  <dcterms:created xsi:type="dcterms:W3CDTF">2014-06-04T13:42:15Z</dcterms:created>
  <dcterms:modified xsi:type="dcterms:W3CDTF">2024-03-26T10:04:51Z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