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1545" r:id="rId6"/>
    <p:sldId id="1547" r:id="rId7"/>
    <p:sldId id="1549" r:id="rId8"/>
    <p:sldId id="270" r:id="rId9"/>
    <p:sldId id="928" r:id="rId10"/>
    <p:sldId id="310" r:id="rId11"/>
    <p:sldId id="1550" r:id="rId12"/>
    <p:sldId id="1551" r:id="rId13"/>
    <p:sldId id="912" r:id="rId14"/>
    <p:sldId id="298" r:id="rId15"/>
    <p:sldId id="15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77"/>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4/2/2024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7</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20C1:R31C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224272190"/>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59"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41095620"/>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6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298881534"/>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61"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315341217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61"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468176143"/>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85"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2400837956"/>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9"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840</Words>
  <Application>Microsoft Office PowerPoint</Application>
  <PresentationFormat>Widescreen</PresentationFormat>
  <Paragraphs>55</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12</vt:i4>
      </vt:variant>
    </vt:vector>
  </HeadingPairs>
  <TitlesOfParts>
    <vt:vector size="25"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file:///X:\2021-04-12to04-16%20(A5)%20C53517%20SoftMARS\00_Data_Reference.xlsm!pptxCover!R24C2</vt:lpstr>
      <vt:lpstr>file:///X:\2021-04-12to04-16%20(A5)%20C53517%20SoftMARS\00_Data_Reference.xlsm!pptxLink1!R1C1:R7C2</vt:lpstr>
      <vt:lpstr>file:///X:\2021-04-12to04-16%20(A5)%20C53517%20SoftMARS\00_Data_Reference.xlsm!pptxLink1!R10C1:R18C2</vt:lpstr>
      <vt:lpstr>file:///X:\2021-04-12to04-16%20(A5)%20C53517%20SoftMARS\00_Data_Reference.xlsm!pptxLink1!R20C1:R31C2</vt:lpstr>
      <vt:lpstr>PowerPoint Presentation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71</cp:revision>
  <dcterms:created xsi:type="dcterms:W3CDTF">2018-03-14T12:19:45Z</dcterms:created>
  <dcterms:modified xsi:type="dcterms:W3CDTF">2024-04-02T08:00:47Z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