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1544" r:id="rId6"/>
    <p:sldId id="493" r:id="rId7"/>
    <p:sldId id="1547" r:id="rId8"/>
    <p:sldId id="1549" r:id="rId9"/>
    <p:sldId id="270" r:id="rId10"/>
    <p:sldId id="928" r:id="rId11"/>
    <p:sldId id="913" r:id="rId12"/>
    <p:sldId id="1550" r:id="rId13"/>
    <p:sldId id="1551" r:id="rId14"/>
    <p:sldId id="310" r:id="rId15"/>
    <p:sldId id="1513" r:id="rId16"/>
    <p:sldId id="914" r:id="rId17"/>
    <p:sldId id="915" r:id="rId18"/>
    <p:sldId id="1506" r:id="rId19"/>
    <p:sldId id="1507" r:id="rId20"/>
    <p:sldId id="912" r:id="rId21"/>
    <p:sldId id="919" r:id="rId22"/>
    <p:sldId id="1552" r:id="rId23"/>
    <p:sldId id="924" r:id="rId24"/>
    <p:sldId id="1514" r:id="rId25"/>
    <p:sldId id="483" r:id="rId26"/>
    <p:sldId id="298" r:id="rId27"/>
    <p:sldId id="15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1/5/2022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392117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G:\2021-04-12to04-16%20(A5)%20C53517%20SoftMARS\00_Data_Reference.xlsm!pptxCover!R4C2:R12C2" TargetMode="External"/><Relationship Id="rId7" Type="http://schemas.openxmlformats.org/officeDocument/2006/relationships/oleObject" Target="file:///G:\2021-04-12to04-16%20(A5)%20C53517%20SoftMARS\00_Data_Reference.xlsm!pptxCover!R19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G:\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G:\2021-04-12to04-16%20(A5)%20C53517%20SoftMARS\00_Data_Reference.xlsm!pptxLink1!R19C1:R30C2"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D:\User\Documents\GitHub\CMMITools\2021-04-12to04-16%20(A5)%20C53517%20SoftMARS\00_Data_Reference.xlsm!pptxLink3!R2C1:R24C9"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D:\User\Documents\GitHub\CMMITools\2021-04-12to04-16%20(A5)%20C53517%20SoftMARS\00_Data_Reference.xlsm!pptxLink1!R6C1:R7C2"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D:\User\Documents\GitHub\CMMITools\2021-04-12to04-16%20(A5)%20C53517%20SoftMARS\00_Data_Reference.xlsm!pptxLink4!R10C1:R27C20"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notesSlide" Target="../notesSlides/notesSlide13.xml"/><Relationship Id="rId7" Type="http://schemas.openxmlformats.org/officeDocument/2006/relationships/oleObject" Target="file:///D:\User\Documents\GitHub\CMMITools\2021-04-12to04-16%20(A5)%20C53517%20SoftMARS\00_Data_Reference.xlsm!pptxLink1!R8C4"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4.emf"/><Relationship Id="rId5" Type="http://schemas.openxmlformats.org/officeDocument/2006/relationships/image" Target="../media/image42.emf"/><Relationship Id="rId4" Type="http://schemas.openxmlformats.org/officeDocument/2006/relationships/oleObject" Target="file:///G:\2021-04-12to04-16%20(A5)%20C53517%20SoftMARS\00_Data_Reference.xlsm!OULC!R50C2:R89C2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6C1:R19C1"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32C1:R39C2"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6.emf"/></Relationships>
</file>

<file path=ppt/slides/_rels/slide22.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Schedule.pdf"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2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D:\User\Documents\GitHub\CMMITools\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D:\User\Documents\GitHub\CMMITools\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G:\2021-04-12to04-16%20(A5)%20C53517%20SoftMARS\00_Data_Reference.xlsm!pptxLink2!R1C1:R4C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4197085365"/>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spid="_x0000_s1032" name="Macro-Enabled Worksheet" r:id="rId3" imgW="5296056" imgH="2940212" progId="Excel.SheetMacroEnabled.12">
                  <p:link updateAutomatic="1"/>
                </p:oleObj>
              </mc:Choice>
              <mc:Fallback>
                <p:oleObj name="Macro-Enabled Worksheet" r:id="rId3" imgW="5296056" imgH="2940212" progId="Excel.SheetMacroEnabled.12">
                  <p:link updateAutomatic="1"/>
                  <p:pic>
                    <p:nvPicPr>
                      <p:cNvPr id="0" name=""/>
                      <p:cNvPicPr/>
                      <p:nvPr/>
                    </p:nvPicPr>
                    <p:blipFill>
                      <a:blip r:embed="rId4"/>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516807876"/>
              </p:ext>
            </p:extLst>
          </p:nvPr>
        </p:nvGraphicFramePr>
        <p:xfrm>
          <a:off x="3567113" y="5375275"/>
          <a:ext cx="5057775" cy="676275"/>
        </p:xfrm>
        <a:graphic>
          <a:graphicData uri="http://schemas.openxmlformats.org/presentationml/2006/ole">
            <mc:AlternateContent xmlns:mc="http://schemas.openxmlformats.org/markup-compatibility/2006">
              <mc:Choice xmlns:v="urn:schemas-microsoft-com:vml" Requires="v">
                <p:oleObj spid="_x0000_s1033"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0" name=""/>
                      <p:cNvPicPr/>
                      <p:nvPr/>
                    </p:nvPicPr>
                    <p:blipFill>
                      <a:blip r:embed="rId6"/>
                      <a:stretch>
                        <a:fillRect/>
                      </a:stretch>
                    </p:blipFill>
                    <p:spPr>
                      <a:xfrm>
                        <a:off x="3567113" y="5375275"/>
                        <a:ext cx="5057775" cy="67627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7D4C578-AC32-48CE-9F53-D134228BD620}"/>
              </a:ext>
            </a:extLst>
          </p:cNvPr>
          <p:cNvGraphicFramePr>
            <a:graphicFrameLocks noChangeAspect="1"/>
          </p:cNvGraphicFramePr>
          <p:nvPr>
            <p:extLst>
              <p:ext uri="{D42A27DB-BD31-4B8C-83A1-F6EECF244321}">
                <p14:modId xmlns:p14="http://schemas.microsoft.com/office/powerpoint/2010/main" val="3677353197"/>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spid="_x0000_s1034" name="Macro-Enabled Worksheet" r:id="rId7" imgW="5296056" imgH="273073" progId="Excel.SheetMacroEnabled.12">
                  <p:link updateAutomatic="1"/>
                </p:oleObj>
              </mc:Choice>
              <mc:Fallback>
                <p:oleObj name="Macro-Enabled Worksheet" r:id="rId7" imgW="5296056" imgH="273073" progId="Excel.SheetMacroEnabled.12">
                  <p:link updateAutomatic="1"/>
                  <p:pic>
                    <p:nvPicPr>
                      <p:cNvPr id="0" name=""/>
                      <p:cNvPicPr/>
                      <p:nvPr/>
                    </p:nvPicPr>
                    <p:blipFill>
                      <a:blip r:embed="rId8"/>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7B3DED29-120D-471F-9378-D0E2D23DD0C2}"/>
              </a:ext>
            </a:extLst>
          </p:cNvPr>
          <p:cNvGraphicFramePr>
            <a:graphicFrameLocks noChangeAspect="1"/>
          </p:cNvGraphicFramePr>
          <p:nvPr>
            <p:extLst>
              <p:ext uri="{D42A27DB-BD31-4B8C-83A1-F6EECF244321}">
                <p14:modId xmlns:p14="http://schemas.microsoft.com/office/powerpoint/2010/main" val="2415012749"/>
              </p:ext>
            </p:extLst>
          </p:nvPr>
        </p:nvGraphicFramePr>
        <p:xfrm>
          <a:off x="1146575" y="2016388"/>
          <a:ext cx="8407400" cy="1987550"/>
        </p:xfrm>
        <a:graphic>
          <a:graphicData uri="http://schemas.openxmlformats.org/presentationml/2006/ole">
            <mc:AlternateContent xmlns:mc="http://schemas.openxmlformats.org/markup-compatibility/2006">
              <mc:Choice xmlns:v="urn:schemas-microsoft-com:vml" Requires="v">
                <p:oleObj spid="_x0000_s5124" name="Macro-Enabled Worksheet" r:id="rId4" imgW="8407504" imgH="1987573" progId="Excel.SheetMacroEnabled.12">
                  <p:link updateAutomatic="1"/>
                </p:oleObj>
              </mc:Choice>
              <mc:Fallback>
                <p:oleObj name="Macro-Enabled Worksheet" r:id="rId4" imgW="8407504" imgH="1987573" progId="Excel.SheetMacroEnabled.12">
                  <p:link updateAutomatic="1"/>
                  <p:pic>
                    <p:nvPicPr>
                      <p:cNvPr id="0" name=""/>
                      <p:cNvPicPr/>
                      <p:nvPr/>
                    </p:nvPicPr>
                    <p:blipFill>
                      <a:blip r:embed="rId5"/>
                      <a:stretch>
                        <a:fillRect/>
                      </a:stretch>
                    </p:blipFill>
                    <p:spPr>
                      <a:xfrm>
                        <a:off x="1146575" y="2016388"/>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3854673917"/>
              </p:ext>
            </p:extLst>
          </p:nvPr>
        </p:nvGraphicFramePr>
        <p:xfrm>
          <a:off x="1326241" y="1494547"/>
          <a:ext cx="8059608" cy="4617952"/>
        </p:xfrm>
        <a:graphic>
          <a:graphicData uri="http://schemas.openxmlformats.org/presentationml/2006/ole">
            <mc:AlternateContent xmlns:mc="http://schemas.openxmlformats.org/markup-compatibility/2006">
              <mc:Choice xmlns:v="urn:schemas-microsoft-com:vml" Requires="v">
                <p:oleObj spid="_x0000_s6148" name="Macro-Enabled Worksheet" r:id="rId4" imgW="9974615" imgH="5714906" progId="Excel.SheetMacroEnabled.12">
                  <p:link updateAutomatic="1"/>
                </p:oleObj>
              </mc:Choice>
              <mc:Fallback>
                <p:oleObj name="Macro-Enabled Worksheet" r:id="rId4" imgW="9974615" imgH="5714906" progId="Excel.SheetMacroEnabled.12">
                  <p:link updateAutomatic="1"/>
                  <p:pic>
                    <p:nvPicPr>
                      <p:cNvPr id="0" name=""/>
                      <p:cNvPicPr/>
                      <p:nvPr/>
                    </p:nvPicPr>
                    <p:blipFill>
                      <a:blip r:embed="rId5"/>
                      <a:stretch>
                        <a:fillRect/>
                      </a:stretch>
                    </p:blipFill>
                    <p:spPr>
                      <a:xfrm>
                        <a:off x="1326241" y="1494547"/>
                        <a:ext cx="8059608" cy="4617952"/>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3035448525"/>
              </p:ext>
            </p:extLst>
          </p:nvPr>
        </p:nvGraphicFramePr>
        <p:xfrm>
          <a:off x="1366837" y="2557463"/>
          <a:ext cx="8251825" cy="358775"/>
        </p:xfrm>
        <a:graphic>
          <a:graphicData uri="http://schemas.openxmlformats.org/presentationml/2006/ole">
            <mc:AlternateContent xmlns:mc="http://schemas.openxmlformats.org/markup-compatibility/2006">
              <mc:Choice xmlns:v="urn:schemas-microsoft-com:vml" Requires="v">
                <p:oleObj spid="_x0000_s7172" name="Macro-Enabled Worksheet" r:id="rId4" imgW="8252566" imgH="358030" progId="Excel.SheetMacroEnabled.12">
                  <p:link updateAutomatic="1"/>
                </p:oleObj>
              </mc:Choice>
              <mc:Fallback>
                <p:oleObj name="Macro-Enabled Worksheet" r:id="rId4" imgW="8252566" imgH="358030" progId="Excel.SheetMacroEnabled.12">
                  <p:link updateAutomatic="1"/>
                  <p:pic>
                    <p:nvPicPr>
                      <p:cNvPr id="0" name=""/>
                      <p:cNvPicPr/>
                      <p:nvPr/>
                    </p:nvPicPr>
                    <p:blipFill>
                      <a:blip r:embed="rId5"/>
                      <a:stretch>
                        <a:fillRect/>
                      </a:stretch>
                    </p:blipFill>
                    <p:spPr>
                      <a:xfrm>
                        <a:off x="1366837" y="2557463"/>
                        <a:ext cx="8251825" cy="35877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1994311614"/>
              </p:ext>
            </p:extLst>
          </p:nvPr>
        </p:nvGraphicFramePr>
        <p:xfrm>
          <a:off x="1458913" y="2097088"/>
          <a:ext cx="8977312" cy="2663825"/>
        </p:xfrm>
        <a:graphic>
          <a:graphicData uri="http://schemas.openxmlformats.org/presentationml/2006/ole">
            <mc:AlternateContent xmlns:mc="http://schemas.openxmlformats.org/markup-compatibility/2006">
              <mc:Choice xmlns:v="urn:schemas-microsoft-com:vml" Requires="v">
                <p:oleObj spid="_x0000_s8196" name="Macro-Enabled Worksheet" r:id="rId4" imgW="13517809" imgH="4008324" progId="Excel.SheetMacroEnabled.12">
                  <p:link updateAutomatic="1"/>
                </p:oleObj>
              </mc:Choice>
              <mc:Fallback>
                <p:oleObj name="Macro-Enabled Worksheet" r:id="rId4" imgW="13517809" imgH="4008324" progId="Excel.SheetMacroEnabled.12">
                  <p:link updateAutomatic="1"/>
                  <p:pic>
                    <p:nvPicPr>
                      <p:cNvPr id="0" name=""/>
                      <p:cNvPicPr/>
                      <p:nvPr/>
                    </p:nvPicPr>
                    <p:blipFill>
                      <a:blip r:embed="rId5"/>
                      <a:stretch>
                        <a:fillRect/>
                      </a:stretch>
                    </p:blipFill>
                    <p:spPr>
                      <a:xfrm>
                        <a:off x="1458913" y="2097088"/>
                        <a:ext cx="8977312" cy="2663825"/>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546231BD-1CF8-4E2C-91EE-CA03ACCEAF37}"/>
              </a:ext>
            </a:extLst>
          </p:cNvPr>
          <p:cNvGraphicFramePr>
            <a:graphicFrameLocks noChangeAspect="1"/>
          </p:cNvGraphicFramePr>
          <p:nvPr>
            <p:extLst>
              <p:ext uri="{D42A27DB-BD31-4B8C-83A1-F6EECF244321}">
                <p14:modId xmlns:p14="http://schemas.microsoft.com/office/powerpoint/2010/main" val="2252012834"/>
              </p:ext>
            </p:extLst>
          </p:nvPr>
        </p:nvGraphicFramePr>
        <p:xfrm>
          <a:off x="1246188" y="2189163"/>
          <a:ext cx="7868104" cy="1786844"/>
        </p:xfrm>
        <a:graphic>
          <a:graphicData uri="http://schemas.openxmlformats.org/presentationml/2006/ole">
            <mc:AlternateContent xmlns:mc="http://schemas.openxmlformats.org/markup-compatibility/2006">
              <mc:Choice xmlns:v="urn:schemas-microsoft-com:vml" Requires="v">
                <p:oleObj spid="_x0000_s9220" name="Macro-Enabled Worksheet" r:id="rId3" imgW="11201613" imgH="3474673" progId="Excel.SheetMacroEnabled.12">
                  <p:link updateAutomatic="1"/>
                </p:oleObj>
              </mc:Choice>
              <mc:Fallback>
                <p:oleObj name="Macro-Enabled Worksheet" r:id="rId3" imgW="11201613" imgH="3474673" progId="Excel.SheetMacroEnabled.12">
                  <p:link updateAutomatic="1"/>
                  <p:pic>
                    <p:nvPicPr>
                      <p:cNvPr id="0" name=""/>
                      <p:cNvPicPr/>
                      <p:nvPr/>
                    </p:nvPicPr>
                    <p:blipFill>
                      <a:blip r:embed="rId4"/>
                      <a:stretch>
                        <a:fillRect/>
                      </a:stretch>
                    </p:blipFill>
                    <p:spPr>
                      <a:xfrm>
                        <a:off x="1246188" y="2189163"/>
                        <a:ext cx="7868104" cy="1786844"/>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91241FDA-B478-4897-9165-9C37E1FE21FE}"/>
              </a:ext>
            </a:extLst>
          </p:cNvPr>
          <p:cNvGraphicFramePr>
            <a:graphicFrameLocks noChangeAspect="1"/>
          </p:cNvGraphicFramePr>
          <p:nvPr>
            <p:extLst>
              <p:ext uri="{D42A27DB-BD31-4B8C-83A1-F6EECF244321}">
                <p14:modId xmlns:p14="http://schemas.microsoft.com/office/powerpoint/2010/main" val="1066768676"/>
              </p:ext>
            </p:extLst>
          </p:nvPr>
        </p:nvGraphicFramePr>
        <p:xfrm>
          <a:off x="1162506" y="1882390"/>
          <a:ext cx="7883839" cy="2538690"/>
        </p:xfrm>
        <a:graphic>
          <a:graphicData uri="http://schemas.openxmlformats.org/presentationml/2006/ole">
            <mc:AlternateContent xmlns:mc="http://schemas.openxmlformats.org/markup-compatibility/2006">
              <mc:Choice xmlns:v="urn:schemas-microsoft-com:vml" Requires="v">
                <p:oleObj spid="_x0000_s10244" name="Macro-Enabled Worksheet" r:id="rId3" imgW="11404496" imgH="3473473" progId="Excel.SheetMacroEnabled.12">
                  <p:link updateAutomatic="1"/>
                </p:oleObj>
              </mc:Choice>
              <mc:Fallback>
                <p:oleObj name="Macro-Enabled Worksheet" r:id="rId3" imgW="11404496" imgH="3473473" progId="Excel.SheetMacroEnabled.12">
                  <p:link updateAutomatic="1"/>
                  <p:pic>
                    <p:nvPicPr>
                      <p:cNvPr id="0" name=""/>
                      <p:cNvPicPr/>
                      <p:nvPr/>
                    </p:nvPicPr>
                    <p:blipFill>
                      <a:blip r:embed="rId4"/>
                      <a:stretch>
                        <a:fillRect/>
                      </a:stretch>
                    </p:blipFill>
                    <p:spPr>
                      <a:xfrm>
                        <a:off x="1162506" y="1882390"/>
                        <a:ext cx="7883839" cy="2538690"/>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1191136977"/>
              </p:ext>
            </p:extLst>
          </p:nvPr>
        </p:nvGraphicFramePr>
        <p:xfrm>
          <a:off x="929010" y="1152132"/>
          <a:ext cx="7324832" cy="4917961"/>
        </p:xfrm>
        <a:graphic>
          <a:graphicData uri="http://schemas.openxmlformats.org/presentationml/2006/ole">
            <mc:AlternateContent xmlns:mc="http://schemas.openxmlformats.org/markup-compatibility/2006">
              <mc:Choice xmlns:v="urn:schemas-microsoft-com:vml" Requires="v">
                <p:oleObj spid="_x0000_s11270" name="Macro-Enabled Worksheet" r:id="rId4" imgW="12807820" imgH="8597854" progId="Excel.SheetMacroEnabled.12">
                  <p:link updateAutomatic="1"/>
                </p:oleObj>
              </mc:Choice>
              <mc:Fallback>
                <p:oleObj name="Macro-Enabled Worksheet" r:id="rId4" imgW="12807820" imgH="8597854" progId="Excel.SheetMacroEnabled.12">
                  <p:link updateAutomatic="1"/>
                  <p:pic>
                    <p:nvPicPr>
                      <p:cNvPr id="0" name=""/>
                      <p:cNvPicPr/>
                      <p:nvPr/>
                    </p:nvPicPr>
                    <p:blipFill>
                      <a:blip r:embed="rId5"/>
                      <a:stretch>
                        <a:fillRect/>
                      </a:stretch>
                    </p:blipFill>
                    <p:spPr>
                      <a:xfrm>
                        <a:off x="929010" y="1152132"/>
                        <a:ext cx="7324832" cy="491796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pic>
        <p:nvPicPr>
          <p:cNvPr id="5" name="Picture 4">
            <a:extLst>
              <a:ext uri="{FF2B5EF4-FFF2-40B4-BE49-F238E27FC236}">
                <a16:creationId xmlns:a16="http://schemas.microsoft.com/office/drawing/2014/main" id="{F63E2526-F2F3-4DC1-B245-4981CAC56AA8}"/>
              </a:ext>
            </a:extLst>
          </p:cNvPr>
          <p:cNvPicPr>
            <a:picLocks noChangeAspect="1"/>
          </p:cNvPicPr>
          <p:nvPr/>
        </p:nvPicPr>
        <p:blipFill>
          <a:blip r:embed="rId6"/>
          <a:stretch>
            <a:fillRect/>
          </a:stretch>
        </p:blipFill>
        <p:spPr>
          <a:xfrm>
            <a:off x="9382702" y="1151803"/>
            <a:ext cx="1672705" cy="2277197"/>
          </a:xfrm>
          <a:prstGeom prst="rect">
            <a:avLst/>
          </a:prstGeom>
        </p:spPr>
      </p:pic>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3530102696"/>
              </p:ext>
            </p:extLst>
          </p:nvPr>
        </p:nvGraphicFramePr>
        <p:xfrm>
          <a:off x="929010" y="923508"/>
          <a:ext cx="3330575" cy="228295"/>
        </p:xfrm>
        <a:graphic>
          <a:graphicData uri="http://schemas.openxmlformats.org/presentationml/2006/ole">
            <mc:AlternateContent xmlns:mc="http://schemas.openxmlformats.org/markup-compatibility/2006">
              <mc:Choice xmlns:v="urn:schemas-microsoft-com:vml" Requires="v">
                <p:oleObj spid="_x0000_s11271" name="Macro-Enabled Worksheet" r:id="rId7" imgW="3330117" imgH="182833" progId="Excel.SheetMacroEnabled.12">
                  <p:link updateAutomatic="1"/>
                </p:oleObj>
              </mc:Choice>
              <mc:Fallback>
                <p:oleObj name="Macro-Enabled Worksheet" r:id="rId7" imgW="3330117" imgH="182833" progId="Excel.SheetMacroEnabled.12">
                  <p:link updateAutomatic="1"/>
                  <p:pic>
                    <p:nvPicPr>
                      <p:cNvPr id="0" name=""/>
                      <p:cNvPicPr/>
                      <p:nvPr/>
                    </p:nvPicPr>
                    <p:blipFill>
                      <a:blip r:embed="rId8"/>
                      <a:stretch>
                        <a:fillRect/>
                      </a:stretch>
                    </p:blipFill>
                    <p:spPr>
                      <a:xfrm>
                        <a:off x="929010" y="923508"/>
                        <a:ext cx="3330575" cy="22829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2064639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768446509"/>
              </p:ext>
            </p:extLst>
          </p:nvPr>
        </p:nvGraphicFramePr>
        <p:xfrm>
          <a:off x="1055688" y="1563688"/>
          <a:ext cx="7569200" cy="3155950"/>
        </p:xfrm>
        <a:graphic>
          <a:graphicData uri="http://schemas.openxmlformats.org/presentationml/2006/ole">
            <mc:AlternateContent xmlns:mc="http://schemas.openxmlformats.org/markup-compatibility/2006">
              <mc:Choice xmlns:v="urn:schemas-microsoft-com:vml" Requires="v">
                <p:oleObj spid="_x0000_s12292" name="Macro-Enabled Worksheet" r:id="rId3" imgW="7569407" imgH="3155927" progId="Excel.SheetMacroEnabled.12">
                  <p:link updateAutomatic="1"/>
                </p:oleObj>
              </mc:Choice>
              <mc:Fallback>
                <p:oleObj name="Macro-Enabled Worksheet" r:id="rId3" imgW="7569407" imgH="3155927" progId="Excel.SheetMacroEnabled.12">
                  <p:link updateAutomatic="1"/>
                  <p:pic>
                    <p:nvPicPr>
                      <p:cNvPr id="0" name=""/>
                      <p:cNvPicPr/>
                      <p:nvPr/>
                    </p:nvPicPr>
                    <p:blipFill>
                      <a:blip r:embed="rId4"/>
                      <a:stretch>
                        <a:fillRect/>
                      </a:stretch>
                    </p:blipFill>
                    <p:spPr>
                      <a:xfrm>
                        <a:off x="1055688" y="1563688"/>
                        <a:ext cx="7569200" cy="3155950"/>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3" name="Object 2">
            <a:extLst>
              <a:ext uri="{FF2B5EF4-FFF2-40B4-BE49-F238E27FC236}">
                <a16:creationId xmlns:a16="http://schemas.microsoft.com/office/drawing/2014/main" id="{04EF63E8-7549-4BEB-A50D-A9F4321F3400}"/>
              </a:ext>
            </a:extLst>
          </p:cNvPr>
          <p:cNvGraphicFramePr>
            <a:graphicFrameLocks noChangeAspect="1"/>
          </p:cNvGraphicFramePr>
          <p:nvPr>
            <p:extLst>
              <p:ext uri="{D42A27DB-BD31-4B8C-83A1-F6EECF244321}">
                <p14:modId xmlns:p14="http://schemas.microsoft.com/office/powerpoint/2010/main" val="3929168256"/>
              </p:ext>
            </p:extLst>
          </p:nvPr>
        </p:nvGraphicFramePr>
        <p:xfrm>
          <a:off x="1119188" y="1630363"/>
          <a:ext cx="8407400" cy="2813050"/>
        </p:xfrm>
        <a:graphic>
          <a:graphicData uri="http://schemas.openxmlformats.org/presentationml/2006/ole">
            <mc:AlternateContent xmlns:mc="http://schemas.openxmlformats.org/markup-compatibility/2006">
              <mc:Choice xmlns:v="urn:schemas-microsoft-com:vml" Requires="v">
                <p:oleObj spid="_x0000_s13316" name="Macro-Enabled Worksheet" r:id="rId3" imgW="8407504" imgH="2813027" progId="Excel.SheetMacroEnabled.12">
                  <p:link updateAutomatic="1"/>
                </p:oleObj>
              </mc:Choice>
              <mc:Fallback>
                <p:oleObj name="Macro-Enabled Worksheet" r:id="rId3" imgW="8407504" imgH="2813027" progId="Excel.SheetMacroEnabled.12">
                  <p:link updateAutomatic="1"/>
                  <p:pic>
                    <p:nvPicPr>
                      <p:cNvPr id="0" name=""/>
                      <p:cNvPicPr/>
                      <p:nvPr/>
                    </p:nvPicPr>
                    <p:blipFill>
                      <a:blip r:embed="rId4"/>
                      <a:stretch>
                        <a:fillRect/>
                      </a:stretch>
                    </p:blipFill>
                    <p:spPr>
                      <a:xfrm>
                        <a:off x="1119188" y="1630363"/>
                        <a:ext cx="8407400" cy="281305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2673516647"/>
              </p:ext>
            </p:extLst>
          </p:nvPr>
        </p:nvGraphicFramePr>
        <p:xfrm>
          <a:off x="1146575" y="2136174"/>
          <a:ext cx="8251825" cy="1431925"/>
        </p:xfrm>
        <a:graphic>
          <a:graphicData uri="http://schemas.openxmlformats.org/presentationml/2006/ole">
            <mc:AlternateContent xmlns:mc="http://schemas.openxmlformats.org/markup-compatibility/2006">
              <mc:Choice xmlns:v="urn:schemas-microsoft-com:vml" Requires="v">
                <p:oleObj spid="_x0000_s2052" name="Macro-Enabled Worksheet" r:id="rId4" imgW="8252566" imgH="1432544" progId="Excel.SheetMacroEnabled.12">
                  <p:link updateAutomatic="1"/>
                </p:oleObj>
              </mc:Choice>
              <mc:Fallback>
                <p:oleObj name="Macro-Enabled Worksheet" r:id="rId4" imgW="8252566" imgH="1432544" progId="Excel.SheetMacroEnabled.12">
                  <p:link updateAutomatic="1"/>
                  <p:pic>
                    <p:nvPicPr>
                      <p:cNvPr id="0" name=""/>
                      <p:cNvPicPr/>
                      <p:nvPr/>
                    </p:nvPicPr>
                    <p:blipFill>
                      <a:blip r:embed="rId5"/>
                      <a:stretch>
                        <a:fillRect/>
                      </a:stretch>
                    </p:blipFill>
                    <p:spPr>
                      <a:xfrm>
                        <a:off x="1146575" y="2136174"/>
                        <a:ext cx="8251825" cy="1431925"/>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1335380079"/>
              </p:ext>
            </p:extLst>
          </p:nvPr>
        </p:nvGraphicFramePr>
        <p:xfrm>
          <a:off x="1304925" y="2073275"/>
          <a:ext cx="8251825" cy="1584325"/>
        </p:xfrm>
        <a:graphic>
          <a:graphicData uri="http://schemas.openxmlformats.org/presentationml/2006/ole">
            <mc:AlternateContent xmlns:mc="http://schemas.openxmlformats.org/markup-compatibility/2006">
              <mc:Choice xmlns:v="urn:schemas-microsoft-com:vml" Requires="v">
                <p:oleObj spid="_x0000_s3076" name="Macro-Enabled Worksheet" r:id="rId4" imgW="8252566" imgH="1584834" progId="Excel.SheetMacroEnabled.12">
                  <p:link updateAutomatic="1"/>
                </p:oleObj>
              </mc:Choice>
              <mc:Fallback>
                <p:oleObj name="Macro-Enabled Worksheet" r:id="rId4" imgW="8252566" imgH="1584834" progId="Excel.SheetMacroEnabled.12">
                  <p:link updateAutomatic="1"/>
                  <p:pic>
                    <p:nvPicPr>
                      <p:cNvPr id="0" name=""/>
                      <p:cNvPicPr/>
                      <p:nvPr/>
                    </p:nvPicPr>
                    <p:blipFill>
                      <a:blip r:embed="rId5"/>
                      <a:stretch>
                        <a:fillRect/>
                      </a:stretch>
                    </p:blipFill>
                    <p:spPr>
                      <a:xfrm>
                        <a:off x="1304925" y="2073275"/>
                        <a:ext cx="8251825" cy="15843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3490828059"/>
              </p:ext>
            </p:extLst>
          </p:nvPr>
        </p:nvGraphicFramePr>
        <p:xfrm>
          <a:off x="1209675" y="2119313"/>
          <a:ext cx="7429500" cy="1393825"/>
        </p:xfrm>
        <a:graphic>
          <a:graphicData uri="http://schemas.openxmlformats.org/presentationml/2006/ole">
            <mc:AlternateContent xmlns:mc="http://schemas.openxmlformats.org/markup-compatibility/2006">
              <mc:Choice xmlns:v="urn:schemas-microsoft-com:vml" Requires="v">
                <p:oleObj spid="_x0000_s4100" name="Macro-Enabled Worksheet" r:id="rId4" imgW="7429606" imgH="1394366" progId="Excel.SheetMacroEnabled.12">
                  <p:link updateAutomatic="1"/>
                </p:oleObj>
              </mc:Choice>
              <mc:Fallback>
                <p:oleObj name="Macro-Enabled Worksheet" r:id="rId4" imgW="7429606" imgH="1394366" progId="Excel.SheetMacroEnabled.12">
                  <p:link updateAutomatic="1"/>
                  <p:pic>
                    <p:nvPicPr>
                      <p:cNvPr id="0" name=""/>
                      <p:cNvPicPr/>
                      <p:nvPr/>
                    </p:nvPicPr>
                    <p:blipFill>
                      <a:blip r:embed="rId5"/>
                      <a:stretch>
                        <a:fillRect/>
                      </a:stretch>
                    </p:blipFill>
                    <p:spPr>
                      <a:xfrm>
                        <a:off x="1209675" y="2119313"/>
                        <a:ext cx="7429500"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720</TotalTime>
  <Words>1862</Words>
  <Application>Microsoft Office PowerPoint</Application>
  <PresentationFormat>Widescreen</PresentationFormat>
  <Paragraphs>110</Paragraphs>
  <Slides>24</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24</vt:i4>
      </vt:variant>
    </vt:vector>
  </HeadingPairs>
  <TitlesOfParts>
    <vt:vector size="47" baseType="lpstr">
      <vt:lpstr>等线</vt:lpstr>
      <vt:lpstr>宋体</vt:lpstr>
      <vt:lpstr>Arial</vt:lpstr>
      <vt:lpstr>Calibri</vt:lpstr>
      <vt:lpstr>Calibri Light</vt:lpstr>
      <vt:lpstr>Open Sans</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file:///G:\2021-04-12to04-16%20(A5)%20C53517%20SoftMARS\00_Data_Reference.xlsm!pptxCover!R19C2</vt:lpstr>
      <vt:lpstr>file:///D:\User\Documents\GitHub\CMMITools\2021-04-12to04-16%20(A5)%20C53517%20SoftMARS\00_Data_Reference.xlsm!pptxLink1!R1C1:R7C2</vt:lpstr>
      <vt:lpstr>file:///D:\User\Documents\GitHub\CMMITools\2021-04-12to04-16%20(A5)%20C53517%20SoftMARS\00_Data_Reference.xlsm!pptxLink1!R10C1:R18C2</vt:lpstr>
      <vt:lpstr>file:///G:\2021-04-12to04-16%20(A5)%20C53517%20SoftMARS\00_Data_Reference.xlsm!pptxLink2!R1C1:R4C1</vt:lpstr>
      <vt:lpstr>file:///G:\2021-04-12to04-16%20(A5)%20C53517%20SoftMARS\00_Data_Reference.xlsm!pptxLink1!R19C1:R30C2</vt:lpstr>
      <vt:lpstr>file:///D:\User\Documents\GitHub\CMMITools\2021-04-12to04-16%20(A5)%20C53517%20SoftMARS\00_Data_Reference.xlsm!pptxLink3!R2C1:R24C9</vt:lpstr>
      <vt:lpstr>file:///D:\User\Documents\GitHub\CMMITools\2021-04-12to04-16%20(A5)%20C53517%20SoftMARS\00_Data_Reference.xlsm!pptxLink1!R6C1:R7C2</vt:lpstr>
      <vt:lpstr>file:///D:\User\Documents\GitHub\CMMITools\2021-04-12to04-16%20(A5)%20C53517%20SoftMARS\00_Data_Reference.xlsm!pptxLink4!R10C1:R27C20</vt:lpstr>
      <vt:lpstr>file:///G:\2021-04-12to04-16%20(A5)%20C53517%20SoftMARS\00_Data_Reference.xlsm!pptxLink5!R1C1:R11C5</vt:lpstr>
      <vt:lpstr>file:///G:\2021-04-12to04-16%20(A5)%20C53517%20SoftMARS\00_Data_Reference.xlsm!pptxLink5!R15C1:R21C5</vt:lpstr>
      <vt:lpstr>file:///G:\2021-04-12to04-16%20(A5)%20C53517%20SoftMARS\00_Data_Reference.xlsm!OULC!R50C2:R89C22</vt:lpstr>
      <vt:lpstr>file:///D:\User\Documents\GitHub\CMMITools\2021-04-12to04-16%20(A5)%20C53517%20SoftMARS\00_Data_Reference.xlsm!pptxLink1!R8C4</vt:lpstr>
      <vt:lpstr>file:///G:\2021-04-12to04-16%20(A5)%20C53517%20SoftMARS\00_Data_Reference.xlsm!pptxLink2!R6C1:R19C1</vt:lpstr>
      <vt:lpstr>file:///G:\2021-04-12to04-16%20(A5)%20C53517%20SoftMARS\00_Data_Reference.xlsm!pptxLink1!R32C1:R39C2</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71</cp:revision>
  <dcterms:created xsi:type="dcterms:W3CDTF">2018-03-14T12:19:45Z</dcterms:created>
  <dcterms:modified xsi:type="dcterms:W3CDTF">2022-01-05T08:37:14Z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