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4" r:id="rId6"/>
    <p:sldId id="1545" r:id="rId7"/>
    <p:sldId id="1547" r:id="rId8"/>
    <p:sldId id="1549" r:id="rId9"/>
    <p:sldId id="270" r:id="rId10"/>
    <p:sldId id="928" r:id="rId11"/>
    <p:sldId id="310" r:id="rId12"/>
    <p:sldId id="1550" r:id="rId13"/>
    <p:sldId id="1551"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1/5/2022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3" name="Picture 2">
            <a:extLst>
              <a:ext uri="{FF2B5EF4-FFF2-40B4-BE49-F238E27FC236}">
                <a16:creationId xmlns:a16="http://schemas.microsoft.com/office/drawing/2014/main" id="{CF4958DF-9AD5-4A3E-B744-025664AA9BB4}"/>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7E98DC70-FE5E-4AA2-B75F-8AFA6EF0CE40}"/>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572E7D29-D718-4785-BD74-CEDB36AEF0A1}"/>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23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D:\User\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D:\User\Documents\GitHub\CMMITools\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1!R19C1:R30C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570685027"/>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spid="_x0000_s1026"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246510960"/>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spid="_x0000_s1027"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827651041"/>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spid="_x0000_s1028" name="Macro-Enabled Worksheet" r:id="rId7" imgW="5057763" imgH="304772" progId="Excel.SheetMacroEnabled.12">
                  <p:link updateAutomatic="1"/>
                </p:oleObj>
              </mc:Choice>
              <mc:Fallback>
                <p:oleObj name="Macro-Enabled Worksheet" r:id="rId7" imgW="5057763" imgH="304772" progId="Excel.SheetMacroEnabled.12">
                  <p:link updateAutomatic="1"/>
                  <p:pic>
                    <p:nvPicPr>
                      <p:cNvPr id="0" name=""/>
                      <p:cNvPicPr/>
                      <p:nvPr/>
                    </p:nvPicPr>
                    <p:blipFill>
                      <a:blip r:embed="rId8"/>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r>
              <a:rPr lang="zh-CN" altLang="en-US" sz="1600" dirty="0">
                <a:solidFill>
                  <a:srgbClr val="1F497D"/>
                </a:solidFill>
              </a:rPr>
              <a:t>。</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4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873E24D-5E7F-4294-B88E-4B0EB4F02513}"/>
              </a:ext>
            </a:extLst>
          </p:cNvPr>
          <p:cNvGraphicFramePr>
            <a:graphicFrameLocks noChangeAspect="1"/>
          </p:cNvGraphicFramePr>
          <p:nvPr>
            <p:extLst>
              <p:ext uri="{D42A27DB-BD31-4B8C-83A1-F6EECF244321}">
                <p14:modId xmlns:p14="http://schemas.microsoft.com/office/powerpoint/2010/main" val="2173692327"/>
              </p:ext>
            </p:extLst>
          </p:nvPr>
        </p:nvGraphicFramePr>
        <p:xfrm>
          <a:off x="1173163" y="1900238"/>
          <a:ext cx="8809872" cy="1528762"/>
        </p:xfrm>
        <a:graphic>
          <a:graphicData uri="http://schemas.openxmlformats.org/presentationml/2006/ole">
            <mc:AlternateContent xmlns:mc="http://schemas.openxmlformats.org/markup-compatibility/2006">
              <mc:Choice xmlns:v="urn:schemas-microsoft-com:vml" Requires="v">
                <p:oleObj spid="_x0000_s2050" name="Macro-Enabled Worksheet" r:id="rId4" imgW="8252566" imgH="1432544" progId="Excel.SheetMacroEnabled.12">
                  <p:link updateAutomatic="1"/>
                </p:oleObj>
              </mc:Choice>
              <mc:Fallback>
                <p:oleObj name="Macro-Enabled Worksheet" r:id="rId4" imgW="8252566" imgH="1432544" progId="Excel.SheetMacroEnabled.12">
                  <p:link updateAutomatic="1"/>
                  <p:pic>
                    <p:nvPicPr>
                      <p:cNvPr id="0" name=""/>
                      <p:cNvPicPr/>
                      <p:nvPr/>
                    </p:nvPicPr>
                    <p:blipFill>
                      <a:blip r:embed="rId5"/>
                      <a:stretch>
                        <a:fillRect/>
                      </a:stretch>
                    </p:blipFill>
                    <p:spPr>
                      <a:xfrm>
                        <a:off x="1173163" y="1900238"/>
                        <a:ext cx="8809872" cy="1528762"/>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070E001-535C-4B2C-BF94-3257A2286C13}"/>
              </a:ext>
            </a:extLst>
          </p:cNvPr>
          <p:cNvGraphicFramePr>
            <a:graphicFrameLocks noChangeAspect="1"/>
          </p:cNvGraphicFramePr>
          <p:nvPr>
            <p:extLst>
              <p:ext uri="{D42A27DB-BD31-4B8C-83A1-F6EECF244321}">
                <p14:modId xmlns:p14="http://schemas.microsoft.com/office/powerpoint/2010/main" val="1423067302"/>
              </p:ext>
            </p:extLst>
          </p:nvPr>
        </p:nvGraphicFramePr>
        <p:xfrm>
          <a:off x="1199842" y="2068729"/>
          <a:ext cx="8429135" cy="1618368"/>
        </p:xfrm>
        <a:graphic>
          <a:graphicData uri="http://schemas.openxmlformats.org/presentationml/2006/ole">
            <mc:AlternateContent xmlns:mc="http://schemas.openxmlformats.org/markup-compatibility/2006">
              <mc:Choice xmlns:v="urn:schemas-microsoft-com:vml" Requires="v">
                <p:oleObj spid="_x0000_s3074" name="Macro-Enabled Worksheet" r:id="rId4" imgW="8252566" imgH="1584834" progId="Excel.SheetMacroEnabled.12">
                  <p:link updateAutomatic="1"/>
                </p:oleObj>
              </mc:Choice>
              <mc:Fallback>
                <p:oleObj name="Macro-Enabled Worksheet" r:id="rId4" imgW="8252566" imgH="1584834" progId="Excel.SheetMacroEnabled.12">
                  <p:link updateAutomatic="1"/>
                  <p:pic>
                    <p:nvPicPr>
                      <p:cNvPr id="0" name=""/>
                      <p:cNvPicPr/>
                      <p:nvPr/>
                    </p:nvPicPr>
                    <p:blipFill>
                      <a:blip r:embed="rId5"/>
                      <a:stretch>
                        <a:fillRect/>
                      </a:stretch>
                    </p:blipFill>
                    <p:spPr>
                      <a:xfrm>
                        <a:off x="1199842" y="2068729"/>
                        <a:ext cx="8429135" cy="1618368"/>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2079385137"/>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spid="_x0000_s4098"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514</TotalTime>
  <Words>1306</Words>
  <Application>Microsoft Office PowerPoint</Application>
  <PresentationFormat>Widescreen</PresentationFormat>
  <Paragraphs>77</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file:///C:\Users\Jared\Documents\GitHub\CMMITools\2021-04-12to04-16%20(A5)%20C53517%20SoftMARS\00_Data_Reference.xlsm!pptxCover!R4C2:R12C2</vt:lpstr>
      <vt:lpstr>file:///C:\Users\Jared\Documents\GitHub\CMMITools\2021-04-12to04-16%20(A5)%20C53517%20SoftMARS\00_Data_Reference.xlsm!pptxCover!R15C2:R17C2</vt:lpstr>
      <vt:lpstr>file:///C:\Users\Jared\Documents\GitHub\CMMITools\2021-04-12to04-16%20(A5)%20C53517%20SoftMARS\00_Data_Reference.xlsm!pptxCover!R23C2</vt:lpstr>
      <vt:lpstr>file:///C:\Users\Jared\Documents\GitHub\CMMITools\2021-04-12to04-16%20(A5)%20C53517%20SoftMARS\00_Data_Reference.xlsm!pptxLink1!R19C1:R30C2</vt:lpstr>
      <vt:lpstr>D:\User\Documents\GitHub\CMMITools\2021-04-12to04-16 (A5) C53517 SoftMARS\00_Data_Reference.xlsm!pptxLink1!R1C1:R7C2</vt:lpstr>
      <vt:lpstr>D:\User\Documents\GitHub\CMMITools\2021-04-12to04-16 (A5) C53517 SoftMARS\00_Data_Reference.xlsm!pptxLink1!R10C1:R18C2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63</cp:revision>
  <dcterms:created xsi:type="dcterms:W3CDTF">2018-03-14T12:19:45Z</dcterms:created>
  <dcterms:modified xsi:type="dcterms:W3CDTF">2022-01-05T08:42:40Z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