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8/9/2021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4.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1.emf"/><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6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16807876"/>
              </p:ext>
            </p:extLst>
          </p:nvPr>
        </p:nvGraphicFramePr>
        <p:xfrm>
          <a:off x="3567113" y="5375275"/>
          <a:ext cx="5057775" cy="676275"/>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567113" y="5375275"/>
                        <a:ext cx="5057775" cy="6762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a:solidFill>
                  <a:srgbClr val="1F497D"/>
                </a:solidFill>
              </a:rPr>
              <a:t>模型实践的意图和价值</a:t>
            </a:r>
            <a:r>
              <a:rPr lang="zh-CN" altLang="en-US" sz="1600">
                <a:solidFill>
                  <a:srgbClr val="1F497D"/>
                </a:solidFill>
              </a:rPr>
              <a:t>。</a:t>
            </a:r>
            <a:endParaRPr lang="zh-CN" altLang="en-US" sz="1600" dirty="0">
              <a:solidFill>
                <a:srgbClr val="1F497D"/>
              </a:solidFill>
            </a:endParaRP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D55AC7EA-D575-4384-85D0-0208B13AF16C}"/>
              </a:ext>
            </a:extLst>
          </p:cNvPr>
          <p:cNvGraphicFramePr>
            <a:graphicFrameLocks noChangeAspect="1"/>
          </p:cNvGraphicFramePr>
          <p:nvPr>
            <p:extLst>
              <p:ext uri="{D42A27DB-BD31-4B8C-83A1-F6EECF244321}">
                <p14:modId xmlns:p14="http://schemas.microsoft.com/office/powerpoint/2010/main" val="271334262"/>
              </p:ext>
            </p:extLst>
          </p:nvPr>
        </p:nvGraphicFramePr>
        <p:xfrm>
          <a:off x="1146575" y="2136174"/>
          <a:ext cx="8020050" cy="1190625"/>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146575" y="2136174"/>
                        <a:ext cx="8020050" cy="11906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3847209570"/>
              </p:ext>
            </p:extLst>
          </p:nvPr>
        </p:nvGraphicFramePr>
        <p:xfrm>
          <a:off x="1304925" y="2073275"/>
          <a:ext cx="8020050" cy="14668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304925" y="2073275"/>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668</TotalTime>
  <Words>1858</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file:///C:\Users\Jared\Documents\GitHub\CMMITools\2021-04-12to04-16%20(A5)%20C53517%20SoftMARS\00_Data_Reference.xlsm!pptxLink1!R1C1:R6C2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file:///G:\2021-04-12to04-16%20(A5)%20C53517%20SoftMARS\00_Data_Reference.xlsm!pptxLink1!R5C1:R7C2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68</cp:revision>
  <dcterms:created xsi:type="dcterms:W3CDTF">2018-03-14T12:19:45Z</dcterms:created>
  <dcterms:modified xsi:type="dcterms:W3CDTF">2021-08-09T02:24:03Z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