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911" r:id="rId6"/>
    <p:sldId id="493" r:id="rId7"/>
    <p:sldId id="1517" r:id="rId8"/>
    <p:sldId id="439" r:id="rId9"/>
    <p:sldId id="1476" r:id="rId10"/>
    <p:sldId id="1026" r:id="rId11"/>
    <p:sldId id="1516" r:id="rId12"/>
    <p:sldId id="926" r:id="rId13"/>
    <p:sldId id="909" r:id="rId14"/>
    <p:sldId id="887" r:id="rId15"/>
    <p:sldId id="888" r:id="rId16"/>
    <p:sldId id="889" r:id="rId17"/>
    <p:sldId id="890" r:id="rId18"/>
    <p:sldId id="891" r:id="rId19"/>
    <p:sldId id="892" r:id="rId20"/>
    <p:sldId id="894" r:id="rId21"/>
    <p:sldId id="1477" r:id="rId22"/>
    <p:sldId id="895" r:id="rId23"/>
    <p:sldId id="896" r:id="rId24"/>
    <p:sldId id="897" r:id="rId25"/>
    <p:sldId id="898" r:id="rId26"/>
    <p:sldId id="899" r:id="rId27"/>
    <p:sldId id="900" r:id="rId28"/>
    <p:sldId id="1478" r:id="rId29"/>
    <p:sldId id="901" r:id="rId30"/>
    <p:sldId id="902" r:id="rId31"/>
    <p:sldId id="903" r:id="rId32"/>
    <p:sldId id="904" r:id="rId33"/>
    <p:sldId id="906" r:id="rId34"/>
    <p:sldId id="907" r:id="rId35"/>
    <p:sldId id="298" r:id="rId36"/>
    <p:sldId id="151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3/28/2021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895373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15806215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69372572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dirty="0"/>
              <a:t>Create | Evolve | Perfect </a:t>
            </a:r>
          </a:p>
        </p:txBody>
      </p:sp>
    </p:spTree>
    <p:extLst>
      <p:ext uri="{BB962C8B-B14F-4D97-AF65-F5344CB8AC3E}">
        <p14:creationId xmlns:p14="http://schemas.microsoft.com/office/powerpoint/2010/main" val="41315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497</TotalTime>
  <Words>4773</Words>
  <Application>Microsoft Office PowerPoint</Application>
  <PresentationFormat>Widescreen</PresentationFormat>
  <Paragraphs>230</Paragraphs>
  <Slides>33</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33</vt:i4>
      </vt:variant>
    </vt:vector>
  </HeadingPairs>
  <TitlesOfParts>
    <vt:vector size="41" baseType="lpstr">
      <vt:lpstr>宋体</vt:lpstr>
      <vt:lpstr>Arial</vt:lpstr>
      <vt:lpstr>Calibri</vt:lpstr>
      <vt:lpstr>Calibri Light</vt:lpstr>
      <vt:lpstr>Office Theme</vt:lpstr>
      <vt:lpstr>G:\2021-04-12to04-16 (A5) C53517 SoftMARS\00_Data_Reference.xlsm!pptxCover!R4C2:R12C2</vt:lpstr>
      <vt:lpstr>G:\2021-04-12to04-16 (A5) C53517 SoftMARS\00_Data_Reference.xlsm!pptxCover!R15C2:R17C2</vt:lpstr>
      <vt:lpstr>G:\2021-04-12to04-16 (A5) C53517 SoftMARS\00_Data_Reference.xlsm!pptxCover!R20C2</vt:lpstr>
      <vt:lpstr>PowerPoint Presentation</vt:lpstr>
      <vt:lpstr>Appraisal Overview</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60</cp:revision>
  <dcterms:created xsi:type="dcterms:W3CDTF">2018-03-14T12:19:45Z</dcterms:created>
  <dcterms:modified xsi:type="dcterms:W3CDTF">2021-03-28T09:11:56Z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