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496" r:id="rId6"/>
    <p:sldId id="1537" r:id="rId7"/>
    <p:sldId id="911" r:id="rId8"/>
    <p:sldId id="270" r:id="rId9"/>
    <p:sldId id="928" r:id="rId10"/>
    <p:sldId id="913" r:id="rId11"/>
    <p:sldId id="1497" r:id="rId12"/>
    <p:sldId id="1536" r:id="rId13"/>
    <p:sldId id="310" r:id="rId14"/>
    <p:sldId id="274" r:id="rId15"/>
    <p:sldId id="1533" r:id="rId16"/>
    <p:sldId id="914" r:id="rId17"/>
    <p:sldId id="930" r:id="rId18"/>
    <p:sldId id="1506" r:id="rId19"/>
    <p:sldId id="1507" r:id="rId20"/>
    <p:sldId id="912" r:id="rId21"/>
    <p:sldId id="1498" r:id="rId22"/>
    <p:sldId id="909"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474" r:id="rId48"/>
    <p:sldId id="360" r:id="rId49"/>
    <p:sldId id="150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60" d="100"/>
          <a:sy n="60" d="100"/>
        </p:scale>
        <p:origin x="90" y="1050"/>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05019838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06198472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99791825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4433491"/>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21072581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82965782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943917165"/>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901453225"/>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617235951"/>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48112132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376140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614196" y="1031961"/>
            <a:ext cx="6406521" cy="5049321"/>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469450" y="983464"/>
            <a:ext cx="7684288" cy="5219373"/>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Tree>
    <p:extLst>
      <p:ext uri="{BB962C8B-B14F-4D97-AF65-F5344CB8AC3E}">
        <p14:creationId xmlns:p14="http://schemas.microsoft.com/office/powerpoint/2010/main" val="378879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5449224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018892147"/>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786561848"/>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77204683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367131679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65294464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27764321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4269438995"/>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635</TotalTime>
  <Words>6032</Words>
  <Application>Microsoft Office PowerPoint</Application>
  <PresentationFormat>Widescreen</PresentationFormat>
  <Paragraphs>304</Paragraphs>
  <Slides>55</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55</vt:i4>
      </vt:variant>
    </vt:vector>
  </HeadingPairs>
  <TitlesOfParts>
    <vt:vector size="78" baseType="lpstr">
      <vt:lpstr>宋体</vt:lpstr>
      <vt:lpstr>Arial</vt:lpstr>
      <vt:lpstr>Calibri</vt:lpstr>
      <vt:lpstr>Calibri Light</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file:///G:\2021-04-12to04-16%20(A5)%20C53517%20SoftMARS\00_Data_Reference.xlsm!pptxCover!R21C2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file:///G:\2021-04-12to04-16%20(A5)%20C53517%20SoftMARS\00_Data_Reference.xlsm!pptxLink3!R2C1:R24C3</vt:lpstr>
      <vt:lpstr>file:///G:\2021-04-12to04-16%20(A5)%20C53517%20SoftMARS\00_Data_Reference.xlsm!pptxLink3!R2C10:R24C15</vt:lpstr>
      <vt:lpstr>file:///G:\2021-04-12to04-16%20(A5)%20C53517%20SoftMARS\00_Data_Reference.xlsm!pptxLink2!R30C1:R35C1</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file:///G:\2021-04-12to04-16%20(A5)%20C53517%20SoftMARS\00_Data_Reference.xlsm!pptxLink6!R2C2:R13C5</vt:lpstr>
      <vt:lpstr>file:///G:\2021-04-12to04-16%20(A5)%20C53517%20SoftMARS\00_Data_Reference.xlsm!pptxLink7!R2C2:R16C4</vt:lpstr>
      <vt:lpstr>file:///G:\2021-04-12to04-16%20(A5)%20C53517%20SoftMARS\00_Data_Reference.xlsm!pptxLink7!R18C2:R32C4</vt:lpstr>
      <vt:lpstr>file:///G:\2021-04-12to04-16%20(A5)%20C53517%20SoftMARS\00_Data_Reference.xlsm!pptxCover!R25C2:R32C4</vt:lpstr>
      <vt:lpstr>file:///G:\2021-04-12to04-16%20(A5)%20C53517%20SoftMARS\00_Data_Reference.xlsm!pptxCover!R22C7</vt:lpstr>
      <vt:lpstr>PowerPoint Presentation</vt:lpstr>
      <vt:lpstr>PowerPoint Presentation</vt:lpstr>
      <vt:lpstr>DEMIXIUM™</vt:lpstr>
      <vt:lpstr>Appraisal Overview</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54</cp:revision>
  <cp:lastPrinted>2020-11-23T18:22:15Z</cp:lastPrinted>
  <dcterms:created xsi:type="dcterms:W3CDTF">2020-11-22T06:57:57Z</dcterms:created>
  <dcterms:modified xsi:type="dcterms:W3CDTF">2021-04-16T02:30:04Z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