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911" r:id="rId7"/>
    <p:sldId id="270" r:id="rId8"/>
    <p:sldId id="928" r:id="rId9"/>
    <p:sldId id="310" r:id="rId10"/>
    <p:sldId id="1497" r:id="rId11"/>
    <p:sldId id="912" r:id="rId12"/>
    <p:sldId id="298" r:id="rId13"/>
    <p:sldId id="15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2-20to02-26%20(A5)%20C54321%20ShortName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2-20to02-26%20(A5)%20C54321%20ShortName\00_Data_Reference.xlsm!pptxCover!R23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2-20to02-26%20(A5)%20C54321%20ShortName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ixTech/CMMITools" TargetMode="External"/><Relationship Id="rId2" Type="http://schemas.openxmlformats.org/officeDocument/2006/relationships/hyperlink" Target="https://github.com/DemixTech/CMMITools/blob/main/LICEN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mix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2-20to02-26%20(A5)%20C54321%20ShortName\00_Data_Reference.xlsm!Standard!R25C1:R34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Technology test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139850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226312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C1988B-BDD6-4CA7-B730-9D39690B3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73503"/>
              </p:ext>
            </p:extLst>
          </p:nvPr>
        </p:nvGraphicFramePr>
        <p:xfrm>
          <a:off x="3448050" y="5017033"/>
          <a:ext cx="529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304661" progId="Excel.SheetMacroEnabled.12">
                  <p:link updateAutomatic="1"/>
                </p:oleObj>
              </mc:Choice>
              <mc:Fallback>
                <p:oleObj name="Macro-Enabled Worksheet" r:id="rId6" imgW="5296056" imgH="30466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17033"/>
                        <a:ext cx="529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This pptx has embedded links to the Demix CMMI software tools. </a:t>
            </a:r>
          </a:p>
          <a:p>
            <a:r>
              <a:rPr lang="en-US" sz="2000" dirty="0"/>
              <a:t>License agreement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github.com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DemixTech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CMMITools</a:t>
            </a:r>
            <a:r>
              <a:rPr lang="en-US" sz="2000" dirty="0">
                <a:hlinkClick r:id="rId2"/>
              </a:rPr>
              <a:t>/blob/main/LICENSE</a:t>
            </a:r>
            <a:r>
              <a:rPr lang="en-US" sz="2000" dirty="0"/>
              <a:t> </a:t>
            </a:r>
          </a:p>
          <a:p>
            <a:r>
              <a:rPr lang="en-US" sz="2000" dirty="0"/>
              <a:t>Lates releases of the Demix CMMI Tools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DemixTech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CMMITools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ZA" sz="2000" dirty="0" err="1">
                <a:hlinkClick r:id="rId4"/>
              </a:rPr>
              <a:t>www.demix.org</a:t>
            </a:r>
            <a:endParaRPr lang="en-ZA" sz="2000" dirty="0"/>
          </a:p>
          <a:p>
            <a:pPr marL="0" indent="0">
              <a:buNone/>
            </a:pPr>
            <a:r>
              <a:rPr lang="en-ZA" sz="2000" dirty="0"/>
              <a:t>Create | Evolve | Perfect</a:t>
            </a:r>
          </a:p>
          <a:p>
            <a:pPr marL="0" indent="0">
              <a:buNone/>
            </a:pPr>
            <a:r>
              <a:rPr lang="en-ZA" sz="2000" dirty="0"/>
              <a:t>Copyright © Demix 2020, 2021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50FDF278-D4FF-467E-A368-C1A18D31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26" y="112298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3CCB2D8F-7E83-40F0-8CF5-4B1B2205A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58" y="112855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A7482B47-3C8E-45DA-8DEE-31B05900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20" y="113793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3704AF88-DE67-4AA0-8DC2-ECC3A67C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94" y="199489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EA455197-5916-4965-BB32-16864E9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71" y="202793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779CFF-1B3F-45E6-836E-91D1DBB67C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6358" y="112022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E5A2967C-2D16-4A7E-B882-AB9382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02" y="113793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8E4866B-C3AA-450D-837C-CA20F2A854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31" y="112298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09D3DD78-DFED-4C22-BC79-2BC8704DF12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8" y="203318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0620BD8-B201-4BF0-ACFE-B8B270C5B65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94834" y="199489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22CCF12C-634B-446F-9AA7-720D2C1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71" y="201320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36DFE3-4830-4249-AE8F-A614C0EEC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88779"/>
              </p:ext>
            </p:extLst>
          </p:nvPr>
        </p:nvGraphicFramePr>
        <p:xfrm>
          <a:off x="1062038" y="1776413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776413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80976B-555C-4E7B-81C5-322C13537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016702"/>
              </p:ext>
            </p:extLst>
          </p:nvPr>
        </p:nvGraphicFramePr>
        <p:xfrm>
          <a:off x="1062038" y="1698625"/>
          <a:ext cx="84137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406535" progId="Excel.SheetMacroEnabled.12">
                  <p:link updateAutomatic="1"/>
                </p:oleObj>
              </mc:Choice>
              <mc:Fallback>
                <p:oleObj name="Macro-Enabled Worksheet" r:id="rId3" imgW="8413724" imgH="24065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CC2382-F3C3-46C2-BADE-4177E3683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019041"/>
              </p:ext>
            </p:extLst>
          </p:nvPr>
        </p:nvGraphicFramePr>
        <p:xfrm>
          <a:off x="1062038" y="1698625"/>
          <a:ext cx="841375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13724" imgH="2673373" progId="Excel.SheetMacroEnabled.12">
                  <p:link updateAutomatic="1"/>
                </p:oleObj>
              </mc:Choice>
              <mc:Fallback>
                <p:oleObj name="Macro-Enabled Worksheet" r:id="rId3" imgW="8413724" imgH="26733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1698625"/>
                        <a:ext cx="841375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E25CEF8-A16B-4FD9-8A3A-234F9C853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450</Words>
  <Application>Microsoft Office PowerPoint</Application>
  <PresentationFormat>Widescreen</PresentationFormat>
  <Paragraphs>48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S:\2021-02-20to02-26 (A5) C54321 ShortName\00_Data_Reference.xlsm!pptxCover!R4C2:R12C2</vt:lpstr>
      <vt:lpstr>S:\2021-02-20to02-26 (A5) C54321 ShortName\00_Data_Reference.xlsm!pptxCover!R15C2:R17C2</vt:lpstr>
      <vt:lpstr>S:\2021-02-20to02-26 (A5) C54321 ShortName\00_Data_Reference.xlsm!Standard!R1C1:R7C2</vt:lpstr>
      <vt:lpstr>S:\2021-02-20to02-26 (A5) C54321 ShortName\00_Data_Reference.xlsm!Standard!R9C1:R17C2</vt:lpstr>
      <vt:lpstr>S:\2021-02-20to02-26 (A5) C54321 ShortName\00_Data_Reference.xlsm!Standard!R25C1:R34C2</vt:lpstr>
      <vt:lpstr>S:\2021-02-20to02-26 (A5) C54321 ShortName\00_Data_Reference.xlsm!pptxCover!R23C2</vt:lpstr>
      <vt:lpstr>PowerPoint Presentation</vt:lpstr>
      <vt:lpstr>PowerPoint Presentation</vt:lpstr>
      <vt:lpstr>Appraisal Overview</vt:lpstr>
      <vt:lpstr>Appraisal Overview</vt:lpstr>
      <vt:lpstr>Appraisal Overview</vt:lpstr>
      <vt:lpstr>Appraisal Team and Support Personnel</vt:lpstr>
      <vt:lpstr>Appraisal Principles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31</cp:revision>
  <dcterms:created xsi:type="dcterms:W3CDTF">2018-03-14T12:19:45Z</dcterms:created>
  <dcterms:modified xsi:type="dcterms:W3CDTF">2021-01-18T19:35:53Z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