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540" r:id="rId6"/>
    <p:sldId id="493" r:id="rId7"/>
    <p:sldId id="1547" r:id="rId8"/>
    <p:sldId id="1550" r:id="rId9"/>
    <p:sldId id="1541" r:id="rId10"/>
    <p:sldId id="270" r:id="rId11"/>
    <p:sldId id="928" r:id="rId12"/>
    <p:sldId id="913" r:id="rId13"/>
    <p:sldId id="1497" r:id="rId14"/>
    <p:sldId id="1543" r:id="rId15"/>
    <p:sldId id="310" r:id="rId16"/>
    <p:sldId id="274" r:id="rId17"/>
    <p:sldId id="914" r:id="rId18"/>
    <p:sldId id="930" r:id="rId19"/>
    <p:sldId id="1506" r:id="rId20"/>
    <p:sldId id="1507" r:id="rId21"/>
    <p:sldId id="912" r:id="rId22"/>
    <p:sldId id="1498" r:id="rId23"/>
    <p:sldId id="1544" r:id="rId24"/>
    <p:sldId id="887" r:id="rId25"/>
    <p:sldId id="888" r:id="rId26"/>
    <p:sldId id="889" r:id="rId27"/>
    <p:sldId id="890" r:id="rId28"/>
    <p:sldId id="891" r:id="rId29"/>
    <p:sldId id="892" r:id="rId30"/>
    <p:sldId id="894" r:id="rId31"/>
    <p:sldId id="895" r:id="rId32"/>
    <p:sldId id="896" r:id="rId33"/>
    <p:sldId id="897" r:id="rId34"/>
    <p:sldId id="898" r:id="rId35"/>
    <p:sldId id="899" r:id="rId36"/>
    <p:sldId id="900" r:id="rId37"/>
    <p:sldId id="901" r:id="rId38"/>
    <p:sldId id="902" r:id="rId39"/>
    <p:sldId id="903" r:id="rId40"/>
    <p:sldId id="904" r:id="rId41"/>
    <p:sldId id="906" r:id="rId42"/>
    <p:sldId id="907" r:id="rId43"/>
    <p:sldId id="1548" r:id="rId44"/>
    <p:sldId id="910" r:id="rId45"/>
    <p:sldId id="919" r:id="rId46"/>
    <p:sldId id="1538" r:id="rId47"/>
    <p:sldId id="1546" r:id="rId48"/>
    <p:sldId id="360" r:id="rId49"/>
    <p:sldId id="155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1" d="100"/>
          <a:sy n="101" d="100"/>
        </p:scale>
        <p:origin x="192"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9</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12</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 (A5) C53517 SoftMARS\00_Data_Reference.xlsm!pptxCover!R4C2:R13C2" TargetMode="External"/><Relationship Id="rId7" Type="http://schemas.openxmlformats.org/officeDocument/2006/relationships/oleObject" Target="file:///X:\2021-04-12to04-16 (A5) C53517 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 (A5) C53517 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 (A5) C53517 SoftMARS\00_Data_Reference.xlsm!pptxLink1!R20C1:R31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 (A5) C53517 SoftMARS\00_Data_Reference.xlsm!pptxLink3!R2C1:R24C9"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 (A5) C53517 SoftMARS\00_Data_Reference.xlsm!pptxLink2!R30C1:R35C1"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 (A5) C53517 SoftMARS\00_Data_Reference.xlsm!pptxLink4!R10C1:R27C20"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X:\2021-04-12to04-16 (A5) C53517 SoftMARS\00_Data_Reference.xlsm!pptxLink1!R9C4" TargetMode="Externa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file:///X:\2021-04-12to04-16 (A5) C53517 SoftMARS\00_Data_Reference.xlsm!pptxLink1!R9C4" TargetMode="External"/><Relationship Id="rId5" Type="http://schemas.openxmlformats.org/officeDocument/2006/relationships/image" Target="../media/image63.emf"/><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5.emf"/><Relationship Id="rId4" Type="http://schemas.openxmlformats.org/officeDocument/2006/relationships/oleObject" Target="file:///X:\2021-04-12to04-16 (A5) C53517 SoftMARS\00_Data_Reference.xlsm!pptxLink6!R2C2:R13C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48.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8.emf"/></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file:///X:\2021-04-12to04-16 (A5) C53517 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 (A5) C53517 SoftMARS\00_Data_Reference.xlsm!pptxLink1!R1C1:R7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 (A5) C53517 SoftMARS\00_Data_Reference.xlsm!pptxLink1!R10C1:R18C2"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 (A5) C53517 SoftMARS\00_Data_Reference.xlsm!pptxLink2!R1C1:R4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267601884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50" name="Macro-Enabled Worksheet" r:id="rId3" imgW="5196769" imgH="3116643" progId="Excel.SheetMacroEnabled.12">
                  <p:link updateAutomatic="1"/>
                </p:oleObj>
              </mc:Choice>
              <mc:Fallback>
                <p:oleObj name="Macro-Enabled Worksheet" r:id="rId3" imgW="5196769" imgH="3116643"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13371487"/>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1051"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231932668"/>
              </p:ext>
            </p:extLst>
          </p:nvPr>
        </p:nvGraphicFramePr>
        <p:xfrm>
          <a:off x="3375025" y="5035550"/>
          <a:ext cx="5441950" cy="271463"/>
        </p:xfrm>
        <a:graphic>
          <a:graphicData uri="http://schemas.openxmlformats.org/presentationml/2006/ole">
            <mc:AlternateContent xmlns:mc="http://schemas.openxmlformats.org/markup-compatibility/2006">
              <mc:Choice xmlns:v="urn:schemas-microsoft-com:vml" Requires="v">
                <p:oleObj spid="_x0000_s1052"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0" name=""/>
                      <p:cNvPicPr/>
                      <p:nvPr/>
                    </p:nvPicPr>
                    <p:blipFill>
                      <a:blip r:embed="rId8"/>
                      <a:stretch>
                        <a:fillRect/>
                      </a:stretch>
                    </p:blipFill>
                    <p:spPr>
                      <a:xfrm>
                        <a:off x="3375025" y="5035550"/>
                        <a:ext cx="5441950" cy="271463"/>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421624519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30"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705078546"/>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54" name="Macro-Enabled Worksheet" r:id="rId4" imgW="9928683" imgH="5722541" progId="Excel.SheetMacroEnabled.12">
                  <p:link updateAutomatic="1"/>
                </p:oleObj>
              </mc:Choice>
              <mc:Fallback>
                <p:oleObj name="Macro-Enabled Worksheet" r:id="rId4" imgW="9928683" imgH="5722541"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388764788"/>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8" name="Macro-Enabled Worksheet" r:id="rId4" imgW="7437262" imgH="1196261" progId="Excel.SheetMacroEnabled.12">
                  <p:link updateAutomatic="1"/>
                </p:oleObj>
              </mc:Choice>
              <mc:Fallback>
                <p:oleObj name="Macro-Enabled Worksheet" r:id="rId4" imgW="7437262" imgH="1196261"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81391271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202" name="Macro-Enabled Worksheet" r:id="rId4" imgW="13403403" imgH="4008324" progId="Excel.SheetMacroEnabled.12">
                  <p:link updateAutomatic="1"/>
                </p:oleObj>
              </mc:Choice>
              <mc:Fallback>
                <p:oleObj name="Macro-Enabled Worksheet" r:id="rId4" imgW="13403403" imgH="4008324"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418241510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6"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2450223988"/>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0"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pic>
        <p:nvPicPr>
          <p:cNvPr id="5" name="Picture 4">
            <a:extLst>
              <a:ext uri="{FF2B5EF4-FFF2-40B4-BE49-F238E27FC236}">
                <a16:creationId xmlns:a16="http://schemas.microsoft.com/office/drawing/2014/main" id="{E50ED1C5-E8BB-402A-A021-8440047A6E76}"/>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071277754"/>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4"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0" name=""/>
                      <p:cNvPicPr/>
                      <p:nvPr/>
                    </p:nvPicPr>
                    <p:blipFill>
                      <a:blip r:embed="rId7"/>
                      <a:stretch>
                        <a:fillRect/>
                      </a:stretch>
                    </p:blipFill>
                    <p:spPr>
                      <a:xfrm>
                        <a:off x="496888" y="904081"/>
                        <a:ext cx="3330575" cy="182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pic>
        <p:nvPicPr>
          <p:cNvPr id="6" name="Picture 5">
            <a:extLst>
              <a:ext uri="{FF2B5EF4-FFF2-40B4-BE49-F238E27FC236}">
                <a16:creationId xmlns:a16="http://schemas.microsoft.com/office/drawing/2014/main" id="{27F8B9E4-4D25-465C-B266-627B2459093D}"/>
              </a:ext>
            </a:extLst>
          </p:cNvPr>
          <p:cNvPicPr>
            <a:picLocks noChangeAspect="1"/>
          </p:cNvPicPr>
          <p:nvPr/>
        </p:nvPicPr>
        <p:blipFill>
          <a:blip r:embed="rId5"/>
          <a:stretch>
            <a:fillRect/>
          </a:stretch>
        </p:blipFill>
        <p:spPr>
          <a:xfrm>
            <a:off x="9165270" y="1402724"/>
            <a:ext cx="1672705" cy="2277197"/>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4101169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8" name="Macro-Enabled Worksheet" r:id="rId6" imgW="3330117" imgH="182833" progId="Excel.SheetMacroEnabled.12">
                  <p:link updateAutomatic="1"/>
                </p:oleObj>
              </mc:Choice>
              <mc:Fallback>
                <p:oleObj name="Macro-Enabled Worksheet" r:id="rId6" imgW="3330117" imgH="182833"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7"/>
                      <a:stretch>
                        <a:fillRect/>
                      </a:stretch>
                    </p:blipFill>
                    <p:spPr>
                      <a:xfrm>
                        <a:off x="496888" y="904081"/>
                        <a:ext cx="3330575" cy="182563"/>
                      </a:xfrm>
                      <a:prstGeom prst="rect">
                        <a:avLst/>
                      </a:prstGeom>
                    </p:spPr>
                  </p:pic>
                </p:oleObj>
              </mc:Fallback>
            </mc:AlternateContent>
          </a:graphicData>
        </a:graphic>
      </p:graphicFrame>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008431028"/>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22" name="Macro-Enabled Worksheet" r:id="rId4" imgW="12626375" imgH="4396897" progId="Excel.SheetMacroEnabled.12">
                  <p:link updateAutomatic="1"/>
                </p:oleObj>
              </mc:Choice>
              <mc:Fallback>
                <p:oleObj name="Macro-Enabled Worksheet" r:id="rId4" imgW="12626375" imgH="4396897"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361140040"/>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6" name="Macro-Enabled Worksheet" r:id="rId3" imgW="8580049" imgH="1988679" progId="Excel.SheetMacroEnabled.12">
                  <p:link updateAutomatic="1"/>
                </p:oleObj>
              </mc:Choice>
              <mc:Fallback>
                <p:oleObj name="Macro-Enabled Worksheet" r:id="rId3" imgW="8580049" imgH="198867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820263099"/>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70" name="Macro-Enabled Worksheet" r:id="rId3" imgW="8580049" imgH="2979624" progId="Excel.SheetMacroEnabled.12">
                  <p:link updateAutomatic="1"/>
                </p:oleObj>
              </mc:Choice>
              <mc:Fallback>
                <p:oleObj name="Macro-Enabled Worksheet" r:id="rId3" imgW="8580049" imgH="2979624"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440396848"/>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4" name="Macro-Enabled Worksheet" r:id="rId3" imgW="9060215" imgH="1821117" progId="Excel.SheetMacroEnabled.12">
                  <p:link updateAutomatic="1"/>
                </p:oleObj>
              </mc:Choice>
              <mc:Fallback>
                <p:oleObj name="Macro-Enabled Worksheet" r:id="rId3" imgW="9060215" imgH="1821117"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720677061"/>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8" name="Macro-Enabled Worksheet" r:id="rId5" imgW="2933735" imgH="693577" progId="Excel.SheetMacroEnabled.12">
                  <p:link updateAutomatic="1"/>
                </p:oleObj>
              </mc:Choice>
              <mc:Fallback>
                <p:oleObj name="Macro-Enabled Worksheet" r:id="rId5" imgW="2933735" imgH="693577"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2722861820"/>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8"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98557502"/>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2"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887349354"/>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6" name="Macro-Enabled Worksheet" r:id="rId4" imgW="7437262" imgH="1394366" progId="Excel.SheetMacroEnabled.12">
                  <p:link updateAutomatic="1"/>
                </p:oleObj>
              </mc:Choice>
              <mc:Fallback>
                <p:oleObj name="Macro-Enabled Worksheet" r:id="rId4" imgW="7437262" imgH="1394366"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996</TotalTime>
  <Words>5143</Words>
  <Application>Microsoft Office PowerPoint</Application>
  <PresentationFormat>Widescreen</PresentationFormat>
  <Paragraphs>307</Paragraphs>
  <Slides>55</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55</vt:i4>
      </vt:variant>
    </vt:vector>
  </HeadingPairs>
  <TitlesOfParts>
    <vt:vector size="84" baseType="lpstr">
      <vt:lpstr>等线</vt:lpstr>
      <vt:lpstr>等线</vt:lpstr>
      <vt:lpstr>DengXian Light</vt:lpstr>
      <vt:lpstr>DengXian Light</vt:lpstr>
      <vt:lpstr>宋体</vt:lpstr>
      <vt:lpstr>Arial</vt:lpstr>
      <vt:lpstr>Calibri</vt:lpstr>
      <vt:lpstr>Calibri Light</vt:lpstr>
      <vt:lpstr>Open Sans</vt:lpstr>
      <vt:lpstr>Office Theme</vt:lpstr>
      <vt:lpstr>X:\2021-04-12to04-16 (A5) C53517 SoftMARS\00_Data_Reference.xlsm!pptxCover!R4C2:R13C2</vt:lpstr>
      <vt:lpstr>X:\2021-04-12to04-16 (A5) C53517 SoftMARS\00_Data_Reference.xlsm!pptxCover!R15C2:R17C2</vt:lpstr>
      <vt:lpstr>X:\2021-04-12to04-16 (A5) C53517 SoftMARS\00_Data_Reference.xlsm!pptxCover!R21C2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SoftMARS\00_Data_Reference.xlsm!pptxLink2!R30C1:R35C1</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SoftMARS\00_Data_Reference.xlsm!pptxLink6!R2C2:R13C5</vt:lpstr>
      <vt:lpstr>X:\2021-04-12to04-16 (A5) C53517 SoftMARS\00_Data_Reference.xlsm!pptxLink7!R2C2:R16C4</vt:lpstr>
      <vt:lpstr>X:\2021-04-12to04-16 (A5) C53517 SoftMARS\00_Data_Reference.xlsm!pptxLink7!R18C2:R32C4</vt:lpstr>
      <vt:lpstr>X:\2021-04-12to04-16 (A5) C53517 SoftMARS\00_Data_Reference.xlsm!pptxCover!R26C2:R33C4</vt:lpstr>
      <vt:lpstr>X:\2021-04-12to04-16 (A5) C53517 SoftMARS\00_Data_Reference.xlsm!pptxCover!R23C7</vt:lpstr>
      <vt:lpstr>X:\2021-04-12to04-16 (A5) C53517 SoftMARS\00_Data_Reference.xlsm!pptxLink1!R9C4</vt:lpstr>
      <vt:lpstr>X:\2021-04-12to04-16 (A5) C53517 SoftMARS\00_Data_Reference.xlsm!pptxLink1!R9C4</vt:lpstr>
      <vt:lpstr>PowerPoint Presentation</vt:lpstr>
      <vt:lpstr>CMMI / ISACA Information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Jared Twigg</cp:lastModifiedBy>
  <cp:revision>77</cp:revision>
  <cp:lastPrinted>2020-11-23T18:22:15Z</cp:lastPrinted>
  <dcterms:created xsi:type="dcterms:W3CDTF">2020-11-22T06:57:57Z</dcterms:created>
  <dcterms:modified xsi:type="dcterms:W3CDTF">2022-01-21T07:32:05Z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