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X:\2021-04-12to04-16 (A5) C53517 SoftMARS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X:\2021-04-12to04-16 (A5) C53517 SoftMARS\00_Data_Reference.xlsm!pptxCertificate!R7C2:R7C9" TargetMode="External"/><Relationship Id="rId17" Type="http://schemas.openxmlformats.org/officeDocument/2006/relationships/oleObject" Target="file:///X:\2021-04-12to04-16 (A5) C53517 SoftMARS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X:\2021-04-12to04-16 (A5) C53517 SoftMARS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X:\2021-04-12to04-16 (A5) C53517 SoftMARS\00_Data_Reference.xlsm!pptxCertificate!R13C7:R15C9" TargetMode="External"/><Relationship Id="rId10" Type="http://schemas.openxmlformats.org/officeDocument/2006/relationships/oleObject" Target="file:///X:\2021-04-12to04-16 (A5) C53517 SoftMARS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X:\2021-04-12to04-16 (A5) C53517 SoftMARS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X:\2021-04-12to04-16 (A5) C53517 SoftMARS\00_Data_Reference.xlsm!pptxCertificate!R11C6:R11C8" TargetMode="External"/><Relationship Id="rId17" Type="http://schemas.openxmlformats.org/officeDocument/2006/relationships/oleObject" Target="file:///X:\2021-04-12to04-16 (A5) C53517 SoftMARS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X:\2021-04-12to04-16 (A5) C53517 SoftMARS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X:\2021-04-12to04-16 (A5) C53517 SoftMARS\00_Data_Reference.xlsm!pptxCertificate!R2C2:R2C9" TargetMode="External"/><Relationship Id="rId10" Type="http://schemas.openxmlformats.org/officeDocument/2006/relationships/oleObject" Target="file:///X:\2021-04-12to04-16 (A5) C53517 SoftMARS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9931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25230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r:id="rId6" imgW="2447985" imgH="342772" progId="Excel.SheetMacroEnabled.12">
                  <p:link updateAutomatic="1"/>
                </p:oleObj>
              </mc:Choice>
              <mc:Fallback>
                <p:oleObj name="Macro-Enabled Worksheet" r:id="rId6" imgW="2447985" imgH="342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6952"/>
              </p:ext>
            </p:extLst>
          </p:nvPr>
        </p:nvGraphicFramePr>
        <p:xfrm>
          <a:off x="1895475" y="2121503"/>
          <a:ext cx="6902450" cy="64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r:id="rId8" imgW="6619719" imgH="552350" progId="Excel.SheetMacroEnabled.12">
                  <p:link updateAutomatic="1"/>
                </p:oleObj>
              </mc:Choice>
              <mc:Fallback>
                <p:oleObj name="Macro-Enabled Worksheet" r:id="rId8" imgW="6619719" imgH="5523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5475" y="2121503"/>
                        <a:ext cx="6902450" cy="64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5871"/>
              </p:ext>
            </p:extLst>
          </p:nvPr>
        </p:nvGraphicFramePr>
        <p:xfrm>
          <a:off x="1815805" y="2907608"/>
          <a:ext cx="6902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r:id="rId10" imgW="6619719" imgH="647544" progId="Excel.SheetMacroEnabled.12">
                  <p:link updateAutomatic="1"/>
                </p:oleObj>
              </mc:Choice>
              <mc:Fallback>
                <p:oleObj name="Macro-Enabled Worksheet" r:id="rId10" imgW="6619719" imgH="6475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5805" y="2907608"/>
                        <a:ext cx="690245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73316"/>
              </p:ext>
            </p:extLst>
          </p:nvPr>
        </p:nvGraphicFramePr>
        <p:xfrm>
          <a:off x="1933572" y="3712467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r:id="rId12" imgW="6619719" imgH="342772" progId="Excel.SheetMacroEnabled.12">
                  <p:link updateAutomatic="1"/>
                </p:oleObj>
              </mc:Choice>
              <mc:Fallback>
                <p:oleObj name="Macro-Enabled Worksheet" r:id="rId12" imgW="6619719" imgH="342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33572" y="3712467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00963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r:id="rId15" imgW="3667185" imgH="914315" progId="Excel.SheetMacroEnabled.12">
                  <p:link updateAutomatic="1"/>
                </p:oleObj>
              </mc:Choice>
              <mc:Fallback>
                <p:oleObj name="Macro-Enabled Worksheet" r:id="rId15" imgW="3667185" imgH="91431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23428"/>
              </p:ext>
            </p:extLst>
          </p:nvPr>
        </p:nvGraphicFramePr>
        <p:xfrm>
          <a:off x="3741232" y="4878677"/>
          <a:ext cx="3117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r:id="rId17" imgW="3000459" imgH="247579" progId="Excel.SheetMacroEnabled.12">
                  <p:link updateAutomatic="1"/>
                </p:oleObj>
              </mc:Choice>
              <mc:Fallback>
                <p:oleObj name="Macro-Enabled Worksheet" r:id="rId17" imgW="3000459" imgH="2475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74400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r:id="rId6" imgW="2447985" imgH="342772" progId="Excel.SheetMacroEnabled.12">
                  <p:link updateAutomatic="1"/>
                </p:oleObj>
              </mc:Choice>
              <mc:Fallback>
                <p:oleObj name="Macro-Enabled Worksheet" r:id="rId6" imgW="2447985" imgH="342772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60404"/>
              </p:ext>
            </p:extLst>
          </p:nvPr>
        </p:nvGraphicFramePr>
        <p:xfrm>
          <a:off x="1943082" y="3561889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cro-Enabled Worksheet" r:id="rId8" imgW="6619719" imgH="342772" progId="Excel.SheetMacroEnabled.12">
                  <p:link updateAutomatic="1"/>
                </p:oleObj>
              </mc:Choice>
              <mc:Fallback>
                <p:oleObj name="Macro-Enabled Worksheet" r:id="rId8" imgW="6619719" imgH="342772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3082" y="3561889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04351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acro-Enabled Worksheet" r:id="rId10" imgW="3667185" imgH="914315" progId="Excel.SheetMacroEnabled.12">
                  <p:link updateAutomatic="1"/>
                </p:oleObj>
              </mc:Choice>
              <mc:Fallback>
                <p:oleObj name="Macro-Enabled Worksheet" r:id="rId10" imgW="3667185" imgH="914315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64256"/>
              </p:ext>
            </p:extLst>
          </p:nvPr>
        </p:nvGraphicFramePr>
        <p:xfrm>
          <a:off x="3741232" y="4878677"/>
          <a:ext cx="3117850" cy="2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acro-Enabled Worksheet" r:id="rId12" imgW="3000459" imgH="247579" progId="Excel.SheetMacroEnabled.12">
                  <p:link updateAutomatic="1"/>
                </p:oleObj>
              </mc:Choice>
              <mc:Fallback>
                <p:oleObj name="Macro-Enabled Worksheet" r:id="rId12" imgW="3000459" imgH="247579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2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79121"/>
              </p:ext>
            </p:extLst>
          </p:nvPr>
        </p:nvGraphicFramePr>
        <p:xfrm>
          <a:off x="1933572" y="2341502"/>
          <a:ext cx="690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acro-Enabled Worksheet" r:id="rId15" imgW="6619719" imgH="304772" progId="Excel.SheetMacroEnabled.12">
                  <p:link updateAutomatic="1"/>
                </p:oleObj>
              </mc:Choice>
              <mc:Fallback>
                <p:oleObj name="Macro-Enabled Worksheet" r:id="rId15" imgW="6619719" imgH="304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33572" y="2341502"/>
                        <a:ext cx="69024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55096"/>
              </p:ext>
            </p:extLst>
          </p:nvPr>
        </p:nvGraphicFramePr>
        <p:xfrm>
          <a:off x="1895475" y="2929559"/>
          <a:ext cx="6902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acro-Enabled Worksheet" r:id="rId17" imgW="6619719" imgH="314368" progId="Excel.SheetMacroEnabled.12">
                  <p:link updateAutomatic="1"/>
                </p:oleObj>
              </mc:Choice>
              <mc:Fallback>
                <p:oleObj name="Macro-Enabled Worksheet" r:id="rId17" imgW="6619719" imgH="3143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5475" y="2929559"/>
                        <a:ext cx="69024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X:\2021-04-12to04-16 (A5) C53517 SoftMARS\00_Data_Reference.xlsm!pptxCertificate!R9C7:R9C8</vt:lpstr>
      <vt:lpstr>X:\2021-04-12to04-16 (A5) C53517 SoftMARS\00_Data_Reference.xlsm!pptxCertificate!R2C2:R3C9</vt:lpstr>
      <vt:lpstr>X:\2021-04-12to04-16 (A5) C53517 SoftMARS\00_Data_Reference.xlsm!pptxCertificate!R4C2:R5C9</vt:lpstr>
      <vt:lpstr>X:\2021-04-12to04-16 (A5) C53517 SoftMARS\00_Data_Reference.xlsm!pptxCertificate!R7C2:R7C9</vt:lpstr>
      <vt:lpstr>X:\2021-04-12to04-16 (A5) C53517 SoftMARS\00_Data_Reference.xlsm!pptxCertificate!R13C7:R15C9</vt:lpstr>
      <vt:lpstr>X:\2021-04-12to04-16 (A5) C53517 SoftMARS\00_Data_Reference.xlsm!pptxCertificate!R11C6:R11C8</vt:lpstr>
      <vt:lpstr>X:\2021-04-12to04-16 (A5) C53517 SoftMARS\00_Data_Reference.xlsm!pptxCertificate!R9C7:R9C8</vt:lpstr>
      <vt:lpstr>X:\2021-04-12to04-16 (A5) C53517 SoftMARS\00_Data_Reference.xlsm!pptxCertificate!R7C2:R7C9</vt:lpstr>
      <vt:lpstr>X:\2021-04-12to04-16 (A5) C53517 SoftMARS\00_Data_Reference.xlsm!pptxCertificate!R13C7:R15C9</vt:lpstr>
      <vt:lpstr>X:\2021-04-12to04-16 (A5) C53517 SoftMARS\00_Data_Reference.xlsm!pptxCertificate!R11C6:R11C8</vt:lpstr>
      <vt:lpstr>X:\2021-04-12to04-16 (A5) C53517 SoftMARS\00_Data_Reference.xlsm!pptxCertificate!R2C2:R2C9</vt:lpstr>
      <vt:lpstr>X:\2021-04-12to04-16 (A5) C53517 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Jared Twigg</cp:lastModifiedBy>
  <cp:revision>105</cp:revision>
  <cp:lastPrinted>2017-07-31T10:32:34Z</cp:lastPrinted>
  <dcterms:created xsi:type="dcterms:W3CDTF">2014-06-04T13:42:15Z</dcterms:created>
  <dcterms:modified xsi:type="dcterms:W3CDTF">2022-01-06T06:59:32Z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