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4" r:id="rId6"/>
    <p:sldId id="1545" r:id="rId7"/>
    <p:sldId id="1547" r:id="rId8"/>
    <p:sldId id="1549" r:id="rId9"/>
    <p:sldId id="270" r:id="rId10"/>
    <p:sldId id="928" r:id="rId11"/>
    <p:sldId id="310" r:id="rId12"/>
    <p:sldId id="1550" r:id="rId13"/>
    <p:sldId id="1551"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5/12/2022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4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1!R20C1:R31C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224272190"/>
              </p:ext>
            </p:extLst>
          </p:nvPr>
        </p:nvGraphicFramePr>
        <p:xfrm>
          <a:off x="3375025" y="2062163"/>
          <a:ext cx="5441950" cy="2886075"/>
        </p:xfrm>
        <a:graphic>
          <a:graphicData uri="http://schemas.openxmlformats.org/presentationml/2006/ole">
            <mc:AlternateContent xmlns:mc="http://schemas.openxmlformats.org/markup-compatibility/2006">
              <mc:Choice xmlns:v="urn:schemas-microsoft-com:vml" Requires="v">
                <p:oleObj spid="_x0000_s1044"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62163"/>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41095620"/>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45"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7DEC329-0B61-46C2-ACE8-B24E3494BCFC}"/>
              </a:ext>
            </a:extLst>
          </p:cNvPr>
          <p:cNvGraphicFramePr>
            <a:graphicFrameLocks noChangeAspect="1"/>
          </p:cNvGraphicFramePr>
          <p:nvPr>
            <p:extLst>
              <p:ext uri="{D42A27DB-BD31-4B8C-83A1-F6EECF244321}">
                <p14:modId xmlns:p14="http://schemas.microsoft.com/office/powerpoint/2010/main" val="298881534"/>
              </p:ext>
            </p:extLst>
          </p:nvPr>
        </p:nvGraphicFramePr>
        <p:xfrm>
          <a:off x="3497262" y="5078413"/>
          <a:ext cx="5197475" cy="304800"/>
        </p:xfrm>
        <a:graphic>
          <a:graphicData uri="http://schemas.openxmlformats.org/presentationml/2006/ole">
            <mc:AlternateContent xmlns:mc="http://schemas.openxmlformats.org/markup-compatibility/2006">
              <mc:Choice xmlns:v="urn:schemas-microsoft-com:vml" Requires="v">
                <p:oleObj spid="_x0000_s1046" name="Macro-Enabled Worksheet" r:id="rId7" imgW="5196769" imgH="304879" progId="Excel.SheetMacroEnabled.12">
                  <p:link updateAutomatic="1"/>
                </p:oleObj>
              </mc:Choice>
              <mc:Fallback>
                <p:oleObj name="Macro-Enabled Worksheet" r:id="rId7" imgW="5196769" imgH="304879" progId="Excel.SheetMacroEnabled.12">
                  <p:link updateAutomatic="1"/>
                  <p:pic>
                    <p:nvPicPr>
                      <p:cNvPr id="0" name=""/>
                      <p:cNvPicPr/>
                      <p:nvPr/>
                    </p:nvPicPr>
                    <p:blipFill>
                      <a:blip r:embed="rId8"/>
                      <a:stretch>
                        <a:fillRect/>
                      </a:stretch>
                    </p:blipFill>
                    <p:spPr>
                      <a:xfrm>
                        <a:off x="3497262" y="5078413"/>
                        <a:ext cx="5197475"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F159CF9-D190-4108-A66F-758467A67BA0}"/>
              </a:ext>
            </a:extLst>
          </p:cNvPr>
          <p:cNvGraphicFramePr>
            <a:graphicFrameLocks noChangeAspect="1"/>
          </p:cNvGraphicFramePr>
          <p:nvPr>
            <p:extLst>
              <p:ext uri="{D42A27DB-BD31-4B8C-83A1-F6EECF244321}">
                <p14:modId xmlns:p14="http://schemas.microsoft.com/office/powerpoint/2010/main" val="3153412178"/>
              </p:ext>
            </p:extLst>
          </p:nvPr>
        </p:nvGraphicFramePr>
        <p:xfrm>
          <a:off x="1060450" y="1860550"/>
          <a:ext cx="8245475" cy="1431925"/>
        </p:xfrm>
        <a:graphic>
          <a:graphicData uri="http://schemas.openxmlformats.org/presentationml/2006/ole">
            <mc:AlternateContent xmlns:mc="http://schemas.openxmlformats.org/markup-compatibility/2006">
              <mc:Choice xmlns:v="urn:schemas-microsoft-com:vml" Requires="v">
                <p:oleObj spid="_x0000_s2056"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60450" y="1860550"/>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468176143"/>
              </p:ext>
            </p:extLst>
          </p:nvPr>
        </p:nvGraphicFramePr>
        <p:xfrm>
          <a:off x="1082675" y="2003425"/>
          <a:ext cx="8664575" cy="1749425"/>
        </p:xfrm>
        <a:graphic>
          <a:graphicData uri="http://schemas.openxmlformats.org/presentationml/2006/ole">
            <mc:AlternateContent xmlns:mc="http://schemas.openxmlformats.org/markup-compatibility/2006">
              <mc:Choice xmlns:v="urn:schemas-microsoft-com:vml" Requires="v">
                <p:oleObj spid="_x0000_s3080"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082675" y="2003425"/>
                        <a:ext cx="8664575" cy="17494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1B50E02C-C716-4CC3-8BC3-51D125EDBC61}"/>
              </a:ext>
            </a:extLst>
          </p:cNvPr>
          <p:cNvGraphicFramePr>
            <a:graphicFrameLocks noChangeAspect="1"/>
          </p:cNvGraphicFramePr>
          <p:nvPr>
            <p:extLst>
              <p:ext uri="{D42A27DB-BD31-4B8C-83A1-F6EECF244321}">
                <p14:modId xmlns:p14="http://schemas.microsoft.com/office/powerpoint/2010/main" val="2400837956"/>
              </p:ext>
            </p:extLst>
          </p:nvPr>
        </p:nvGraphicFramePr>
        <p:xfrm>
          <a:off x="1131888" y="2087563"/>
          <a:ext cx="8245475" cy="2111375"/>
        </p:xfrm>
        <a:graphic>
          <a:graphicData uri="http://schemas.openxmlformats.org/presentationml/2006/ole">
            <mc:AlternateContent xmlns:mc="http://schemas.openxmlformats.org/markup-compatibility/2006">
              <mc:Choice xmlns:v="urn:schemas-microsoft-com:vml" Requires="v">
                <p:oleObj spid="_x0000_s4104"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31888" y="2087563"/>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schemas.microsoft.com/office/infopath/2007/PartnerControls"/>
    <ds:schemaRef ds:uri="http://schemas.openxmlformats.org/package/2006/metadata/core-properties"/>
    <ds:schemaRef ds:uri="http://www.w3.org/XML/1998/namespace"/>
    <ds:schemaRef ds:uri="ec500478-62e0-46fc-87f1-cfa988e486b4"/>
    <ds:schemaRef ds:uri="72e3a154-4955-46c3-9573-e9dec3e1f195"/>
    <ds:schemaRef ds:uri="http://purl.org/dc/terms/"/>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516</TotalTime>
  <Words>1306</Words>
  <Application>Microsoft Office PowerPoint</Application>
  <PresentationFormat>Widescreen</PresentationFormat>
  <Paragraphs>77</Paragraphs>
  <Slides>13</Slides>
  <Notes>9</Notes>
  <HiddenSlides>1</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X:\2021-04-12to04-16 (A5) C53517 SoftMARS\00_Data_Reference.xlsm!pptxCover!R4C2:R12C2</vt:lpstr>
      <vt:lpstr>X:\2021-04-12to04-16 (A5) C53517 SoftMARS\00_Data_Reference.xlsm!pptxCover!R15C2:R17C2</vt:lpstr>
      <vt:lpstr>X:\2021-04-12to04-16 (A5) C53517 SoftMARS\00_Data_Reference.xlsm!pptxCover!R24C2</vt:lpstr>
      <vt:lpstr>X:\2021-04-12to04-16 (A5) C53517 SoftMARS\00_Data_Reference.xlsm!pptxLink1!R1C1:R7C2</vt:lpstr>
      <vt:lpstr>X:\2021-04-12to04-16 (A5) C53517 SoftMARS\00_Data_Reference.xlsm!pptxLink1!R10C1:R18C2</vt:lpstr>
      <vt:lpstr>X:\2021-04-12to04-16 (A5) C53517 SoftMARS\00_Data_Reference.xlsm!pptxLink1!R20C1:R31C2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68</cp:revision>
  <dcterms:created xsi:type="dcterms:W3CDTF">2018-03-14T12:19:45Z</dcterms:created>
  <dcterms:modified xsi:type="dcterms:W3CDTF">2022-05-12T09:39:25Z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