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5/12/2022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13.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X:\2021-04-12to04-16%20(A5)%20C53517%20SoftMARS\00_Data_Reference.xlsm!pptxLink1!R8C4" TargetMode="External"/><Relationship Id="rId5" Type="http://schemas.openxmlformats.org/officeDocument/2006/relationships/image" Target="../media/image42.emf"/><Relationship Id="rId4" Type="http://schemas.openxmlformats.org/officeDocument/2006/relationships/oleObject" Target="file:///X:\2021-04-12to04-16%20(A5)%20C53517%20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4621868"/>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1050"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599462"/>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spid="_x0000_s1051"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3519743204"/>
              </p:ext>
            </p:extLst>
          </p:nvPr>
        </p:nvGraphicFramePr>
        <p:xfrm>
          <a:off x="3497262" y="5169434"/>
          <a:ext cx="5197475" cy="274637"/>
        </p:xfrm>
        <a:graphic>
          <a:graphicData uri="http://schemas.openxmlformats.org/presentationml/2006/ole">
            <mc:AlternateContent xmlns:mc="http://schemas.openxmlformats.org/markup-compatibility/2006">
              <mc:Choice xmlns:v="urn:schemas-microsoft-com:vml" Requires="v">
                <p:oleObj spid="_x0000_s1052"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69434"/>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885246741"/>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30"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89805174"/>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54"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938650470"/>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8" name="Macro-Enabled Worksheet" r:id="rId4" imgW="8244911" imgH="358179" progId="Excel.SheetMacroEnabled.12">
                  <p:link updateAutomatic="1"/>
                </p:oleObj>
              </mc:Choice>
              <mc:Fallback>
                <p:oleObj name="Macro-Enabled Worksheet" r:id="rId4" imgW="8244911" imgH="358179"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644076655"/>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202"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273506994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6"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41915840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0"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4018866347"/>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82" name="Macro-Enabled Worksheet" r:id="rId4" imgW="12489003" imgH="9060235" progId="Excel.SheetMacroEnabled.12">
                  <p:link updateAutomatic="1"/>
                </p:oleObj>
              </mc:Choice>
              <mc:Fallback>
                <p:oleObj name="Macro-Enabled Worksheet" r:id="rId4" imgW="12489003" imgH="9060235"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694255710"/>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83" name="Macro-Enabled Worksheet" r:id="rId6" imgW="3330117" imgH="7675" progId="Excel.SheetMacroEnabled.12">
                  <p:link updateAutomatic="1"/>
                </p:oleObj>
              </mc:Choice>
              <mc:Fallback>
                <p:oleObj name="Macro-Enabled Worksheet" r:id="rId6" imgW="3330117" imgH="7675" progId="Excel.SheetMacroEnabled.12">
                  <p:link updateAutomatic="1"/>
                  <p:pic>
                    <p:nvPicPr>
                      <p:cNvPr id="0" name=""/>
                      <p:cNvPicPr/>
                      <p:nvPr/>
                    </p:nvPicPr>
                    <p:blipFill>
                      <a:blip r:embed="rId7"/>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8"/>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4088689076"/>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8" name="Macro-Enabled Worksheet" r:id="rId3" imgW="7437262" imgH="3177564" progId="Excel.SheetMacroEnabled.12">
                  <p:link updateAutomatic="1"/>
                </p:oleObj>
              </mc:Choice>
              <mc:Fallback>
                <p:oleObj name="Macro-Enabled Worksheet" r:id="rId3" imgW="7437262" imgH="3177564"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713373867"/>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22" name="Macro-Enabled Worksheet" r:id="rId3" imgW="8244911" imgH="2819384" progId="Excel.SheetMacroEnabled.12">
                  <p:link updateAutomatic="1"/>
                </p:oleObj>
              </mc:Choice>
              <mc:Fallback>
                <p:oleObj name="Macro-Enabled Worksheet" r:id="rId3" imgW="8244911" imgH="281938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047638978"/>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8"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003951366"/>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82"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56508518"/>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6"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737</TotalTime>
  <Words>1862</Words>
  <Application>Microsoft Office PowerPoint</Application>
  <PresentationFormat>Widescreen</PresentationFormat>
  <Paragraphs>110</Paragraphs>
  <Slides>24</Slides>
  <Notes>14</Notes>
  <HiddenSlides>2</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SoftMARS\00_Data_Reference.xlsm!pptxCover!R20C2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SoftMARS\00_Data_Reference.xlsm!pptxLink1!R6C1:R7C2</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SoftMARS\00_Data_Reference.xlsm!OULC!R50C2:R89C22</vt:lpstr>
      <vt:lpstr>X:\2021-04-12to04-16 (A5) C53517 SoftMARS\00_Data_Reference.xlsm!pptxLink1!R8C4</vt:lpstr>
      <vt:lpstr>X:\2021-04-12to04-16 (A5) C53517 SoftMARS\00_Data_Reference.xlsm!pptxLink2!R6C1:R19C1</vt:lpstr>
      <vt:lpstr>X:\2021-04-12to04-16 (A5) C53517 SoftMARS\00_Data_Reference.xlsm!pptxLink1!R33C1:R40C2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77</cp:revision>
  <dcterms:created xsi:type="dcterms:W3CDTF">2018-03-14T12:19:45Z</dcterms:created>
  <dcterms:modified xsi:type="dcterms:W3CDTF">2022-05-12T09:38:42Z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