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1547" r:id="rId6"/>
    <p:sldId id="1546" r:id="rId7"/>
    <p:sldId id="1549"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895" r:id="rId23"/>
    <p:sldId id="896" r:id="rId24"/>
    <p:sldId id="897" r:id="rId25"/>
    <p:sldId id="898" r:id="rId26"/>
    <p:sldId id="899" r:id="rId27"/>
    <p:sldId id="900" r:id="rId28"/>
    <p:sldId id="901" r:id="rId29"/>
    <p:sldId id="902" r:id="rId30"/>
    <p:sldId id="903" r:id="rId31"/>
    <p:sldId id="904" r:id="rId32"/>
    <p:sldId id="906" r:id="rId33"/>
    <p:sldId id="907" r:id="rId34"/>
    <p:sldId id="298" r:id="rId35"/>
    <p:sldId id="15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74379" autoAdjust="0"/>
  </p:normalViewPr>
  <p:slideViewPr>
    <p:cSldViewPr snapToGrid="0">
      <p:cViewPr varScale="1">
        <p:scale>
          <a:sx n="61" d="100"/>
          <a:sy n="61" d="100"/>
        </p:scale>
        <p:origin x="725" y="53"/>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5/12/2022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32</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2.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2931727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spid="_x0000_s2083"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46134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2084"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2560191948"/>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spid="_x0000_s2085"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2.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610</TotalTime>
  <Words>4283</Words>
  <Application>Microsoft Office PowerPoint</Application>
  <PresentationFormat>Widescreen</PresentationFormat>
  <Paragraphs>242</Paragraphs>
  <Slides>32</Slides>
  <Notes>8</Notes>
  <HiddenSlides>3</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3</vt:i4>
      </vt:variant>
      <vt:variant>
        <vt:lpstr>Slide Titles</vt:lpstr>
      </vt:variant>
      <vt:variant>
        <vt:i4>32</vt:i4>
      </vt:variant>
    </vt:vector>
  </HeadingPairs>
  <TitlesOfParts>
    <vt:vector size="45" baseType="lpstr">
      <vt:lpstr>DengXian</vt:lpstr>
      <vt:lpstr>DengXian</vt:lpstr>
      <vt:lpstr>等线 Light</vt:lpstr>
      <vt:lpstr>等线 Light</vt:lpstr>
      <vt:lpstr>宋体</vt:lpstr>
      <vt:lpstr>Arial</vt:lpstr>
      <vt:lpstr>Calibri</vt:lpstr>
      <vt:lpstr>Calibri Light</vt:lpstr>
      <vt:lpstr>Open Sans</vt:lpstr>
      <vt:lpstr>Office Theme</vt:lpstr>
      <vt:lpstr>X:\2021-04-12to04-16 (A5) C53517 SoftMARS\00_Data_Reference.xlsm!pptxCover!R4C2:R12C2</vt:lpstr>
      <vt:lpstr>X:\2021-04-12to04-16 (A5) C53517 SoftMARS\00_Data_Reference.xlsm!pptxCover!R15C2:R17C2</vt:lpstr>
      <vt:lpstr>X:\2021-04-12to04-16 (A5) C53517 SoftMARS\00_Data_Reference.xlsm!pptxCover!R21C2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82</cp:revision>
  <dcterms:created xsi:type="dcterms:W3CDTF">2018-03-14T12:19:45Z</dcterms:created>
  <dcterms:modified xsi:type="dcterms:W3CDTF">2022-05-12T09:40:04Z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