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3-12to03-17%20Demo2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3-12to03-17%20Demo2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3-12to03-17%20Demo2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47282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24311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18911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27942"/>
              </p:ext>
            </p:extLst>
          </p:nvPr>
        </p:nvGraphicFramePr>
        <p:xfrm>
          <a:off x="1173209" y="2118419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997112" progId="Excel.SheetMacroEnabled.12">
                  <p:link updateAutomatic="1"/>
                </p:oleObj>
              </mc:Choice>
              <mc:Fallback>
                <p:oleObj name="Macro-Enabled Worksheet" r:id="rId3" imgW="8407504" imgH="997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209" y="2118419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92095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54978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72e3a154-4955-46c3-9573-e9dec3e1f19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S:\2021-03-12to03-17 Demo2\00_Data_Reference.xlsm!pptxCover!R4C2:R12C2</vt:lpstr>
      <vt:lpstr>S:\2021-03-12to03-17 Demo2\00_Data_Reference.xlsm!pptxCover!R15C2:R17C2</vt:lpstr>
      <vt:lpstr>S:\2021-03-12to03-17 Demo2\00_Data_Reference.xlsm!pptxCover!R23C2</vt:lpstr>
      <vt:lpstr>S:\2021-03-12to03-17 Demo2\00_Data_Reference.xlsm!pptxLink1!R1C1:R7C2</vt:lpstr>
      <vt:lpstr>S:\2021-03-12to03-17 Demo2\00_Data_Reference.xlsm!pptxLink1!R9C1:R17C2</vt:lpstr>
      <vt:lpstr>S:\2021-03-12to03-17 Demo2\00_Data_Reference.xlsm!pptxLink1!R19C1:R30C2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45</cp:revision>
  <dcterms:created xsi:type="dcterms:W3CDTF">2018-03-14T12:19:45Z</dcterms:created>
  <dcterms:modified xsi:type="dcterms:W3CDTF">2021-02-14T17:45:33Z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