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1!R20C1:R31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352919724"/>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41"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32158841"/>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42"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1932470001"/>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43"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414509274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55"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875368811"/>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79"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1421048884"/>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3"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SoftMARS\00_Data_Reference.xlsm!pptxCover!R24C2</vt:lpstr>
      <vt:lpstr>X:\2021-04-12to04-16 (A5) C53517 SoftMARS\00_Data_Reference.xlsm!pptxLink1!R1C1:R7C2</vt:lpstr>
      <vt:lpstr>X:\2021-04-12to04-16 (A5) C53517 SoftMARS\00_Data_Reference.xlsm!pptxLink1!R10C1:R18C2</vt:lpstr>
      <vt:lpstr>X:\2021-04-12to04-16 (A5) C53517 SoftMARS\00_Data_Reference.xlsm!pptxLink1!R20C1:R31C2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67</cp:revision>
  <dcterms:created xsi:type="dcterms:W3CDTF">2018-03-14T12:19:45Z</dcterms:created>
  <dcterms:modified xsi:type="dcterms:W3CDTF">2022-04-16T05:58:51Z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