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13.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20(A5)%20C53517%20SoftMARS\00_Data_Reference.xlsm!pptxLink1!R8C4" TargetMode="External"/><Relationship Id="rId5" Type="http://schemas.openxmlformats.org/officeDocument/2006/relationships/image" Target="../media/image42.emf"/><Relationship Id="rId4" Type="http://schemas.openxmlformats.org/officeDocument/2006/relationships/oleObject" Target="file:///X:\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326006630"/>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1047"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13033424"/>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spid="_x0000_s1048"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288071835"/>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spid="_x0000_s1049"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1264780116"/>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9"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939144877"/>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3"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3961689234"/>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7" name="Macro-Enabled Worksheet" r:id="rId4" imgW="8244911" imgH="358179" progId="Excel.SheetMacroEnabled.12">
                  <p:link updateAutomatic="1"/>
                </p:oleObj>
              </mc:Choice>
              <mc:Fallback>
                <p:oleObj name="Macro-Enabled Worksheet" r:id="rId4" imgW="8244911" imgH="358179"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381284151"/>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201"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3958012565"/>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3227720105"/>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9"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846336090"/>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80" name="Macro-Enabled Worksheet" r:id="rId4" imgW="12489003" imgH="9060235" progId="Excel.SheetMacroEnabled.12">
                  <p:link updateAutomatic="1"/>
                </p:oleObj>
              </mc:Choice>
              <mc:Fallback>
                <p:oleObj name="Macro-Enabled Worksheet" r:id="rId4" imgW="12489003" imgH="9060235"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2427246815"/>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81" name="Macro-Enabled Worksheet" r:id="rId6" imgW="3330117" imgH="7675" progId="Excel.SheetMacroEnabled.12">
                  <p:link updateAutomatic="1"/>
                </p:oleObj>
              </mc:Choice>
              <mc:Fallback>
                <p:oleObj name="Macro-Enabled Worksheet" r:id="rId6" imgW="3330117" imgH="7675"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3398158602"/>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7" name="Macro-Enabled Worksheet" r:id="rId3" imgW="7437262" imgH="3177564" progId="Excel.SheetMacroEnabled.12">
                  <p:link updateAutomatic="1"/>
                </p:oleObj>
              </mc:Choice>
              <mc:Fallback>
                <p:oleObj name="Macro-Enabled Worksheet" r:id="rId3" imgW="7437262" imgH="3177564"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0941190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21" name="Macro-Enabled Worksheet" r:id="rId3" imgW="8244911" imgH="2819384" progId="Excel.SheetMacroEnabled.12">
                  <p:link updateAutomatic="1"/>
                </p:oleObj>
              </mc:Choice>
              <mc:Fallback>
                <p:oleObj name="Macro-Enabled Worksheet" r:id="rId3" imgW="8244911" imgH="281938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2753798585"/>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7"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213645667"/>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81"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42852918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5"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737</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SoftMARS\00_Data_Reference.xlsm!pptxLink1!R6C1:R7C2</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SoftMARS\00_Data_Reference.xlsm!OULC!R50C2:R89C22</vt:lpstr>
      <vt:lpstr>X:\2021-04-12to04-16 (A5) C53517 SoftMARS\00_Data_Reference.xlsm!pptxLink1!R8C4</vt:lpstr>
      <vt:lpstr>X:\2021-04-12to04-16 (A5) C53517 SoftMARS\00_Data_Reference.xlsm!pptxLink2!R6C1:R19C1</vt:lpstr>
      <vt:lpstr>X:\2021-04-12to04-16 (A5) C53517 SoftMARS\00_Data_Reference.xlsm!pptxLink1!R33C1:R40C2</vt:lpstr>
      <vt:lpstr>X:\2021-04-12to04-16 (A5) C53517 SoftMARS\00_Data_Reference.xlsm!pptxCover!R20C2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76</cp:revision>
  <dcterms:created xsi:type="dcterms:W3CDTF">2018-03-14T12:19:45Z</dcterms:created>
  <dcterms:modified xsi:type="dcterms:W3CDTF">2022-04-16T05:54:28Z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