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895" r:id="rId32"/>
    <p:sldId id="896" r:id="rId33"/>
    <p:sldId id="897" r:id="rId34"/>
    <p:sldId id="898" r:id="rId35"/>
    <p:sldId id="899" r:id="rId36"/>
    <p:sldId id="900" r:id="rId37"/>
    <p:sldId id="901" r:id="rId38"/>
    <p:sldId id="902" r:id="rId39"/>
    <p:sldId id="903" r:id="rId40"/>
    <p:sldId id="904" r:id="rId41"/>
    <p:sldId id="906" r:id="rId42"/>
    <p:sldId id="907" r:id="rId43"/>
    <p:sldId id="1548" r:id="rId44"/>
    <p:sldId id="910" r:id="rId45"/>
    <p:sldId id="919" r:id="rId46"/>
    <p:sldId id="1538" r:id="rId47"/>
    <p:sldId id="1546" r:id="rId48"/>
    <p:sldId id="360" r:id="rId49"/>
    <p:sldId id="155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1" d="100"/>
          <a:sy n="101" d="100"/>
        </p:scale>
        <p:origin x="192"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X:\2021-04-12to04-16%20(A5)%20C53517%20SoftMARS\00_Data_Reference.xlsm!pptxLink6!R2C2:R13C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422576859"/>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56"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0118928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57"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01402209"/>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58"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101811283"/>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2"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4093041320"/>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6"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3354313444"/>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80"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3870452643"/>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4"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2228925792"/>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8"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407420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2"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2798399142"/>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6"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149088288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300"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1453758601"/>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4" name="Macro-Enabled Worksheet" r:id="rId4" imgW="12626375" imgH="4396653" progId="Excel.SheetMacroEnabled.12">
                  <p:link updateAutomatic="1"/>
                </p:oleObj>
              </mc:Choice>
              <mc:Fallback>
                <p:oleObj name="Macro-Enabled Worksheet" r:id="rId4" imgW="12626375" imgH="4396653"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39129787"/>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8"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61457185"/>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2"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036662361"/>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6"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2056614867"/>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20"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54849387"/>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60"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4008530090"/>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4"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42403864"/>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8"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1010</TotalTime>
  <Words>5143</Words>
  <Application>Microsoft Office PowerPoint</Application>
  <PresentationFormat>Widescreen</PresentationFormat>
  <Paragraphs>307</Paragraphs>
  <Slides>55</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4" baseType="lpstr">
      <vt:lpstr>DengXian</vt:lpstr>
      <vt:lpstr>DengXian</vt:lpstr>
      <vt:lpstr>等线 Light</vt:lpstr>
      <vt:lpstr>等线 Light</vt:lpstr>
      <vt:lpstr>宋体</vt:lpstr>
      <vt:lpstr>Arial</vt:lpstr>
      <vt:lpstr>Calibri</vt:lpstr>
      <vt:lpstr>Calibri Light</vt:lpstr>
      <vt:lpstr>Open Sans</vt:lpstr>
      <vt:lpstr>Office Theme</vt:lpstr>
      <vt:lpstr>X:\2021-04-12to04-16 (A5) C53517 SoftMARS\00_Data_Reference.xlsm!pptxCover!R4C2:R13C2</vt:lpstr>
      <vt:lpstr>X:\2021-04-12to04-16 (A5) C53517 SoftMARS\00_Data_Reference.xlsm!pptxCover!R15C2:R17C2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SoftMARS\00_Data_Reference.xlsm!pptxLink2!R30C1:R35C1</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SoftMARS\00_Data_Reference.xlsm!pptxLink1!R9C4</vt:lpstr>
      <vt:lpstr>X:\2021-04-12to04-16 (A5) C53517 SoftMARS\00_Data_Reference.xlsm!pptxLink1!R9C4</vt:lpstr>
      <vt:lpstr>X:\2021-04-12to04-16 (A5) C53517 SoftMARS\00_Data_Reference.xlsm!pptxLink6!R2C2:R13C5</vt:lpstr>
      <vt:lpstr>X:\2021-04-12to04-16 (A5) C53517 SoftMARS\00_Data_Reference.xlsm!pptxLink7!R2C2:R16C4</vt:lpstr>
      <vt:lpstr>X:\2021-04-12to04-16 (A5) C53517 SoftMARS\00_Data_Reference.xlsm!pptxLink7!R18C2:R32C4</vt:lpstr>
      <vt:lpstr>X:\2021-04-12to04-16 (A5) C53517 SoftMARS\00_Data_Reference.xlsm!pptxCover!R26C2:R33C4</vt:lpstr>
      <vt:lpstr>X:\2021-04-12to04-16 (A5) C53517 SoftMARS\00_Data_Reference.xlsm!pptxCover!R23C7</vt:lpstr>
      <vt:lpstr>X:\2021-04-12to04-16 (A5) C53517 SoftMARS\00_Data_Reference.xlsm!pptxCover!R22C2</vt:lpstr>
      <vt:lpstr>PowerPoint Presentation</vt:lpstr>
      <vt:lpstr>CMMI / ISACA Information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79</cp:revision>
  <cp:lastPrinted>2020-11-23T18:22:15Z</cp:lastPrinted>
  <dcterms:created xsi:type="dcterms:W3CDTF">2020-11-22T06:57:57Z</dcterms:created>
  <dcterms:modified xsi:type="dcterms:W3CDTF">2022-04-16T05:58:10Z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