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40" r:id="rId6"/>
    <p:sldId id="1541" r:id="rId7"/>
    <p:sldId id="493" r:id="rId8"/>
    <p:sldId id="1545" r:id="rId9"/>
    <p:sldId id="439" r:id="rId10"/>
    <p:sldId id="1476" r:id="rId11"/>
    <p:sldId id="1026" r:id="rId12"/>
    <p:sldId id="1543" r:id="rId13"/>
    <p:sldId id="926" r:id="rId14"/>
    <p:sldId id="1544"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94687"/>
  </p:normalViewPr>
  <p:slideViewPr>
    <p:cSldViewPr snapToGrid="0">
      <p:cViewPr varScale="1">
        <p:scale>
          <a:sx n="78" d="100"/>
          <a:sy n="78" d="100"/>
        </p:scale>
        <p:origin x="82" y="43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6/7/2021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D:\User\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D:\User\Documents\GitHub\CMMITools\2021-04-12to04-16%20(A5)%20C53517%20SoftMARS\00_Data_Reference.xlsm!pptxCover!R20C2" TargetMode="External"/><Relationship Id="rId5" Type="http://schemas.openxmlformats.org/officeDocument/2006/relationships/image" Target="../media/image5.emf"/><Relationship Id="rId4" Type="http://schemas.openxmlformats.org/officeDocument/2006/relationships/oleObject" Target="file:///D:\User\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37749666"/>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04425" imgH="2933810" progId="Excel.SheetMacroEnabled.12">
                  <p:link updateAutomatic="1"/>
                </p:oleObj>
              </mc:Choice>
              <mc:Fallback>
                <p:oleObj name="Macro-Enabled Worksheet" r:id="rId2" imgW="5204425" imgH="29338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351769764"/>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04425" imgH="670670" progId="Excel.SheetMacroEnabled.12">
                  <p:link updateAutomatic="1"/>
                </p:oleObj>
              </mc:Choice>
              <mc:Fallback>
                <p:oleObj name="Macro-Enabled Worksheet" r:id="rId4" imgW="5204425" imgH="670670"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1155439167"/>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04425" imgH="274461" progId="Excel.SheetMacroEnabled.12">
                  <p:link updateAutomatic="1"/>
                </p:oleObj>
              </mc:Choice>
              <mc:Fallback>
                <p:oleObj name="Macro-Enabled Worksheet" r:id="rId6" imgW="5204425" imgH="274461"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70138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83050" y="1666284"/>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57093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501</TotalTime>
  <Words>4343</Words>
  <Application>Microsoft Office PowerPoint</Application>
  <PresentationFormat>Widescreen</PresentationFormat>
  <Paragraphs>255</Paragraphs>
  <Slides>34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4" baseType="lpstr">
      <vt:lpstr>等线</vt:lpstr>
      <vt:lpstr>宋体</vt:lpstr>
      <vt:lpstr>Arial</vt:lpstr>
      <vt:lpstr>Calibri</vt:lpstr>
      <vt:lpstr>Calibri Light</vt:lpstr>
      <vt:lpstr>Open Sans</vt:lpstr>
      <vt:lpstr>Office Theme</vt:lpstr>
      <vt:lpstr>D:\User\Documents\GitHub\CMMITools\2021-04-12to04-16 (A5) C53517 SoftMARS\00_Data_Reference.xlsm!pptxCover!R4C2:R12C2</vt:lpstr>
      <vt:lpstr>D:\User\Documents\GitHub\CMMITools\2021-04-12to04-16 (A5) C53517 SoftMARS\00_Data_Reference.xlsm!pptxCover!R15C2:R17C2</vt:lpstr>
      <vt:lpstr>D:\User\Documents\GitHub\CMMITools\2021-04-12to04-16 (A5) C53517 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67</cp:revision>
  <dcterms:created xsi:type="dcterms:W3CDTF">2018-03-14T12:19:45Z</dcterms:created>
  <dcterms:modified xsi:type="dcterms:W3CDTF">2021-06-07T03:57:53Z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