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493" r:id="rId6"/>
    <p:sldId id="1547" r:id="rId7"/>
    <p:sldId id="1549" r:id="rId8"/>
    <p:sldId id="270" r:id="rId9"/>
    <p:sldId id="928" r:id="rId10"/>
    <p:sldId id="913" r:id="rId11"/>
    <p:sldId id="1550" r:id="rId12"/>
    <p:sldId id="1551" r:id="rId13"/>
    <p:sldId id="310" r:id="rId14"/>
    <p:sldId id="1513" r:id="rId15"/>
    <p:sldId id="914" r:id="rId16"/>
    <p:sldId id="915" r:id="rId17"/>
    <p:sldId id="1506" r:id="rId18"/>
    <p:sldId id="1507" r:id="rId19"/>
    <p:sldId id="912" r:id="rId20"/>
    <p:sldId id="919" r:id="rId21"/>
    <p:sldId id="1552" r:id="rId22"/>
    <p:sldId id="924" r:id="rId23"/>
    <p:sldId id="1514" r:id="rId24"/>
    <p:sldId id="483" r:id="rId25"/>
    <p:sldId id="298" r:id="rId26"/>
    <p:sldId id="15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1EB61-1E78-416C-9EB5-6155B97D4A33}" v="42" dt="2022-12-12T09:18:59.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3" autoAdjust="0"/>
  </p:normalViewPr>
  <p:slideViewPr>
    <p:cSldViewPr snapToGrid="0">
      <p:cViewPr varScale="1">
        <p:scale>
          <a:sx n="102" d="100"/>
          <a:sy n="102" d="100"/>
        </p:scale>
        <p:origin x="96" y="72"/>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6/26/2023</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16</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392117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2023.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0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20C1:R31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3!R2C1:R24C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2.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6C1:R7C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3.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4!R10C1:R27C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file:///X:\2021-04-12to04-16%20(A5)%20C53517%20SoftMARS\00_Data_Reference.xlsm!pptxLink5!R1C1:R1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file:///X:\2021-04-12to04-16%20(A5)%20C53517%20SoftMARS\00_Data_Reference.xlsm!pptxLink5!R15C1:R2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OULC!R50C2:R89C22" TargetMode="External"/><Relationship Id="rId7" Type="http://schemas.openxmlformats.org/officeDocument/2006/relationships/image" Target="../media/image47.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oleObject" Target="file:///X:\2021-04-12to04-16%20(A5)%20C53517%20SoftMARS\00_Data_Reference.xlsm!pptxLink1!R8C4" TargetMode="External"/><Relationship Id="rId4" Type="http://schemas.openxmlformats.org/officeDocument/2006/relationships/image" Target="../media/image4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file:///X:\2021-04-12to04-16%20(A5)%20C53517%20SoftMARS\00_Data_Reference.xlsm!pptxLink2!R6C1:R19C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2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file:///X:\2021-04-12to04-16%20(A5)%20C53517%20SoftMARS\00_Data_Reference.xlsm!pptxLink1!R33C1:R40C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99_vf01_Schedule.pdf"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2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0C1:R18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6462186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name="Macro-Enabled Worksheet" r:id="rId2" imgW="5196769" imgH="2918310" progId="Excel.SheetMacroEnabled.12">
                  <p:link updateAutomatic="1"/>
                </p:oleObj>
              </mc:Choice>
              <mc:Fallback>
                <p:oleObj name="Macro-Enabled Worksheet" r:id="rId2" imgW="5196769" imgH="2918310" progId="Excel.SheetMacroEnabled.12">
                  <p:link updateAutomatic="1"/>
                  <p:pic>
                    <p:nvPicPr>
                      <p:cNvPr id="0" name=""/>
                      <p:cNvPicPr/>
                      <p:nvPr/>
                    </p:nvPicPr>
                    <p:blipFill>
                      <a:blip r:embed="rId3"/>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14599462"/>
              </p:ext>
            </p:extLst>
          </p:nvPr>
        </p:nvGraphicFramePr>
        <p:xfrm>
          <a:off x="3497263" y="5378450"/>
          <a:ext cx="5197475" cy="671513"/>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0" name=""/>
                      <p:cNvPicPr/>
                      <p:nvPr/>
                    </p:nvPicPr>
                    <p:blipFill>
                      <a:blip r:embed="rId5"/>
                      <a:stretch>
                        <a:fillRect/>
                      </a:stretch>
                    </p:blipFill>
                    <p:spPr>
                      <a:xfrm>
                        <a:off x="3497263" y="5378450"/>
                        <a:ext cx="5197475" cy="671513"/>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59536454-AD5B-4F94-8339-31EA3769035D}"/>
              </a:ext>
            </a:extLst>
          </p:cNvPr>
          <p:cNvGraphicFramePr>
            <a:graphicFrameLocks noChangeAspect="1"/>
          </p:cNvGraphicFramePr>
          <p:nvPr>
            <p:extLst>
              <p:ext uri="{D42A27DB-BD31-4B8C-83A1-F6EECF244321}">
                <p14:modId xmlns:p14="http://schemas.microsoft.com/office/powerpoint/2010/main" val="3519743204"/>
              </p:ext>
            </p:extLst>
          </p:nvPr>
        </p:nvGraphicFramePr>
        <p:xfrm>
          <a:off x="3497262" y="5169434"/>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0" name=""/>
                      <p:cNvPicPr/>
                      <p:nvPr/>
                    </p:nvPicPr>
                    <p:blipFill>
                      <a:blip r:embed="rId7"/>
                      <a:stretch>
                        <a:fillRect/>
                      </a:stretch>
                    </p:blipFill>
                    <p:spPr>
                      <a:xfrm>
                        <a:off x="3497262" y="5169434"/>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2885246741"/>
              </p:ext>
            </p:extLst>
          </p:nvPr>
        </p:nvGraphicFramePr>
        <p:xfrm>
          <a:off x="1033463" y="1936750"/>
          <a:ext cx="8245475" cy="2111375"/>
        </p:xfrm>
        <a:graphic>
          <a:graphicData uri="http://schemas.openxmlformats.org/presentationml/2006/ole">
            <mc:AlternateContent xmlns:mc="http://schemas.openxmlformats.org/markup-compatibility/2006">
              <mc:Choice xmlns:v="urn:schemas-microsoft-com:vml" Requires="v">
                <p:oleObj name="Macro-Enabled Worksheet" r:id="rId3" imgW="8244911" imgH="2110701" progId="Excel.SheetMacroEnabled.12">
                  <p:link updateAutomatic="1"/>
                </p:oleObj>
              </mc:Choice>
              <mc:Fallback>
                <p:oleObj name="Macro-Enabled Worksheet" r:id="rId3" imgW="8244911" imgH="2110701" progId="Excel.SheetMacroEnabled.12">
                  <p:link updateAutomatic="1"/>
                  <p:pic>
                    <p:nvPicPr>
                      <p:cNvPr id="0" name=""/>
                      <p:cNvPicPr/>
                      <p:nvPr/>
                    </p:nvPicPr>
                    <p:blipFill>
                      <a:blip r:embed="rId4"/>
                      <a:stretch>
                        <a:fillRect/>
                      </a:stretch>
                    </p:blipFill>
                    <p:spPr>
                      <a:xfrm>
                        <a:off x="1033463" y="1936750"/>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189805174"/>
              </p:ext>
            </p:extLst>
          </p:nvPr>
        </p:nvGraphicFramePr>
        <p:xfrm>
          <a:off x="1217613" y="1482725"/>
          <a:ext cx="8277225" cy="4640263"/>
        </p:xfrm>
        <a:graphic>
          <a:graphicData uri="http://schemas.openxmlformats.org/presentationml/2006/ole">
            <mc:AlternateContent xmlns:mc="http://schemas.openxmlformats.org/markup-compatibility/2006">
              <mc:Choice xmlns:v="urn:schemas-microsoft-com:vml" Requires="v">
                <p:oleObj name="Macro-Enabled Worksheet" r:id="rId3" imgW="9928683" imgH="5722770" progId="Excel.SheetMacroEnabled.12">
                  <p:link updateAutomatic="1"/>
                </p:oleObj>
              </mc:Choice>
              <mc:Fallback>
                <p:oleObj name="Macro-Enabled Worksheet" r:id="rId3" imgW="9928683" imgH="5722770" progId="Excel.SheetMacroEnabled.12">
                  <p:link updateAutomatic="1"/>
                  <p:pic>
                    <p:nvPicPr>
                      <p:cNvPr id="0" name=""/>
                      <p:cNvPicPr/>
                      <p:nvPr/>
                    </p:nvPicPr>
                    <p:blipFill>
                      <a:blip r:embed="rId4"/>
                      <a:stretch>
                        <a:fillRect/>
                      </a:stretch>
                    </p:blipFill>
                    <p:spPr>
                      <a:xfrm>
                        <a:off x="1217613" y="1482725"/>
                        <a:ext cx="8277225" cy="464026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938650470"/>
              </p:ext>
            </p:extLst>
          </p:nvPr>
        </p:nvGraphicFramePr>
        <p:xfrm>
          <a:off x="1250950" y="2544763"/>
          <a:ext cx="8483600" cy="385762"/>
        </p:xfrm>
        <a:graphic>
          <a:graphicData uri="http://schemas.openxmlformats.org/presentationml/2006/ole">
            <mc:AlternateContent xmlns:mc="http://schemas.openxmlformats.org/markup-compatibility/2006">
              <mc:Choice xmlns:v="urn:schemas-microsoft-com:vml" Requires="v">
                <p:oleObj name="Macro-Enabled Worksheet" r:id="rId3" imgW="8244911" imgH="358179" progId="Excel.SheetMacroEnabled.12">
                  <p:link updateAutomatic="1"/>
                </p:oleObj>
              </mc:Choice>
              <mc:Fallback>
                <p:oleObj name="Macro-Enabled Worksheet" r:id="rId3" imgW="8244911" imgH="358179" progId="Excel.SheetMacroEnabled.12">
                  <p:link updateAutomatic="1"/>
                  <p:pic>
                    <p:nvPicPr>
                      <p:cNvPr id="0" name=""/>
                      <p:cNvPicPr/>
                      <p:nvPr/>
                    </p:nvPicPr>
                    <p:blipFill>
                      <a:blip r:embed="rId4"/>
                      <a:stretch>
                        <a:fillRect/>
                      </a:stretch>
                    </p:blipFill>
                    <p:spPr>
                      <a:xfrm>
                        <a:off x="1250950" y="2544763"/>
                        <a:ext cx="8483600" cy="38576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2644076655"/>
              </p:ext>
            </p:extLst>
          </p:nvPr>
        </p:nvGraphicFramePr>
        <p:xfrm>
          <a:off x="198438" y="1766888"/>
          <a:ext cx="11499850" cy="3325812"/>
        </p:xfrm>
        <a:graphic>
          <a:graphicData uri="http://schemas.openxmlformats.org/presentationml/2006/ole">
            <mc:AlternateContent xmlns:mc="http://schemas.openxmlformats.org/markup-compatibility/2006">
              <mc:Choice xmlns:v="urn:schemas-microsoft-com:vml" Requires="v">
                <p:oleObj name="Macro-Enabled Worksheet" r:id="rId3" imgW="13403403" imgH="4008199" progId="Excel.SheetMacroEnabled.12">
                  <p:link updateAutomatic="1"/>
                </p:oleObj>
              </mc:Choice>
              <mc:Fallback>
                <p:oleObj name="Macro-Enabled Worksheet" r:id="rId3" imgW="13403403" imgH="4008199" progId="Excel.SheetMacroEnabled.12">
                  <p:link updateAutomatic="1"/>
                  <p:pic>
                    <p:nvPicPr>
                      <p:cNvPr id="0" name=""/>
                      <p:cNvPicPr/>
                      <p:nvPr/>
                    </p:nvPicPr>
                    <p:blipFill>
                      <a:blip r:embed="rId4"/>
                      <a:stretch>
                        <a:fillRect/>
                      </a:stretch>
                    </p:blipFill>
                    <p:spPr>
                      <a:xfrm>
                        <a:off x="198438" y="1766888"/>
                        <a:ext cx="11499850" cy="3325812"/>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273506994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241915840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4018866347"/>
              </p:ext>
            </p:extLst>
          </p:nvPr>
        </p:nvGraphicFramePr>
        <p:xfrm>
          <a:off x="617435" y="1133475"/>
          <a:ext cx="7848140" cy="5114996"/>
        </p:xfrm>
        <a:graphic>
          <a:graphicData uri="http://schemas.openxmlformats.org/presentationml/2006/ole">
            <mc:AlternateContent xmlns:mc="http://schemas.openxmlformats.org/markup-compatibility/2006">
              <mc:Choice xmlns:v="urn:schemas-microsoft-com:vml" Requires="v">
                <p:oleObj name="Macro-Enabled Worksheet" r:id="rId3" imgW="12489003" imgH="9060235" progId="Excel.SheetMacroEnabled.12">
                  <p:link updateAutomatic="1"/>
                </p:oleObj>
              </mc:Choice>
              <mc:Fallback>
                <p:oleObj name="Macro-Enabled Worksheet" r:id="rId3" imgW="12489003" imgH="9060235" progId="Excel.SheetMacroEnabled.12">
                  <p:link updateAutomatic="1"/>
                  <p:pic>
                    <p:nvPicPr>
                      <p:cNvPr id="0" name=""/>
                      <p:cNvPicPr/>
                      <p:nvPr/>
                    </p:nvPicPr>
                    <p:blipFill>
                      <a:blip r:embed="rId4"/>
                      <a:stretch>
                        <a:fillRect/>
                      </a:stretch>
                    </p:blipFill>
                    <p:spPr>
                      <a:xfrm>
                        <a:off x="617435" y="1133475"/>
                        <a:ext cx="7848140" cy="511499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694255710"/>
              </p:ext>
            </p:extLst>
          </p:nvPr>
        </p:nvGraphicFramePr>
        <p:xfrm>
          <a:off x="882650" y="942975"/>
          <a:ext cx="3424238" cy="190500"/>
        </p:xfrm>
        <a:graphic>
          <a:graphicData uri="http://schemas.openxmlformats.org/presentationml/2006/ole">
            <mc:AlternateContent xmlns:mc="http://schemas.openxmlformats.org/markup-compatibility/2006">
              <mc:Choice xmlns:v="urn:schemas-microsoft-com:vml" Requires="v">
                <p:oleObj name="Macro-Enabled Worksheet" r:id="rId5" imgW="3330117" imgH="7675" progId="Excel.SheetMacroEnabled.12">
                  <p:link updateAutomatic="1"/>
                </p:oleObj>
              </mc:Choice>
              <mc:Fallback>
                <p:oleObj name="Macro-Enabled Worksheet" r:id="rId5" imgW="3330117" imgH="7675" progId="Excel.SheetMacroEnabled.12">
                  <p:link updateAutomatic="1"/>
                  <p:pic>
                    <p:nvPicPr>
                      <p:cNvPr id="0" name=""/>
                      <p:cNvPicPr/>
                      <p:nvPr/>
                    </p:nvPicPr>
                    <p:blipFill>
                      <a:blip r:embed="rId6"/>
                      <a:stretch>
                        <a:fillRect/>
                      </a:stretch>
                    </p:blipFill>
                    <p:spPr>
                      <a:xfrm>
                        <a:off x="882650" y="942975"/>
                        <a:ext cx="3424238" cy="1905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A9BF04E-9042-4397-8AD5-790E790EB2D0}"/>
              </a:ext>
            </a:extLst>
          </p:cNvPr>
          <p:cNvPicPr>
            <a:picLocks noChangeAspect="1"/>
          </p:cNvPicPr>
          <p:nvPr/>
        </p:nvPicPr>
        <p:blipFill>
          <a:blip r:embed="rId7"/>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4088689076"/>
              </p:ext>
            </p:extLst>
          </p:nvPr>
        </p:nvGraphicFramePr>
        <p:xfrm>
          <a:off x="947738" y="1577975"/>
          <a:ext cx="7786687" cy="3125788"/>
        </p:xfrm>
        <a:graphic>
          <a:graphicData uri="http://schemas.openxmlformats.org/presentationml/2006/ole">
            <mc:AlternateContent xmlns:mc="http://schemas.openxmlformats.org/markup-compatibility/2006">
              <mc:Choice xmlns:v="urn:schemas-microsoft-com:vml" Requires="v">
                <p:oleObj name="Macro-Enabled Worksheet" r:id="rId2" imgW="7437262" imgH="3177564" progId="Excel.SheetMacroEnabled.12">
                  <p:link updateAutomatic="1"/>
                </p:oleObj>
              </mc:Choice>
              <mc:Fallback>
                <p:oleObj name="Macro-Enabled Worksheet" r:id="rId2" imgW="7437262" imgH="3177564" progId="Excel.SheetMacroEnabled.12">
                  <p:link updateAutomatic="1"/>
                  <p:pic>
                    <p:nvPicPr>
                      <p:cNvPr id="0" name=""/>
                      <p:cNvPicPr/>
                      <p:nvPr/>
                    </p:nvPicPr>
                    <p:blipFill>
                      <a:blip r:embed="rId3"/>
                      <a:stretch>
                        <a:fillRect/>
                      </a:stretch>
                    </p:blipFill>
                    <p:spPr>
                      <a:xfrm>
                        <a:off x="947738" y="1577975"/>
                        <a:ext cx="7786687" cy="3125788"/>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2713373867"/>
              </p:ext>
            </p:extLst>
          </p:nvPr>
        </p:nvGraphicFramePr>
        <p:xfrm>
          <a:off x="1006475" y="1606550"/>
          <a:ext cx="8245475" cy="2819400"/>
        </p:xfrm>
        <a:graphic>
          <a:graphicData uri="http://schemas.openxmlformats.org/presentationml/2006/ole">
            <mc:AlternateContent xmlns:mc="http://schemas.openxmlformats.org/markup-compatibility/2006">
              <mc:Choice xmlns:v="urn:schemas-microsoft-com:vml" Requires="v">
                <p:oleObj name="Macro-Enabled Worksheet" r:id="rId2" imgW="8244911" imgH="2819384" progId="Excel.SheetMacroEnabled.12">
                  <p:link updateAutomatic="1"/>
                </p:oleObj>
              </mc:Choice>
              <mc:Fallback>
                <p:oleObj name="Macro-Enabled Worksheet" r:id="rId2" imgW="8244911" imgH="2819384" progId="Excel.SheetMacroEnabled.12">
                  <p:link updateAutomatic="1"/>
                  <p:pic>
                    <p:nvPicPr>
                      <p:cNvPr id="0" name=""/>
                      <p:cNvPicPr/>
                      <p:nvPr/>
                    </p:nvPicPr>
                    <p:blipFill>
                      <a:blip r:embed="rId3"/>
                      <a:stretch>
                        <a:fillRect/>
                      </a:stretch>
                    </p:blipFill>
                    <p:spPr>
                      <a:xfrm>
                        <a:off x="1006475" y="1606550"/>
                        <a:ext cx="8245475" cy="281940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4047638978"/>
              </p:ext>
            </p:extLst>
          </p:nvPr>
        </p:nvGraphicFramePr>
        <p:xfrm>
          <a:off x="1030288" y="2095500"/>
          <a:ext cx="8483600" cy="1516063"/>
        </p:xfrm>
        <a:graphic>
          <a:graphicData uri="http://schemas.openxmlformats.org/presentationml/2006/ole">
            <mc:AlternateContent xmlns:mc="http://schemas.openxmlformats.org/markup-compatibility/2006">
              <mc:Choice xmlns:v="urn:schemas-microsoft-com:vml" Requires="v">
                <p:oleObj name="Macro-Enabled Worksheet" r:id="rId3" imgW="8244911" imgH="1432718" progId="Excel.SheetMacroEnabled.12">
                  <p:link updateAutomatic="1"/>
                </p:oleObj>
              </mc:Choice>
              <mc:Fallback>
                <p:oleObj name="Macro-Enabled Worksheet" r:id="rId3" imgW="8244911" imgH="1432718" progId="Excel.SheetMacroEnabled.12">
                  <p:link updateAutomatic="1"/>
                  <p:pic>
                    <p:nvPicPr>
                      <p:cNvPr id="0" name=""/>
                      <p:cNvPicPr/>
                      <p:nvPr/>
                    </p:nvPicPr>
                    <p:blipFill>
                      <a:blip r:embed="rId4"/>
                      <a:stretch>
                        <a:fillRect/>
                      </a:stretch>
                    </p:blipFill>
                    <p:spPr>
                      <a:xfrm>
                        <a:off x="1030288" y="2095500"/>
                        <a:ext cx="8483600" cy="15160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2003951366"/>
              </p:ext>
            </p:extLst>
          </p:nvPr>
        </p:nvGraphicFramePr>
        <p:xfrm>
          <a:off x="1189038" y="2009775"/>
          <a:ext cx="8483600" cy="1711325"/>
        </p:xfrm>
        <a:graphic>
          <a:graphicData uri="http://schemas.openxmlformats.org/presentationml/2006/ole">
            <mc:AlternateContent xmlns:mc="http://schemas.openxmlformats.org/markup-compatibility/2006">
              <mc:Choice xmlns:v="urn:schemas-microsoft-com:vml" Requires="v">
                <p:oleObj name="Macro-Enabled Worksheet" r:id="rId3" imgW="8244911" imgH="1584944" progId="Excel.SheetMacroEnabled.12">
                  <p:link updateAutomatic="1"/>
                </p:oleObj>
              </mc:Choice>
              <mc:Fallback>
                <p:oleObj name="Macro-Enabled Worksheet" r:id="rId3" imgW="8244911" imgH="1584944" progId="Excel.SheetMacroEnabled.12">
                  <p:link updateAutomatic="1"/>
                  <p:pic>
                    <p:nvPicPr>
                      <p:cNvPr id="0" name=""/>
                      <p:cNvPicPr/>
                      <p:nvPr/>
                    </p:nvPicPr>
                    <p:blipFill>
                      <a:blip r:embed="rId4"/>
                      <a:stretch>
                        <a:fillRect/>
                      </a:stretch>
                    </p:blipFill>
                    <p:spPr>
                      <a:xfrm>
                        <a:off x="1189038" y="2009775"/>
                        <a:ext cx="8483600" cy="1711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3956508518"/>
              </p:ext>
            </p:extLst>
          </p:nvPr>
        </p:nvGraphicFramePr>
        <p:xfrm>
          <a:off x="1103313" y="2127250"/>
          <a:ext cx="7643812" cy="1377950"/>
        </p:xfrm>
        <a:graphic>
          <a:graphicData uri="http://schemas.openxmlformats.org/presentationml/2006/ole">
            <mc:AlternateContent xmlns:mc="http://schemas.openxmlformats.org/markup-compatibility/2006">
              <mc:Choice xmlns:v="urn:schemas-microsoft-com:vml" Requires="v">
                <p:oleObj name="Macro-Enabled Worksheet" r:id="rId3" imgW="7437262" imgH="1394342" progId="Excel.SheetMacroEnabled.12">
                  <p:link updateAutomatic="1"/>
                </p:oleObj>
              </mc:Choice>
              <mc:Fallback>
                <p:oleObj name="Macro-Enabled Worksheet" r:id="rId3" imgW="7437262" imgH="1394342" progId="Excel.SheetMacroEnabled.12">
                  <p:link updateAutomatic="1"/>
                  <p:pic>
                    <p:nvPicPr>
                      <p:cNvPr id="0" name=""/>
                      <p:cNvPicPr/>
                      <p:nvPr/>
                    </p:nvPicPr>
                    <p:blipFill>
                      <a:blip r:embed="rId4"/>
                      <a:stretch>
                        <a:fillRect/>
                      </a:stretch>
                    </p:blipFill>
                    <p:spPr>
                      <a:xfrm>
                        <a:off x="1103313" y="2127250"/>
                        <a:ext cx="7643812" cy="13779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docProps/app.xml><?xml version="1.0" encoding="utf-8"?>
<Properties xmlns="http://schemas.openxmlformats.org/officeDocument/2006/extended-properties" xmlns:vt="http://schemas.openxmlformats.org/officeDocument/2006/docPropsVTypes">
  <TotalTime>795</TotalTime>
  <Words>1396</Words>
  <Application>Microsoft Office PowerPoint</Application>
  <PresentationFormat>Widescreen</PresentationFormat>
  <Paragraphs>88</Paragraphs>
  <Slides>23</Slides>
  <Notes>13</Notes>
  <HiddenSlides>1</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23</vt:i4>
      </vt:variant>
    </vt:vector>
  </HeadingPairs>
  <TitlesOfParts>
    <vt:vector size="46" baseType="lpstr">
      <vt:lpstr>等线</vt:lpstr>
      <vt:lpstr>宋体</vt:lpstr>
      <vt:lpstr>Arial</vt:lpstr>
      <vt:lpstr>Calibri</vt:lpstr>
      <vt:lpstr>Calibri Light</vt:lpstr>
      <vt:lpstr>Open Sans</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file:///X:\2021-04-12to04-16%20(A5)%20C53517%20SoftMARS\00_Data_Reference.xlsm!pptxCover!R20C2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file:///X:\2021-04-12to04-16%20(A5)%20C53517%20SoftMARS\00_Data_Reference.xlsm!pptxLink1!R6C1:R7C2</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file:///X:\2021-04-12to04-16%20(A5)%20C53517%20SoftMARS\00_Data_Reference.xlsm!OULC!R50C2:R89C22</vt:lpstr>
      <vt:lpstr>file:///X:\2021-04-12to04-16%20(A5)%20C53517%20SoftMARS\00_Data_Reference.xlsm!pptxLink1!R8C4</vt:lpstr>
      <vt:lpstr>file:///X:\2021-04-12to04-16%20(A5)%20C53517%20SoftMARS\00_Data_Reference.xlsm!pptxLink2!R6C1:R19C1</vt:lpstr>
      <vt:lpstr>file:///X:\2021-04-12to04-16%20(A5)%20C53517%20SoftMARS\00_Data_Reference.xlsm!pptxLink1!R33C1:R40C2</vt:lpstr>
      <vt:lpstr>PowerPoint Presentation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81</cp:revision>
  <dcterms:created xsi:type="dcterms:W3CDTF">2018-03-14T12:19:45Z</dcterms:created>
  <dcterms:modified xsi:type="dcterms:W3CDTF">2023-06-26T09:09:53Z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