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handoutMasterIdLst>
    <p:handoutMasterId r:id="rId60"/>
  </p:handoutMasterIdLst>
  <p:sldIdLst>
    <p:sldId id="256" r:id="rId5"/>
    <p:sldId id="493" r:id="rId6"/>
    <p:sldId id="1547" r:id="rId7"/>
    <p:sldId id="1550" r:id="rId8"/>
    <p:sldId id="1541" r:id="rId9"/>
    <p:sldId id="270" r:id="rId10"/>
    <p:sldId id="928" r:id="rId11"/>
    <p:sldId id="913" r:id="rId12"/>
    <p:sldId id="1497" r:id="rId13"/>
    <p:sldId id="1543" r:id="rId14"/>
    <p:sldId id="310" r:id="rId15"/>
    <p:sldId id="274" r:id="rId16"/>
    <p:sldId id="914" r:id="rId17"/>
    <p:sldId id="930" r:id="rId18"/>
    <p:sldId id="1506" r:id="rId19"/>
    <p:sldId id="1507" r:id="rId20"/>
    <p:sldId id="912" r:id="rId21"/>
    <p:sldId id="1498" r:id="rId22"/>
    <p:sldId id="1544" r:id="rId23"/>
    <p:sldId id="887" r:id="rId24"/>
    <p:sldId id="888" r:id="rId25"/>
    <p:sldId id="889" r:id="rId26"/>
    <p:sldId id="890" r:id="rId27"/>
    <p:sldId id="891" r:id="rId28"/>
    <p:sldId id="892" r:id="rId29"/>
    <p:sldId id="894" r:id="rId30"/>
    <p:sldId id="895" r:id="rId31"/>
    <p:sldId id="896" r:id="rId32"/>
    <p:sldId id="897" r:id="rId33"/>
    <p:sldId id="898" r:id="rId34"/>
    <p:sldId id="899" r:id="rId35"/>
    <p:sldId id="900" r:id="rId36"/>
    <p:sldId id="901" r:id="rId37"/>
    <p:sldId id="902" r:id="rId38"/>
    <p:sldId id="903" r:id="rId39"/>
    <p:sldId id="904" r:id="rId40"/>
    <p:sldId id="906" r:id="rId41"/>
    <p:sldId id="907" r:id="rId42"/>
    <p:sldId id="1548" r:id="rId43"/>
    <p:sldId id="910" r:id="rId44"/>
    <p:sldId id="919" r:id="rId45"/>
    <p:sldId id="1538" r:id="rId46"/>
    <p:sldId id="1546" r:id="rId47"/>
    <p:sldId id="360" r:id="rId48"/>
    <p:sldId id="1551" r:id="rId49"/>
    <p:sldId id="1504" r:id="rId50"/>
    <p:sldId id="1500" r:id="rId51"/>
    <p:sldId id="1505" r:id="rId52"/>
    <p:sldId id="1503" r:id="rId53"/>
    <p:sldId id="1510" r:id="rId54"/>
    <p:sldId id="1475" r:id="rId55"/>
    <p:sldId id="989" r:id="rId56"/>
    <p:sldId id="1509" r:id="rId57"/>
    <p:sldId id="153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34" autoAdjust="0"/>
    <p:restoredTop sz="91632" autoAdjust="0"/>
  </p:normalViewPr>
  <p:slideViewPr>
    <p:cSldViewPr snapToGrid="0">
      <p:cViewPr varScale="1">
        <p:scale>
          <a:sx n="85" d="100"/>
          <a:sy n="85" d="100"/>
        </p:scale>
        <p:origin x="64" y="412"/>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6/26/2023</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41</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42</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159331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60975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2023.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X:\2021-04-12to04-16%20(A5)%20C53517%20SoftMARS\00_Data_Reference.xlsm!pptxCover!R4C2:R13C2" TargetMode="External"/><Relationship Id="rId1" Type="http://schemas.openxmlformats.org/officeDocument/2006/relationships/slideLayout" Target="../slideLayouts/slideLayout1.xml"/><Relationship Id="rId6" Type="http://schemas.openxmlformats.org/officeDocument/2006/relationships/oleObject" Target="file:///X:\2021-04-12to04-16%20(A5)%20C53517%20SoftMARS\00_Data_Reference.xlsm!pptxCover!R22C2" TargetMode="External"/><Relationship Id="rId5" Type="http://schemas.openxmlformats.org/officeDocument/2006/relationships/image" Target="../media/image4.emf"/><Relationship Id="rId4" Type="http://schemas.openxmlformats.org/officeDocument/2006/relationships/oleObject" Target="file:///X:\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20C1:R31C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12.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3!R2C1:R24C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13.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2!R30C1:R35C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14.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4!R10C1:R27C2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1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file:///X:\2021-04-12to04-16%20(A5)%20C53517%20SoftMARS\00_Data_Reference.xlsm!pptxLink5!R1C1:R1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file:///X:\2021-04-12to04-16%20(A5)%20C53517%20SoftMARS\00_Data_Reference.xlsm!pptxLink5!R15C1:R2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oleObject" Target="file:///X:\2021-04-12to04-16%20(A5)%20C53517%20SoftMARS\00_Data_Reference.xlsm!pptxLink1!R9C4"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oleObject" Target="file:///X:\2021-04-12to04-16%20(A5)%20C53517%20SoftMARS\00_Data_Reference.xlsm!pptxLink1!R9C4"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6!R2C2:R13C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8.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oleObject" Target="file:///X:\2021-04-12to04-16%20(A5)%20C53517%20SoftMARS\00_Data_Reference.xlsm!pptxLink7!R2C2:R16C4"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oleObject" Target="file:///X:\2021-04-12to04-16%20(A5)%20C53517%20SoftMARS\00_Data_Reference.xlsm!pptxLink7!R18C2:R32C4"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oleObject" Target="file:///X:\2021-04-12to04-16%20(A5)%20C53517%20SoftMARS\00_Data_Reference.xlsm!pptxCover!R26C2:R33C4"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resources.sei.cmu.edu/library/asset-view.cfm?assetid=20208" TargetMode="External"/><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3.emf"/><Relationship Id="rId4" Type="http://schemas.openxmlformats.org/officeDocument/2006/relationships/oleObject" Target="file:///X:\2021-04-12to04-16%20(A5)%20C53517%20SoftMARS\00_Data_Reference.xlsm!pptxCover!R23C7"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10C1:R18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8.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8B9ADBE-4D60-4D63-BCF7-E9F427C74524}"/>
              </a:ext>
            </a:extLst>
          </p:cNvPr>
          <p:cNvGraphicFramePr>
            <a:graphicFrameLocks noChangeAspect="1"/>
          </p:cNvGraphicFramePr>
          <p:nvPr>
            <p:extLst>
              <p:ext uri="{D42A27DB-BD31-4B8C-83A1-F6EECF244321}">
                <p14:modId xmlns:p14="http://schemas.microsoft.com/office/powerpoint/2010/main" val="1587144076"/>
              </p:ext>
            </p:extLst>
          </p:nvPr>
        </p:nvGraphicFramePr>
        <p:xfrm>
          <a:off x="3497262" y="1870602"/>
          <a:ext cx="5197475" cy="3116263"/>
        </p:xfrm>
        <a:graphic>
          <a:graphicData uri="http://schemas.openxmlformats.org/presentationml/2006/ole">
            <mc:AlternateContent xmlns:mc="http://schemas.openxmlformats.org/markup-compatibility/2006">
              <mc:Choice xmlns:v="urn:schemas-microsoft-com:vml" Requires="v">
                <p:oleObj name="Macro-Enabled Worksheet" r:id="rId2" imgW="5196769" imgH="3116588" progId="Excel.SheetMacroEnabled.12">
                  <p:link updateAutomatic="1"/>
                </p:oleObj>
              </mc:Choice>
              <mc:Fallback>
                <p:oleObj name="Macro-Enabled Worksheet" r:id="rId2" imgW="5196769" imgH="3116588" progId="Excel.SheetMacroEnabled.12">
                  <p:link updateAutomatic="1"/>
                  <p:pic>
                    <p:nvPicPr>
                      <p:cNvPr id="0" name=""/>
                      <p:cNvPicPr/>
                      <p:nvPr/>
                    </p:nvPicPr>
                    <p:blipFill>
                      <a:blip r:embed="rId3"/>
                      <a:stretch>
                        <a:fillRect/>
                      </a:stretch>
                    </p:blipFill>
                    <p:spPr>
                      <a:xfrm>
                        <a:off x="3497262" y="1870602"/>
                        <a:ext cx="5197475" cy="3116263"/>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286220956"/>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name="Macro-Enabled Worksheet" r:id="rId4" imgW="5196769" imgH="670734" progId="Excel.SheetMacroEnabled.12">
                  <p:link updateAutomatic="1"/>
                </p:oleObj>
              </mc:Choice>
              <mc:Fallback>
                <p:oleObj name="Macro-Enabled Worksheet" r:id="rId4" imgW="5196769" imgH="670734" progId="Excel.SheetMacroEnabled.12">
                  <p:link updateAutomatic="1"/>
                  <p:pic>
                    <p:nvPicPr>
                      <p:cNvPr id="0" name=""/>
                      <p:cNvPicPr/>
                      <p:nvPr/>
                    </p:nvPicPr>
                    <p:blipFill>
                      <a:blip r:embed="rId5"/>
                      <a:stretch>
                        <a:fillRect/>
                      </a:stretch>
                    </p:blipFill>
                    <p:spPr>
                      <a:xfrm>
                        <a:off x="3375025" y="5383213"/>
                        <a:ext cx="5441950" cy="6619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9664E61-F038-4552-B7C5-B571E0E1A96A}"/>
              </a:ext>
            </a:extLst>
          </p:cNvPr>
          <p:cNvGraphicFramePr>
            <a:graphicFrameLocks noChangeAspect="1"/>
          </p:cNvGraphicFramePr>
          <p:nvPr>
            <p:extLst>
              <p:ext uri="{D42A27DB-BD31-4B8C-83A1-F6EECF244321}">
                <p14:modId xmlns:p14="http://schemas.microsoft.com/office/powerpoint/2010/main" val="1167364208"/>
              </p:ext>
            </p:extLst>
          </p:nvPr>
        </p:nvGraphicFramePr>
        <p:xfrm>
          <a:off x="3497261" y="5095345"/>
          <a:ext cx="5197475" cy="274637"/>
        </p:xfrm>
        <a:graphic>
          <a:graphicData uri="http://schemas.openxmlformats.org/presentationml/2006/ole">
            <mc:AlternateContent xmlns:mc="http://schemas.openxmlformats.org/markup-compatibility/2006">
              <mc:Choice xmlns:v="urn:schemas-microsoft-com:vml" Requires="v">
                <p:oleObj name="Macro-Enabled Worksheet" r:id="rId6" imgW="5196769" imgH="274178" progId="Excel.SheetMacroEnabled.12">
                  <p:link updateAutomatic="1"/>
                </p:oleObj>
              </mc:Choice>
              <mc:Fallback>
                <p:oleObj name="Macro-Enabled Worksheet" r:id="rId6" imgW="5196769" imgH="274178" progId="Excel.SheetMacroEnabled.12">
                  <p:link updateAutomatic="1"/>
                  <p:pic>
                    <p:nvPicPr>
                      <p:cNvPr id="0" name=""/>
                      <p:cNvPicPr/>
                      <p:nvPr/>
                    </p:nvPicPr>
                    <p:blipFill>
                      <a:blip r:embed="rId7"/>
                      <a:stretch>
                        <a:fillRect/>
                      </a:stretch>
                    </p:blipFill>
                    <p:spPr>
                      <a:xfrm>
                        <a:off x="3497261" y="5095345"/>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2759060771"/>
              </p:ext>
            </p:extLst>
          </p:nvPr>
        </p:nvGraphicFramePr>
        <p:xfrm>
          <a:off x="1122363" y="2225675"/>
          <a:ext cx="8245475" cy="2111375"/>
        </p:xfrm>
        <a:graphic>
          <a:graphicData uri="http://schemas.openxmlformats.org/presentationml/2006/ole">
            <mc:AlternateContent xmlns:mc="http://schemas.openxmlformats.org/markup-compatibility/2006">
              <mc:Choice xmlns:v="urn:schemas-microsoft-com:vml" Requires="v">
                <p:oleObj name="Macro-Enabled Worksheet" r:id="rId3" imgW="8244911" imgH="2110701" progId="Excel.SheetMacroEnabled.12">
                  <p:link updateAutomatic="1"/>
                </p:oleObj>
              </mc:Choice>
              <mc:Fallback>
                <p:oleObj name="Macro-Enabled Worksheet" r:id="rId3" imgW="8244911" imgH="2110701" progId="Excel.SheetMacroEnabled.12">
                  <p:link updateAutomatic="1"/>
                  <p:pic>
                    <p:nvPicPr>
                      <p:cNvPr id="0" name=""/>
                      <p:cNvPicPr/>
                      <p:nvPr/>
                    </p:nvPicPr>
                    <p:blipFill>
                      <a:blip r:embed="rId4"/>
                      <a:stretch>
                        <a:fillRect/>
                      </a:stretch>
                    </p:blipFill>
                    <p:spPr>
                      <a:xfrm>
                        <a:off x="1122363" y="2225675"/>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3237978812"/>
              </p:ext>
            </p:extLst>
          </p:nvPr>
        </p:nvGraphicFramePr>
        <p:xfrm>
          <a:off x="1190625" y="1482725"/>
          <a:ext cx="8526463" cy="4781550"/>
        </p:xfrm>
        <a:graphic>
          <a:graphicData uri="http://schemas.openxmlformats.org/presentationml/2006/ole">
            <mc:AlternateContent xmlns:mc="http://schemas.openxmlformats.org/markup-compatibility/2006">
              <mc:Choice xmlns:v="urn:schemas-microsoft-com:vml" Requires="v">
                <p:oleObj name="Macro-Enabled Worksheet" r:id="rId3" imgW="9928683" imgH="5722770" progId="Excel.SheetMacroEnabled.12">
                  <p:link updateAutomatic="1"/>
                </p:oleObj>
              </mc:Choice>
              <mc:Fallback>
                <p:oleObj name="Macro-Enabled Worksheet" r:id="rId3" imgW="9928683" imgH="5722770" progId="Excel.SheetMacroEnabled.12">
                  <p:link updateAutomatic="1"/>
                  <p:pic>
                    <p:nvPicPr>
                      <p:cNvPr id="0" name=""/>
                      <p:cNvPicPr/>
                      <p:nvPr/>
                    </p:nvPicPr>
                    <p:blipFill>
                      <a:blip r:embed="rId4"/>
                      <a:stretch>
                        <a:fillRect/>
                      </a:stretch>
                    </p:blipFill>
                    <p:spPr>
                      <a:xfrm>
                        <a:off x="1190625" y="1482725"/>
                        <a:ext cx="8526463" cy="47815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1602546015"/>
              </p:ext>
            </p:extLst>
          </p:nvPr>
        </p:nvGraphicFramePr>
        <p:xfrm>
          <a:off x="1128713" y="2419350"/>
          <a:ext cx="7720012" cy="1241425"/>
        </p:xfrm>
        <a:graphic>
          <a:graphicData uri="http://schemas.openxmlformats.org/presentationml/2006/ole">
            <mc:AlternateContent xmlns:mc="http://schemas.openxmlformats.org/markup-compatibility/2006">
              <mc:Choice xmlns:v="urn:schemas-microsoft-com:vml" Requires="v">
                <p:oleObj name="Macro-Enabled Worksheet" r:id="rId3" imgW="7437262" imgH="1196490" progId="Excel.SheetMacroEnabled.12">
                  <p:link updateAutomatic="1"/>
                </p:oleObj>
              </mc:Choice>
              <mc:Fallback>
                <p:oleObj name="Macro-Enabled Worksheet" r:id="rId3" imgW="7437262" imgH="1196490" progId="Excel.SheetMacroEnabled.12">
                  <p:link updateAutomatic="1"/>
                  <p:pic>
                    <p:nvPicPr>
                      <p:cNvPr id="0" name=""/>
                      <p:cNvPicPr/>
                      <p:nvPr/>
                    </p:nvPicPr>
                    <p:blipFill>
                      <a:blip r:embed="rId4"/>
                      <a:stretch>
                        <a:fillRect/>
                      </a:stretch>
                    </p:blipFill>
                    <p:spPr>
                      <a:xfrm>
                        <a:off x="1128713" y="2419350"/>
                        <a:ext cx="7720012" cy="124142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1945317046"/>
              </p:ext>
            </p:extLst>
          </p:nvPr>
        </p:nvGraphicFramePr>
        <p:xfrm>
          <a:off x="152400" y="1873250"/>
          <a:ext cx="10410825" cy="3113088"/>
        </p:xfrm>
        <a:graphic>
          <a:graphicData uri="http://schemas.openxmlformats.org/presentationml/2006/ole">
            <mc:AlternateContent xmlns:mc="http://schemas.openxmlformats.org/markup-compatibility/2006">
              <mc:Choice xmlns:v="urn:schemas-microsoft-com:vml" Requires="v">
                <p:oleObj name="Macro-Enabled Worksheet" r:id="rId3" imgW="13403403" imgH="4008199" progId="Excel.SheetMacroEnabled.12">
                  <p:link updateAutomatic="1"/>
                </p:oleObj>
              </mc:Choice>
              <mc:Fallback>
                <p:oleObj name="Macro-Enabled Worksheet" r:id="rId3" imgW="13403403" imgH="4008199" progId="Excel.SheetMacroEnabled.12">
                  <p:link updateAutomatic="1"/>
                  <p:pic>
                    <p:nvPicPr>
                      <p:cNvPr id="0" name=""/>
                      <p:cNvPicPr/>
                      <p:nvPr/>
                    </p:nvPicPr>
                    <p:blipFill>
                      <a:blip r:embed="rId4"/>
                      <a:stretch>
                        <a:fillRect/>
                      </a:stretch>
                    </p:blipFill>
                    <p:spPr>
                      <a:xfrm>
                        <a:off x="152400" y="1873250"/>
                        <a:ext cx="10410825" cy="3113088"/>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3340700210"/>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name="Macro-Enabled Worksheet" r:id="rId2" imgW="11186302" imgH="3474767" progId="Excel.SheetMacroEnabled.12">
                  <p:link updateAutomatic="1"/>
                </p:oleObj>
              </mc:Choice>
              <mc:Fallback>
                <p:oleObj name="Macro-Enabled Worksheet" r:id="rId2" imgW="11186302" imgH="3474767" progId="Excel.SheetMacroEnabled.12">
                  <p:link updateAutomatic="1"/>
                  <p:pic>
                    <p:nvPicPr>
                      <p:cNvPr id="0" name=""/>
                      <p:cNvPicPr/>
                      <p:nvPr/>
                    </p:nvPicPr>
                    <p:blipFill>
                      <a:blip r:embed="rId3"/>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3236702671"/>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name="Macro-Enabled Worksheet" r:id="rId2" imgW="11186302" imgH="3474767" progId="Excel.SheetMacroEnabled.12">
                  <p:link updateAutomatic="1"/>
                </p:oleObj>
              </mc:Choice>
              <mc:Fallback>
                <p:oleObj name="Macro-Enabled Worksheet" r:id="rId2" imgW="11186302" imgH="3474767" progId="Excel.SheetMacroEnabled.12">
                  <p:link updateAutomatic="1"/>
                  <p:pic>
                    <p:nvPicPr>
                      <p:cNvPr id="0" name=""/>
                      <p:cNvPicPr/>
                      <p:nvPr/>
                    </p:nvPicPr>
                    <p:blipFill>
                      <a:blip r:embed="rId3"/>
                      <a:stretch>
                        <a:fillRect/>
                      </a:stretch>
                    </p:blipFill>
                    <p:spPr>
                      <a:xfrm>
                        <a:off x="503238" y="1689100"/>
                        <a:ext cx="11185525" cy="3475038"/>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2" name="Picture 2" descr="http://eurasiangroup.org/clones/photos/photo3/Flag_China.gif">
            <a:extLst>
              <a:ext uri="{FF2B5EF4-FFF2-40B4-BE49-F238E27FC236}">
                <a16:creationId xmlns:a16="http://schemas.microsoft.com/office/drawing/2014/main" id="{A9316B07-48B7-31E9-FC93-D7B31653129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15537" y="1237171"/>
            <a:ext cx="1209246" cy="72000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4" descr="https://www.cia.gov/library/publications/the-world-factbook/graphics/flags/large/sf-lgflag.gif">
            <a:extLst>
              <a:ext uri="{FF2B5EF4-FFF2-40B4-BE49-F238E27FC236}">
                <a16:creationId xmlns:a16="http://schemas.microsoft.com/office/drawing/2014/main" id="{403C54C0-05A6-D350-28D7-AFFACAB8AB1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848322" y="1238047"/>
            <a:ext cx="1209247" cy="71824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Picture 2" descr="http://www.diabetesmine.com/wp-content/uploads/2011/02/spain-flag.gif">
            <a:extLst>
              <a:ext uri="{FF2B5EF4-FFF2-40B4-BE49-F238E27FC236}">
                <a16:creationId xmlns:a16="http://schemas.microsoft.com/office/drawing/2014/main" id="{B00E1647-B320-B372-7120-6A56AB7328A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4444" y="2159412"/>
            <a:ext cx="1206784"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12" descr="http://1.bp.blogspot.com/-dCG_ru9E2jY/Twy2lX1A4MI/AAAAAAABCVQ/sk5d4dhnIhM/s1600/Switzerland_Flag.jpg">
            <a:extLst>
              <a:ext uri="{FF2B5EF4-FFF2-40B4-BE49-F238E27FC236}">
                <a16:creationId xmlns:a16="http://schemas.microsoft.com/office/drawing/2014/main" id="{08A4E706-A2BF-11ED-49F4-9A60AE61CCE7}"/>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530677" y="2160288"/>
            <a:ext cx="1194106" cy="718248"/>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B2D94831-422A-BC7A-07C1-0D1CF89ABDE9}"/>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13846" y="2184531"/>
            <a:ext cx="1216108" cy="720000"/>
          </a:xfrm>
          <a:prstGeom prst="rect">
            <a:avLst/>
          </a:prstGeom>
          <a:noFill/>
          <a:ln w="12700" cap="flat" cmpd="sng">
            <a:solidFill>
              <a:schemeClr val="bg1"/>
            </a:solidFill>
            <a:prstDash val="solid"/>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7" name="Picture 6">
            <a:extLst>
              <a:ext uri="{FF2B5EF4-FFF2-40B4-BE49-F238E27FC236}">
                <a16:creationId xmlns:a16="http://schemas.microsoft.com/office/drawing/2014/main" id="{39F86E1A-6813-6F0A-0D29-CBEEE34D61FD}"/>
              </a:ext>
            </a:extLst>
          </p:cNvPr>
          <p:cNvPicPr>
            <a:picLocks noChangeAspect="1"/>
          </p:cNvPicPr>
          <p:nvPr/>
        </p:nvPicPr>
        <p:blipFill>
          <a:blip r:embed="rId20"/>
          <a:stretch>
            <a:fillRect/>
          </a:stretch>
        </p:blipFill>
        <p:spPr>
          <a:xfrm>
            <a:off x="7498384" y="1238923"/>
            <a:ext cx="1231569" cy="718248"/>
          </a:xfrm>
          <a:prstGeom prst="rect">
            <a:avLst/>
          </a:prstGeom>
          <a:ln>
            <a:solidFill>
              <a:schemeClr val="bg1"/>
            </a:solidFill>
          </a:ln>
          <a:effectLst>
            <a:outerShdw blurRad="50800" dist="38100" dir="8100000" algn="tr" rotWithShape="0">
              <a:prstClr val="black">
                <a:alpha val="40000"/>
              </a:prstClr>
            </a:outerShdw>
          </a:effectLst>
        </p:spPr>
      </p:pic>
      <p:pic>
        <p:nvPicPr>
          <p:cNvPr id="8" name="Picture 7" descr="http://www.onlinenewspapers.com/images/germany.gif">
            <a:extLst>
              <a:ext uri="{FF2B5EF4-FFF2-40B4-BE49-F238E27FC236}">
                <a16:creationId xmlns:a16="http://schemas.microsoft.com/office/drawing/2014/main" id="{8652E776-1963-F318-552D-DF3C92E84F0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43152"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72A0E0B-396A-E913-C033-2A35F476F9A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83540"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0" name="Picture 9" descr="A close up of a logo&#10;&#10;Description automatically generated">
            <a:extLst>
              <a:ext uri="{FF2B5EF4-FFF2-40B4-BE49-F238E27FC236}">
                <a16:creationId xmlns:a16="http://schemas.microsoft.com/office/drawing/2014/main" id="{70BC050F-CA20-2357-CC9D-99F60C8AF542}"/>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848322" y="2177458"/>
            <a:ext cx="1209247" cy="720000"/>
          </a:xfrm>
          <a:prstGeom prst="rect">
            <a:avLst/>
          </a:prstGeom>
          <a:ln>
            <a:solidFill>
              <a:schemeClr val="bg1"/>
            </a:solidFill>
          </a:ln>
          <a:effectLst>
            <a:outerShdw blurRad="50800" dist="38100" dir="8100000" algn="tr" rotWithShape="0">
              <a:prstClr val="black">
                <a:alpha val="40000"/>
              </a:prstClr>
            </a:outerShdw>
          </a:effectLst>
        </p:spPr>
      </p:pic>
      <p:pic>
        <p:nvPicPr>
          <p:cNvPr id="12" name="Picture 11">
            <a:extLst>
              <a:ext uri="{FF2B5EF4-FFF2-40B4-BE49-F238E27FC236}">
                <a16:creationId xmlns:a16="http://schemas.microsoft.com/office/drawing/2014/main" id="{0FBFCAE9-EF0A-0AA9-0CD0-EC6029D98C00}"/>
              </a:ext>
            </a:extLst>
          </p:cNvPr>
          <p:cNvPicPr>
            <a:picLocks noChangeAspect="1"/>
          </p:cNvPicPr>
          <p:nvPr/>
        </p:nvPicPr>
        <p:blipFill>
          <a:blip r:embed="rId24"/>
          <a:stretch>
            <a:fillRect/>
          </a:stretch>
        </p:blipFill>
        <p:spPr>
          <a:xfrm>
            <a:off x="4854233" y="2177458"/>
            <a:ext cx="1194106" cy="720000"/>
          </a:xfrm>
          <a:prstGeom prst="rect">
            <a:avLst/>
          </a:prstGeom>
          <a:ln>
            <a:solidFill>
              <a:schemeClr val="bg1"/>
            </a:solidFill>
          </a:ln>
          <a:effectLst>
            <a:outerShdw blurRad="50800" dist="38100" dir="8100000" algn="tr" rotWithShape="0">
              <a:prstClr val="black">
                <a:alpha val="40000"/>
              </a:prstClr>
            </a:outerShdw>
          </a:effectLst>
        </p:spPr>
      </p:pic>
      <p:pic>
        <p:nvPicPr>
          <p:cNvPr id="13" name="Picture 2" descr="Flag of the United Arab Emirates.svg">
            <a:extLst>
              <a:ext uri="{FF2B5EF4-FFF2-40B4-BE49-F238E27FC236}">
                <a16:creationId xmlns:a16="http://schemas.microsoft.com/office/drawing/2014/main" id="{2F36DD4F-1F18-1A79-B3FE-F4695F1B5BCB}"/>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177789" y="2177458"/>
            <a:ext cx="1209248"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2" descr="India - Wikipedia">
            <a:extLst>
              <a:ext uri="{FF2B5EF4-FFF2-40B4-BE49-F238E27FC236}">
                <a16:creationId xmlns:a16="http://schemas.microsoft.com/office/drawing/2014/main" id="{05B0BFF0-796F-AA43-D24A-6F6D12DE0823}"/>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70768"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C1786210-2640-A41C-0EEF-A176F64DD473}"/>
              </a:ext>
            </a:extLst>
          </p:cNvPr>
          <p:cNvPicPr>
            <a:picLocks noChangeAspect="1"/>
          </p:cNvPicPr>
          <p:nvPr/>
        </p:nvPicPr>
        <p:blipFill>
          <a:blip r:embed="rId27"/>
          <a:stretch>
            <a:fillRect/>
          </a:stretch>
        </p:blipFill>
        <p:spPr>
          <a:xfrm>
            <a:off x="855925"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6" name="Picture 15">
            <a:extLst>
              <a:ext uri="{FF2B5EF4-FFF2-40B4-BE49-F238E27FC236}">
                <a16:creationId xmlns:a16="http://schemas.microsoft.com/office/drawing/2014/main" id="{39F4F46D-3DF8-2E88-94AB-C904DE5887E9}"/>
              </a:ext>
            </a:extLst>
          </p:cNvPr>
          <p:cNvPicPr>
            <a:picLocks noChangeAspect="1"/>
          </p:cNvPicPr>
          <p:nvPr/>
        </p:nvPicPr>
        <p:blipFill>
          <a:blip r:embed="rId28"/>
          <a:stretch>
            <a:fillRect/>
          </a:stretch>
        </p:blipFill>
        <p:spPr>
          <a:xfrm>
            <a:off x="858387" y="2159412"/>
            <a:ext cx="1206784" cy="720000"/>
          </a:xfrm>
          <a:prstGeom prst="rect">
            <a:avLst/>
          </a:prstGeom>
          <a:ln>
            <a:solidFill>
              <a:schemeClr val="bg1"/>
            </a:solidFill>
          </a:ln>
          <a:effectLst>
            <a:outerShdw blurRad="50800" dist="38100" dir="8100000" algn="tr" rotWithShape="0">
              <a:prstClr val="black">
                <a:alpha val="40000"/>
              </a:prstClr>
            </a:outerShdw>
          </a:effectLst>
        </p:spPr>
      </p:pic>
      <p:pic>
        <p:nvPicPr>
          <p:cNvPr id="17" name="Picture 16">
            <a:extLst>
              <a:ext uri="{FF2B5EF4-FFF2-40B4-BE49-F238E27FC236}">
                <a16:creationId xmlns:a16="http://schemas.microsoft.com/office/drawing/2014/main" id="{3BA6E324-B8D4-DE08-5648-9BD7BBA11457}"/>
              </a:ext>
            </a:extLst>
          </p:cNvPr>
          <p:cNvPicPr>
            <a:picLocks noChangeAspect="1"/>
          </p:cNvPicPr>
          <p:nvPr/>
        </p:nvPicPr>
        <p:blipFill>
          <a:blip r:embed="rId29"/>
          <a:stretch>
            <a:fillRect/>
          </a:stretch>
        </p:blipFill>
        <p:spPr>
          <a:xfrm>
            <a:off x="10175939" y="123629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8" name="Picture 17">
            <a:extLst>
              <a:ext uri="{FF2B5EF4-FFF2-40B4-BE49-F238E27FC236}">
                <a16:creationId xmlns:a16="http://schemas.microsoft.com/office/drawing/2014/main" id="{D44BD497-590E-D409-4362-DED588DF8CCD}"/>
              </a:ext>
            </a:extLst>
          </p:cNvPr>
          <p:cNvPicPr>
            <a:picLocks noChangeAspect="1"/>
          </p:cNvPicPr>
          <p:nvPr/>
        </p:nvPicPr>
        <p:blipFill>
          <a:blip r:embed="rId30"/>
          <a:stretch>
            <a:fillRect/>
          </a:stretch>
        </p:blipFill>
        <p:spPr>
          <a:xfrm>
            <a:off x="10175938" y="2161342"/>
            <a:ext cx="1209246" cy="720000"/>
          </a:xfrm>
          <a:prstGeom prst="rect">
            <a:avLst/>
          </a:prstGeom>
          <a:ln>
            <a:solidFill>
              <a:schemeClr val="bg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860053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2023</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793206"/>
            <a:ext cx="10631701"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latin typeface="+mn-lt"/>
              </a:rPr>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r>
              <a:rPr lang="zh-CN" altLang="en-US" dirty="0">
                <a:solidFill>
                  <a:srgbClr val="1F497D"/>
                </a:solidFill>
              </a:rPr>
              <a:t>议程</a:t>
            </a:r>
            <a:r>
              <a:rPr lang="en-ZA" dirty="0">
                <a:solidFill>
                  <a:srgbClr val="1F497D"/>
                </a:solidFill>
              </a:rPr>
              <a:t> </a:t>
            </a:r>
            <a:r>
              <a:rPr lang="en-ZA" dirty="0"/>
              <a:t>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评估概述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实践域发现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性能报告</a:t>
            </a:r>
            <a:r>
              <a:rPr lang="en-NZ" sz="2400" b="1" dirty="0">
                <a:solidFill>
                  <a:srgbClr val="1F497D"/>
                </a:solidFill>
                <a:ea typeface="+mj-ea"/>
                <a:cs typeface="+mj-cs"/>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评级</a:t>
            </a:r>
            <a:endParaRPr lang="en-ZA" altLang="zh-CN"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3"/>
          <a:stretch>
            <a:fillRect/>
          </a:stretch>
        </p:blipFill>
        <p:spPr>
          <a:xfrm>
            <a:off x="1278636" y="1217207"/>
            <a:ext cx="6249327" cy="4925428"/>
          </a:xfrm>
          <a:prstGeom prst="rect">
            <a:avLst/>
          </a:prstGeom>
        </p:spPr>
      </p:pic>
      <p:graphicFrame>
        <p:nvGraphicFramePr>
          <p:cNvPr id="3" name="Object 2">
            <a:extLst>
              <a:ext uri="{FF2B5EF4-FFF2-40B4-BE49-F238E27FC236}">
                <a16:creationId xmlns:a16="http://schemas.microsoft.com/office/drawing/2014/main" id="{2A52746B-2DBE-49E0-BE4E-73E9F3A4814F}"/>
              </a:ext>
            </a:extLst>
          </p:cNvPr>
          <p:cNvGraphicFramePr>
            <a:graphicFrameLocks noChangeAspect="1"/>
          </p:cNvGraphicFramePr>
          <p:nvPr>
            <p:extLst>
              <p:ext uri="{D42A27DB-BD31-4B8C-83A1-F6EECF244321}">
                <p14:modId xmlns:p14="http://schemas.microsoft.com/office/powerpoint/2010/main" val="656808825"/>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0" name=""/>
                      <p:cNvPicPr/>
                      <p:nvPr/>
                    </p:nvPicPr>
                    <p:blipFill>
                      <a:blip r:embed="rId5"/>
                      <a:stretch>
                        <a:fillRect/>
                      </a:stretch>
                    </p:blipFill>
                    <p:spPr>
                      <a:xfrm>
                        <a:off x="496888" y="904081"/>
                        <a:ext cx="3330575" cy="182563"/>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1821A6FB-E09E-4F97-AC85-D866DE56A84A}"/>
              </a:ext>
            </a:extLst>
          </p:cNvPr>
          <p:cNvPicPr>
            <a:picLocks noChangeAspect="1"/>
          </p:cNvPicPr>
          <p:nvPr/>
        </p:nvPicPr>
        <p:blipFill>
          <a:blip r:embed="rId6"/>
          <a:stretch>
            <a:fillRect/>
          </a:stretch>
        </p:blipFill>
        <p:spPr>
          <a:xfrm>
            <a:off x="8971280" y="21729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3"/>
          <a:stretch>
            <a:fillRect/>
          </a:stretch>
        </p:blipFill>
        <p:spPr>
          <a:xfrm>
            <a:off x="1302765" y="1228699"/>
            <a:ext cx="7556009" cy="5132243"/>
          </a:xfrm>
          <a:prstGeom prst="rect">
            <a:avLst/>
          </a:prstGeom>
        </p:spPr>
      </p:pic>
      <p:graphicFrame>
        <p:nvGraphicFramePr>
          <p:cNvPr id="7" name="Object 6">
            <a:extLst>
              <a:ext uri="{FF2B5EF4-FFF2-40B4-BE49-F238E27FC236}">
                <a16:creationId xmlns:a16="http://schemas.microsoft.com/office/drawing/2014/main" id="{7E382923-D01A-4807-A6F7-0DA8BA607675}"/>
              </a:ext>
            </a:extLst>
          </p:cNvPr>
          <p:cNvGraphicFramePr>
            <a:graphicFrameLocks noChangeAspect="1"/>
          </p:cNvGraphicFramePr>
          <p:nvPr>
            <p:extLst>
              <p:ext uri="{D42A27DB-BD31-4B8C-83A1-F6EECF244321}">
                <p14:modId xmlns:p14="http://schemas.microsoft.com/office/powerpoint/2010/main" val="4078857693"/>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3" name="Object 2">
                        <a:extLst>
                          <a:ext uri="{FF2B5EF4-FFF2-40B4-BE49-F238E27FC236}">
                            <a16:creationId xmlns:a16="http://schemas.microsoft.com/office/drawing/2014/main" id="{2A52746B-2DBE-49E0-BE4E-73E9F3A4814F}"/>
                          </a:ext>
                        </a:extLst>
                      </p:cNvPr>
                      <p:cNvPicPr/>
                      <p:nvPr/>
                    </p:nvPicPr>
                    <p:blipFill>
                      <a:blip r:embed="rId5"/>
                      <a:stretch>
                        <a:fillRect/>
                      </a:stretch>
                    </p:blipFill>
                    <p:spPr>
                      <a:xfrm>
                        <a:off x="496888" y="904081"/>
                        <a:ext cx="3330575" cy="182563"/>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0226AA9-9A39-4C01-8812-581028B161A5}"/>
              </a:ext>
            </a:extLst>
          </p:cNvPr>
          <p:cNvPicPr>
            <a:picLocks noChangeAspect="1"/>
          </p:cNvPicPr>
          <p:nvPr/>
        </p:nvPicPr>
        <p:blipFill>
          <a:blip r:embed="rId6"/>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2417331873"/>
              </p:ext>
            </p:extLst>
          </p:nvPr>
        </p:nvGraphicFramePr>
        <p:xfrm>
          <a:off x="873125" y="2589213"/>
          <a:ext cx="10445750" cy="3470275"/>
        </p:xfrm>
        <a:graphic>
          <a:graphicData uri="http://schemas.openxmlformats.org/presentationml/2006/ole">
            <mc:AlternateContent xmlns:mc="http://schemas.openxmlformats.org/markup-compatibility/2006">
              <mc:Choice xmlns:v="urn:schemas-microsoft-com:vml" Requires="v">
                <p:oleObj name="Macro-Enabled Worksheet" r:id="rId3" imgW="12626375" imgH="4396653" progId="Excel.SheetMacroEnabled.12">
                  <p:link updateAutomatic="1"/>
                </p:oleObj>
              </mc:Choice>
              <mc:Fallback>
                <p:oleObj name="Macro-Enabled Worksheet" r:id="rId3" imgW="12626375" imgH="4396653" progId="Excel.SheetMacroEnabled.12">
                  <p:link updateAutomatic="1"/>
                  <p:pic>
                    <p:nvPicPr>
                      <p:cNvPr id="0" name=""/>
                      <p:cNvPicPr/>
                      <p:nvPr/>
                    </p:nvPicPr>
                    <p:blipFill>
                      <a:blip r:embed="rId4"/>
                      <a:stretch>
                        <a:fillRect/>
                      </a:stretch>
                    </p:blipFill>
                    <p:spPr>
                      <a:xfrm>
                        <a:off x="873125" y="2589213"/>
                        <a:ext cx="10445750" cy="3470275"/>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1127768282"/>
              </p:ext>
            </p:extLst>
          </p:nvPr>
        </p:nvGraphicFramePr>
        <p:xfrm>
          <a:off x="931863" y="2282825"/>
          <a:ext cx="8985250" cy="1955800"/>
        </p:xfrm>
        <a:graphic>
          <a:graphicData uri="http://schemas.openxmlformats.org/presentationml/2006/ole">
            <mc:AlternateContent xmlns:mc="http://schemas.openxmlformats.org/markup-compatibility/2006">
              <mc:Choice xmlns:v="urn:schemas-microsoft-com:vml" Requires="v">
                <p:oleObj name="Macro-Enabled Worksheet" r:id="rId2" imgW="8580049" imgH="1988749" progId="Excel.SheetMacroEnabled.12">
                  <p:link updateAutomatic="1"/>
                </p:oleObj>
              </mc:Choice>
              <mc:Fallback>
                <p:oleObj name="Macro-Enabled Worksheet" r:id="rId2" imgW="8580049" imgH="1988749" progId="Excel.SheetMacroEnabled.12">
                  <p:link updateAutomatic="1"/>
                  <p:pic>
                    <p:nvPicPr>
                      <p:cNvPr id="0" name=""/>
                      <p:cNvPicPr/>
                      <p:nvPr/>
                    </p:nvPicPr>
                    <p:blipFill>
                      <a:blip r:embed="rId3"/>
                      <a:stretch>
                        <a:fillRect/>
                      </a:stretch>
                    </p:blipFill>
                    <p:spPr>
                      <a:xfrm>
                        <a:off x="931863" y="2282825"/>
                        <a:ext cx="8985250" cy="195580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1892681324"/>
              </p:ext>
            </p:extLst>
          </p:nvPr>
        </p:nvGraphicFramePr>
        <p:xfrm>
          <a:off x="1044575" y="2317750"/>
          <a:ext cx="8985250" cy="2930525"/>
        </p:xfrm>
        <a:graphic>
          <a:graphicData uri="http://schemas.openxmlformats.org/presentationml/2006/ole">
            <mc:AlternateContent xmlns:mc="http://schemas.openxmlformats.org/markup-compatibility/2006">
              <mc:Choice xmlns:v="urn:schemas-microsoft-com:vml" Requires="v">
                <p:oleObj name="Macro-Enabled Worksheet" r:id="rId2" imgW="8580049" imgH="2979286" progId="Excel.SheetMacroEnabled.12">
                  <p:link updateAutomatic="1"/>
                </p:oleObj>
              </mc:Choice>
              <mc:Fallback>
                <p:oleObj name="Macro-Enabled Worksheet" r:id="rId2" imgW="8580049" imgH="2979286" progId="Excel.SheetMacroEnabled.12">
                  <p:link updateAutomatic="1"/>
                  <p:pic>
                    <p:nvPicPr>
                      <p:cNvPr id="0" name=""/>
                      <p:cNvPicPr/>
                      <p:nvPr/>
                    </p:nvPicPr>
                    <p:blipFill>
                      <a:blip r:embed="rId3"/>
                      <a:stretch>
                        <a:fillRect/>
                      </a:stretch>
                    </p:blipFill>
                    <p:spPr>
                      <a:xfrm>
                        <a:off x="1044575" y="2317750"/>
                        <a:ext cx="8985250" cy="2930525"/>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38F48CD-7B73-434D-8CB1-0209E90E0D00}"/>
              </a:ext>
            </a:extLst>
          </p:cNvPr>
          <p:cNvGraphicFramePr>
            <a:graphicFrameLocks noChangeAspect="1"/>
          </p:cNvGraphicFramePr>
          <p:nvPr>
            <p:extLst>
              <p:ext uri="{D42A27DB-BD31-4B8C-83A1-F6EECF244321}">
                <p14:modId xmlns:p14="http://schemas.microsoft.com/office/powerpoint/2010/main" val="2548926546"/>
              </p:ext>
            </p:extLst>
          </p:nvPr>
        </p:nvGraphicFramePr>
        <p:xfrm>
          <a:off x="1066800" y="2062162"/>
          <a:ext cx="9059862" cy="1820863"/>
        </p:xfrm>
        <a:graphic>
          <a:graphicData uri="http://schemas.openxmlformats.org/presentationml/2006/ole">
            <mc:AlternateContent xmlns:mc="http://schemas.openxmlformats.org/markup-compatibility/2006">
              <mc:Choice xmlns:v="urn:schemas-microsoft-com:vml" Requires="v">
                <p:oleObj name="Macro-Enabled Worksheet" r:id="rId2" imgW="9060215" imgH="1821172" progId="Excel.SheetMacroEnabled.12">
                  <p:link updateAutomatic="1"/>
                </p:oleObj>
              </mc:Choice>
              <mc:Fallback>
                <p:oleObj name="Macro-Enabled Worksheet" r:id="rId2" imgW="9060215" imgH="1821172" progId="Excel.SheetMacroEnabled.12">
                  <p:link updateAutomatic="1"/>
                  <p:pic>
                    <p:nvPicPr>
                      <p:cNvPr id="0" name=""/>
                      <p:cNvPicPr/>
                      <p:nvPr/>
                    </p:nvPicPr>
                    <p:blipFill>
                      <a:blip r:embed="rId3"/>
                      <a:stretch>
                        <a:fillRect/>
                      </a:stretch>
                    </p:blipFill>
                    <p:spPr>
                      <a:xfrm>
                        <a:off x="1066800" y="2062162"/>
                        <a:ext cx="9059862" cy="1820863"/>
                      </a:xfrm>
                      <a:prstGeom prst="rect">
                        <a:avLst/>
                      </a:prstGeom>
                    </p:spPr>
                  </p:pic>
                </p:oleObj>
              </mc:Fallback>
            </mc:AlternateContent>
          </a:graphicData>
        </a:graphic>
      </p:graphicFrame>
      <p:sp>
        <p:nvSpPr>
          <p:cNvPr id="2" name="Title 1"/>
          <p:cNvSpPr>
            <a:spLocks noGrp="1"/>
          </p:cNvSpPr>
          <p:nvPr>
            <p:ph type="title"/>
          </p:nvPr>
        </p:nvSpPr>
        <p:spPr>
          <a:xfrm>
            <a:off x="993544" y="0"/>
            <a:ext cx="8153400" cy="935265"/>
          </a:xfrm>
        </p:spPr>
        <p:txBody>
          <a:bodyPr/>
          <a:lstStyle/>
          <a:p>
            <a:r>
              <a:rPr lang="en-ZA" dirty="0"/>
              <a:t>Next steps</a:t>
            </a:r>
          </a:p>
        </p:txBody>
      </p:sp>
    </p:spTree>
    <p:extLst>
      <p:ext uri="{BB962C8B-B14F-4D97-AF65-F5344CB8AC3E}">
        <p14:creationId xmlns:p14="http://schemas.microsoft.com/office/powerpoint/2010/main" val="2592682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The IDEAL Model</a:t>
            </a:r>
            <a:r>
              <a:rPr lang="en-US" sz="1400" dirty="0">
                <a:solidFill>
                  <a:schemeClr val="tx2"/>
                </a:solidFill>
              </a:rPr>
              <a:t> </a:t>
            </a:r>
          </a:p>
          <a:p>
            <a:pPr defTabSz="1027113"/>
            <a:endParaRPr lang="en-US" sz="1400" dirty="0">
              <a:solidFill>
                <a:schemeClr val="tx2"/>
              </a:solidFill>
            </a:endParaRPr>
          </a:p>
        </p:txBody>
      </p:sp>
      <p:graphicFrame>
        <p:nvGraphicFramePr>
          <p:cNvPr id="3" name="Object 2">
            <a:extLst>
              <a:ext uri="{FF2B5EF4-FFF2-40B4-BE49-F238E27FC236}">
                <a16:creationId xmlns:a16="http://schemas.microsoft.com/office/drawing/2014/main" id="{0087D77D-32ED-46B1-B2AA-DF1650A818EF}"/>
              </a:ext>
            </a:extLst>
          </p:cNvPr>
          <p:cNvGraphicFramePr>
            <a:graphicFrameLocks noChangeAspect="1"/>
          </p:cNvGraphicFramePr>
          <p:nvPr>
            <p:extLst>
              <p:ext uri="{D42A27DB-BD31-4B8C-83A1-F6EECF244321}">
                <p14:modId xmlns:p14="http://schemas.microsoft.com/office/powerpoint/2010/main" val="1659965602"/>
              </p:ext>
            </p:extLst>
          </p:nvPr>
        </p:nvGraphicFramePr>
        <p:xfrm>
          <a:off x="7449287" y="3009156"/>
          <a:ext cx="2933700" cy="693737"/>
        </p:xfrm>
        <a:graphic>
          <a:graphicData uri="http://schemas.openxmlformats.org/presentationml/2006/ole">
            <mc:AlternateContent xmlns:mc="http://schemas.openxmlformats.org/markup-compatibility/2006">
              <mc:Choice xmlns:v="urn:schemas-microsoft-com:vml" Requires="v">
                <p:oleObj name="Macro-Enabled Worksheet" r:id="rId4" imgW="2933735" imgH="693333" progId="Excel.SheetMacroEnabled.12">
                  <p:link updateAutomatic="1"/>
                </p:oleObj>
              </mc:Choice>
              <mc:Fallback>
                <p:oleObj name="Macro-Enabled Worksheet" r:id="rId4" imgW="2933735" imgH="693333" progId="Excel.SheetMacroEnabled.12">
                  <p:link updateAutomatic="1"/>
                  <p:pic>
                    <p:nvPicPr>
                      <p:cNvPr id="0" name=""/>
                      <p:cNvPicPr/>
                      <p:nvPr/>
                    </p:nvPicPr>
                    <p:blipFill>
                      <a:blip r:embed="rId5"/>
                      <a:stretch>
                        <a:fillRect/>
                      </a:stretch>
                    </p:blipFill>
                    <p:spPr>
                      <a:xfrm>
                        <a:off x="7449287" y="3009156"/>
                        <a:ext cx="2933700" cy="693737"/>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50286899"/>
              </p:ext>
            </p:extLst>
          </p:nvPr>
        </p:nvGraphicFramePr>
        <p:xfrm>
          <a:off x="985838" y="2262188"/>
          <a:ext cx="8245475" cy="1431925"/>
        </p:xfrm>
        <a:graphic>
          <a:graphicData uri="http://schemas.openxmlformats.org/presentationml/2006/ole">
            <mc:AlternateContent xmlns:mc="http://schemas.openxmlformats.org/markup-compatibility/2006">
              <mc:Choice xmlns:v="urn:schemas-microsoft-com:vml" Requires="v">
                <p:oleObj name="Macro-Enabled Worksheet" r:id="rId3" imgW="8244911" imgH="1432718" progId="Excel.SheetMacroEnabled.12">
                  <p:link updateAutomatic="1"/>
                </p:oleObj>
              </mc:Choice>
              <mc:Fallback>
                <p:oleObj name="Macro-Enabled Worksheet" r:id="rId3" imgW="8244911" imgH="1432718" progId="Excel.SheetMacroEnabled.12">
                  <p:link updateAutomatic="1"/>
                  <p:pic>
                    <p:nvPicPr>
                      <p:cNvPr id="0" name=""/>
                      <p:cNvPicPr/>
                      <p:nvPr/>
                    </p:nvPicPr>
                    <p:blipFill>
                      <a:blip r:embed="rId4"/>
                      <a:stretch>
                        <a:fillRect/>
                      </a:stretch>
                    </p:blipFill>
                    <p:spPr>
                      <a:xfrm>
                        <a:off x="985838" y="2262188"/>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254998027"/>
              </p:ext>
            </p:extLst>
          </p:nvPr>
        </p:nvGraphicFramePr>
        <p:xfrm>
          <a:off x="1106488" y="2220913"/>
          <a:ext cx="8245475" cy="1584325"/>
        </p:xfrm>
        <a:graphic>
          <a:graphicData uri="http://schemas.openxmlformats.org/presentationml/2006/ole">
            <mc:AlternateContent xmlns:mc="http://schemas.openxmlformats.org/markup-compatibility/2006">
              <mc:Choice xmlns:v="urn:schemas-microsoft-com:vml" Requires="v">
                <p:oleObj name="Macro-Enabled Worksheet" r:id="rId3" imgW="8244911" imgH="1584944" progId="Excel.SheetMacroEnabled.12">
                  <p:link updateAutomatic="1"/>
                </p:oleObj>
              </mc:Choice>
              <mc:Fallback>
                <p:oleObj name="Macro-Enabled Worksheet" r:id="rId3" imgW="8244911" imgH="1584944" progId="Excel.SheetMacroEnabled.12">
                  <p:link updateAutomatic="1"/>
                  <p:pic>
                    <p:nvPicPr>
                      <p:cNvPr id="0" name=""/>
                      <p:cNvPicPr/>
                      <p:nvPr/>
                    </p:nvPicPr>
                    <p:blipFill>
                      <a:blip r:embed="rId4"/>
                      <a:stretch>
                        <a:fillRect/>
                      </a:stretch>
                    </p:blipFill>
                    <p:spPr>
                      <a:xfrm>
                        <a:off x="1106488" y="2220913"/>
                        <a:ext cx="8245475" cy="1584325"/>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2159895942"/>
              </p:ext>
            </p:extLst>
          </p:nvPr>
        </p:nvGraphicFramePr>
        <p:xfrm>
          <a:off x="1165225" y="2252663"/>
          <a:ext cx="7437438" cy="1393825"/>
        </p:xfrm>
        <a:graphic>
          <a:graphicData uri="http://schemas.openxmlformats.org/presentationml/2006/ole">
            <mc:AlternateContent xmlns:mc="http://schemas.openxmlformats.org/markup-compatibility/2006">
              <mc:Choice xmlns:v="urn:schemas-microsoft-com:vml" Requires="v">
                <p:oleObj name="Macro-Enabled Worksheet" r:id="rId3" imgW="7437262" imgH="1394342" progId="Excel.SheetMacroEnabled.12">
                  <p:link updateAutomatic="1"/>
                </p:oleObj>
              </mc:Choice>
              <mc:Fallback>
                <p:oleObj name="Macro-Enabled Worksheet" r:id="rId3" imgW="7437262" imgH="1394342" progId="Excel.SheetMacroEnabled.12">
                  <p:link updateAutomatic="1"/>
                  <p:pic>
                    <p:nvPicPr>
                      <p:cNvPr id="0" name=""/>
                      <p:cNvPicPr/>
                      <p:nvPr/>
                    </p:nvPicPr>
                    <p:blipFill>
                      <a:blip r:embed="rId4"/>
                      <a:stretch>
                        <a:fillRect/>
                      </a:stretch>
                    </p:blipFill>
                    <p:spPr>
                      <a:xfrm>
                        <a:off x="1165225" y="2252663"/>
                        <a:ext cx="7437438"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72e3a154-4955-46c3-9573-e9dec3e1f195"/>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c500478-62e0-46fc-87f1-cfa988e486b4"/>
    <ds:schemaRef ds:uri="http://www.w3.org/XML/1998/namespace"/>
  </ds:schemaRefs>
</ds:datastoreItem>
</file>

<file path=customXml/itemProps3.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1010</TotalTime>
  <Words>4677</Words>
  <Application>Microsoft Office PowerPoint</Application>
  <PresentationFormat>Widescreen</PresentationFormat>
  <Paragraphs>285</Paragraphs>
  <Slides>54</Slides>
  <Notes>14</Notes>
  <HiddenSlides>0</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19</vt:i4>
      </vt:variant>
      <vt:variant>
        <vt:lpstr>Slide Titles</vt:lpstr>
      </vt:variant>
      <vt:variant>
        <vt:i4>54</vt:i4>
      </vt:variant>
    </vt:vector>
  </HeadingPairs>
  <TitlesOfParts>
    <vt:vector size="83" baseType="lpstr">
      <vt:lpstr>DengXian</vt:lpstr>
      <vt:lpstr>DengXian</vt:lpstr>
      <vt:lpstr>等线 Light</vt:lpstr>
      <vt:lpstr>等线 Light</vt:lpstr>
      <vt:lpstr>宋体</vt:lpstr>
      <vt:lpstr>Arial</vt:lpstr>
      <vt:lpstr>Calibri</vt:lpstr>
      <vt:lpstr>Calibri Light</vt:lpstr>
      <vt:lpstr>Open Sans</vt:lpstr>
      <vt:lpstr>Office Theme</vt:lpstr>
      <vt:lpstr>file:///X:\2021-04-12to04-16%20(A5)%20C53517%20SoftMARS\00_Data_Reference.xlsm!pptxCover!R4C2:R13C2</vt:lpstr>
      <vt:lpstr>file:///X:\2021-04-12to04-16%20(A5)%20C53517%20SoftMARS\00_Data_Reference.xlsm!pptxCover!R15C2:R17C2</vt:lpstr>
      <vt:lpstr>file:///X:\2021-04-12to04-16%20(A5)%20C53517%20SoftMARS\00_Data_Reference.xlsm!pptxCover!R22C2</vt:lpstr>
      <vt:lpstr>file:///X:\2021-04-12to04-16%20(A5)%20C53517%20SoftMARS\00_Data_Reference.xlsm!pptxLink1!R1C1:R7C2</vt:lpstr>
      <vt:lpstr>file:///X:\2021-04-12to04-16%20(A5)%20C53517%20SoftMARS\00_Data_Reference.xlsm!pptxLink1!R10C1:R18C2</vt:lpstr>
      <vt:lpstr>file:///X:\2021-04-12to04-16%20(A5)%20C53517%20SoftMARS\00_Data_Reference.xlsm!pptxLink2!R1C1:R4C1</vt:lpstr>
      <vt:lpstr>file:///X:\2021-04-12to04-16%20(A5)%20C53517%20SoftMARS\00_Data_Reference.xlsm!pptxLink1!R20C1:R31C2</vt:lpstr>
      <vt:lpstr>file:///X:\2021-04-12to04-16%20(A5)%20C53517%20SoftMARS\00_Data_Reference.xlsm!pptxLink3!R2C1:R24C9</vt:lpstr>
      <vt:lpstr>file:///X:\2021-04-12to04-16%20(A5)%20C53517%20SoftMARS\00_Data_Reference.xlsm!pptxLink2!R30C1:R35C1</vt:lpstr>
      <vt:lpstr>file:///X:\2021-04-12to04-16%20(A5)%20C53517%20SoftMARS\00_Data_Reference.xlsm!pptxLink4!R10C1:R27C20</vt:lpstr>
      <vt:lpstr>file:///X:\2021-04-12to04-16%20(A5)%20C53517%20SoftMARS\00_Data_Reference.xlsm!pptxLink5!R1C1:R11C5</vt:lpstr>
      <vt:lpstr>file:///X:\2021-04-12to04-16%20(A5)%20C53517%20SoftMARS\00_Data_Reference.xlsm!pptxLink5!R15C1:R21C5</vt:lpstr>
      <vt:lpstr>file:///X:\2021-04-12to04-16%20(A5)%20C53517%20SoftMARS\00_Data_Reference.xlsm!pptxLink1!R9C4</vt:lpstr>
      <vt:lpstr>file:///X:\2021-04-12to04-16%20(A5)%20C53517%20SoftMARS\00_Data_Reference.xlsm!pptxLink1!R9C4</vt:lpstr>
      <vt:lpstr>file:///X:\2021-04-12to04-16%20(A5)%20C53517%20SoftMARS\00_Data_Reference.xlsm!pptxLink6!R2C2:R13C5</vt:lpstr>
      <vt:lpstr>file:///X:\2021-04-12to04-16%20(A5)%20C53517%20SoftMARS\00_Data_Reference.xlsm!pptxLink7!R2C2:R16C4</vt:lpstr>
      <vt:lpstr>file:///X:\2021-04-12to04-16%20(A5)%20C53517%20SoftMARS\00_Data_Reference.xlsm!pptxLink7!R18C2:R32C4</vt:lpstr>
      <vt:lpstr>file:///X:\2021-04-12to04-16%20(A5)%20C53517%20SoftMARS\00_Data_Reference.xlsm!pptxCover!R26C2:R33C4</vt:lpstr>
      <vt:lpstr>file:///X:\2021-04-12to04-16%20(A5)%20C53517%20SoftMARS\00_Data_Reference.xlsm!pptxCover!R23C7</vt:lpstr>
      <vt:lpstr>PowerPoint Presentation</vt:lpstr>
      <vt:lpstr>PowerPoint Presentation</vt:lpstr>
      <vt:lpstr>DEMIXIUM™</vt:lpstr>
      <vt:lpstr>Agenda 议程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Ratings 評級</vt:lpstr>
      <vt:lpstr>Ratings for</vt:lpstr>
      <vt:lpstr>Ratings for</vt:lpstr>
      <vt:lpstr>Congratulations!</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Jared Twigg</cp:lastModifiedBy>
  <cp:revision>84</cp:revision>
  <cp:lastPrinted>2020-11-23T18:22:15Z</cp:lastPrinted>
  <dcterms:created xsi:type="dcterms:W3CDTF">2020-11-22T06:57:57Z</dcterms:created>
  <dcterms:modified xsi:type="dcterms:W3CDTF">2023-06-26T09:10:41Z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