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78" d="100"/>
          <a:sy n="78" d="100"/>
        </p:scale>
        <p:origin x="82" y="6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B:\2021-04-12to04-16%20(A5)%20C53517%20SoftMARS\00_Data_Reference.xlsm!pptxCover!R4C2:R12C2" TargetMode="External"/><Relationship Id="rId7" Type="http://schemas.openxmlformats.org/officeDocument/2006/relationships/oleObject" Target="file:///B:\2021-04-12to04-16%20(A5)%20C53517%20SoftMARS\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B:\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636774205"/>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2068"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00971033"/>
              </p:ext>
            </p:extLst>
          </p:nvPr>
        </p:nvGraphicFramePr>
        <p:xfrm>
          <a:off x="3375025" y="5383213"/>
          <a:ext cx="5441950" cy="660400"/>
        </p:xfrm>
        <a:graphic>
          <a:graphicData uri="http://schemas.openxmlformats.org/presentationml/2006/ole">
            <mc:AlternateContent xmlns:mc="http://schemas.openxmlformats.org/markup-compatibility/2006">
              <mc:Choice xmlns:v="urn:schemas-microsoft-com:vml" Requires="v">
                <p:oleObj spid="_x0000_s2069"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04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315048113"/>
              </p:ext>
            </p:extLst>
          </p:nvPr>
        </p:nvGraphicFramePr>
        <p:xfrm>
          <a:off x="3375025" y="5037138"/>
          <a:ext cx="5441950" cy="271462"/>
        </p:xfrm>
        <a:graphic>
          <a:graphicData uri="http://schemas.openxmlformats.org/presentationml/2006/ole">
            <mc:AlternateContent xmlns:mc="http://schemas.openxmlformats.org/markup-compatibility/2006">
              <mc:Choice xmlns:v="urn:schemas-microsoft-com:vml" Requires="v">
                <p:oleObj spid="_x0000_s2070"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8"/>
                      <a:stretch>
                        <a:fillRect/>
                      </a:stretch>
                    </p:blipFill>
                    <p:spPr>
                      <a:xfrm>
                        <a:off x="3375025" y="5037138"/>
                        <a:ext cx="5441950" cy="271462"/>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a requirement of the CMMI Method Definition Document V2.0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2.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605</TotalTime>
  <Words>4290</Words>
  <Application>Microsoft Office PowerPoint</Application>
  <PresentationFormat>Widescreen</PresentationFormat>
  <Paragraphs>241</Paragraphs>
  <Slides>32</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等线</vt:lpstr>
      <vt:lpstr>等线</vt:lpstr>
      <vt:lpstr>DengXian Light</vt:lpstr>
      <vt:lpstr>DengXian Light</vt:lpstr>
      <vt:lpstr>宋体</vt:lpstr>
      <vt:lpstr>Arial</vt:lpstr>
      <vt:lpstr>Calibri</vt:lpstr>
      <vt:lpstr>Calibri Light</vt:lpstr>
      <vt:lpstr>Open Sans</vt:lpstr>
      <vt:lpstr>Office Theme</vt:lpstr>
      <vt:lpstr>B:\2021-04-12to04-16 (A5) C53517 SoftMARS\00_Data_Reference.xlsm!pptxCover!R4C2:R12C2</vt:lpstr>
      <vt:lpstr>B:\2021-04-12to04-16 (A5) C53517 SoftMARS\00_Data_Reference.xlsm!pptxCover!R15C2:R17C2</vt:lpstr>
      <vt:lpstr>B:\2021-04-12to04-16 (A5) C53517 SoftMARS\00_Data_Reference.xlsm!pptxCover!R20C2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77</cp:revision>
  <dcterms:created xsi:type="dcterms:W3CDTF">2018-03-14T12:19:45Z</dcterms:created>
  <dcterms:modified xsi:type="dcterms:W3CDTF">2022-01-21T05:37:41Z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