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45"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8" d="100"/>
          <a:sy n="78" d="100"/>
        </p:scale>
        <p:origin x="82" y="11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8/6/2021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32035775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060939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522572990"/>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057763" imgH="276367" progId="Excel.SheetMacroEnabled.12">
                  <p:link updateAutomatic="1"/>
                </p:oleObj>
              </mc:Choice>
              <mc:Fallback>
                <p:oleObj name="Macro-Enabled Worksheet" r:id="rId6"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501</TotalTime>
  <Words>5520</Words>
  <Application>Microsoft Office PowerPoint</Application>
  <PresentationFormat>Widescreen</PresentationFormat>
  <Paragraphs>255</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70</cp:revision>
  <dcterms:created xsi:type="dcterms:W3CDTF">2018-03-14T12:19:45Z</dcterms:created>
  <dcterms:modified xsi:type="dcterms:W3CDTF">2021-08-06T01:28:59Z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