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1549"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BA82E-0AF8-4113-BD4E-4DAAF821A623}" v="2" dt="2022-12-12T09:20:59.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189" autoAdjust="0"/>
    <p:restoredTop sz="74379" autoAdjust="0"/>
  </p:normalViewPr>
  <p:slideViewPr>
    <p:cSldViewPr snapToGrid="0">
      <p:cViewPr>
        <p:scale>
          <a:sx n="60" d="100"/>
          <a:sy n="60" d="100"/>
        </p:scale>
        <p:origin x="408" y="558"/>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ie Van Zyl" userId="e994ea3f2aec2a85" providerId="LiveId" clId="{62FBA82E-0AF8-4113-BD4E-4DAAF821A623}"/>
    <pc:docChg chg="modSld">
      <pc:chgData name="Melanie Van Zyl" userId="e994ea3f2aec2a85" providerId="LiveId" clId="{62FBA82E-0AF8-4113-BD4E-4DAAF821A623}" dt="2022-12-12T09:20:59.713" v="1"/>
      <pc:docMkLst>
        <pc:docMk/>
      </pc:docMkLst>
      <pc:sldChg chg="addSp delSp modSp">
        <pc:chgData name="Melanie Van Zyl" userId="e994ea3f2aec2a85" providerId="LiveId" clId="{62FBA82E-0AF8-4113-BD4E-4DAAF821A623}" dt="2022-12-12T09:20:59.713" v="1"/>
        <pc:sldMkLst>
          <pc:docMk/>
          <pc:sldMk cId="2975703836" sldId="1549"/>
        </pc:sldMkLst>
        <pc:picChg chg="add mod">
          <ac:chgData name="Melanie Van Zyl" userId="e994ea3f2aec2a85" providerId="LiveId" clId="{62FBA82E-0AF8-4113-BD4E-4DAAF821A623}" dt="2022-12-12T09:20:59.713" v="1"/>
          <ac:picMkLst>
            <pc:docMk/>
            <pc:sldMk cId="2975703836" sldId="1549"/>
            <ac:picMk id="2" creationId="{4866C44F-9E5C-1973-8AE7-87E890F4836B}"/>
          </ac:picMkLst>
        </pc:picChg>
        <pc:picChg chg="add mod">
          <ac:chgData name="Melanie Van Zyl" userId="e994ea3f2aec2a85" providerId="LiveId" clId="{62FBA82E-0AF8-4113-BD4E-4DAAF821A623}" dt="2022-12-12T09:20:59.713" v="1"/>
          <ac:picMkLst>
            <pc:docMk/>
            <pc:sldMk cId="2975703836" sldId="1549"/>
            <ac:picMk id="3" creationId="{62799FA7-B395-E23D-3426-4548FDA4B4D1}"/>
          </ac:picMkLst>
        </pc:picChg>
        <pc:picChg chg="add mod">
          <ac:chgData name="Melanie Van Zyl" userId="e994ea3f2aec2a85" providerId="LiveId" clId="{62FBA82E-0AF8-4113-BD4E-4DAAF821A623}" dt="2022-12-12T09:20:59.713" v="1"/>
          <ac:picMkLst>
            <pc:docMk/>
            <pc:sldMk cId="2975703836" sldId="1549"/>
            <ac:picMk id="4" creationId="{809EF27B-E71B-E548-DF13-D2418E38680A}"/>
          </ac:picMkLst>
        </pc:picChg>
        <pc:picChg chg="add mod">
          <ac:chgData name="Melanie Van Zyl" userId="e994ea3f2aec2a85" providerId="LiveId" clId="{62FBA82E-0AF8-4113-BD4E-4DAAF821A623}" dt="2022-12-12T09:20:59.713" v="1"/>
          <ac:picMkLst>
            <pc:docMk/>
            <pc:sldMk cId="2975703836" sldId="1549"/>
            <ac:picMk id="5" creationId="{4114181C-AD01-648A-AFE4-33E7C8206C57}"/>
          </ac:picMkLst>
        </pc:picChg>
        <pc:picChg chg="add mod">
          <ac:chgData name="Melanie Van Zyl" userId="e994ea3f2aec2a85" providerId="LiveId" clId="{62FBA82E-0AF8-4113-BD4E-4DAAF821A623}" dt="2022-12-12T09:20:59.713" v="1"/>
          <ac:picMkLst>
            <pc:docMk/>
            <pc:sldMk cId="2975703836" sldId="1549"/>
            <ac:picMk id="6" creationId="{DBA28244-BF03-4ABE-8C08-BA9CA6E42B22}"/>
          </ac:picMkLst>
        </pc:picChg>
        <pc:picChg chg="add mod">
          <ac:chgData name="Melanie Van Zyl" userId="e994ea3f2aec2a85" providerId="LiveId" clId="{62FBA82E-0AF8-4113-BD4E-4DAAF821A623}" dt="2022-12-12T09:20:59.713" v="1"/>
          <ac:picMkLst>
            <pc:docMk/>
            <pc:sldMk cId="2975703836" sldId="1549"/>
            <ac:picMk id="7" creationId="{0746ECA8-5999-8844-A4CF-D21C0913F4B0}"/>
          </ac:picMkLst>
        </pc:picChg>
        <pc:picChg chg="add mod">
          <ac:chgData name="Melanie Van Zyl" userId="e994ea3f2aec2a85" providerId="LiveId" clId="{62FBA82E-0AF8-4113-BD4E-4DAAF821A623}" dt="2022-12-12T09:20:59.713" v="1"/>
          <ac:picMkLst>
            <pc:docMk/>
            <pc:sldMk cId="2975703836" sldId="1549"/>
            <ac:picMk id="8" creationId="{C88643CA-FF93-D9A6-9CA6-A07E508A4903}"/>
          </ac:picMkLst>
        </pc:picChg>
        <pc:picChg chg="add mod">
          <ac:chgData name="Melanie Van Zyl" userId="e994ea3f2aec2a85" providerId="LiveId" clId="{62FBA82E-0AF8-4113-BD4E-4DAAF821A623}" dt="2022-12-12T09:20:59.713" v="1"/>
          <ac:picMkLst>
            <pc:docMk/>
            <pc:sldMk cId="2975703836" sldId="1549"/>
            <ac:picMk id="9" creationId="{1A4C7194-F4EA-A630-9EDD-C2625999C623}"/>
          </ac:picMkLst>
        </pc:picChg>
        <pc:picChg chg="add mod">
          <ac:chgData name="Melanie Van Zyl" userId="e994ea3f2aec2a85" providerId="LiveId" clId="{62FBA82E-0AF8-4113-BD4E-4DAAF821A623}" dt="2022-12-12T09:20:59.713" v="1"/>
          <ac:picMkLst>
            <pc:docMk/>
            <pc:sldMk cId="2975703836" sldId="1549"/>
            <ac:picMk id="10" creationId="{574BE752-EC45-605C-2A0C-D98E2FA99965}"/>
          </ac:picMkLst>
        </pc:picChg>
        <pc:picChg chg="add mod">
          <ac:chgData name="Melanie Van Zyl" userId="e994ea3f2aec2a85" providerId="LiveId" clId="{62FBA82E-0AF8-4113-BD4E-4DAAF821A623}" dt="2022-12-12T09:20:59.713" v="1"/>
          <ac:picMkLst>
            <pc:docMk/>
            <pc:sldMk cId="2975703836" sldId="1549"/>
            <ac:picMk id="12" creationId="{F4730552-0949-1289-E92C-A43E2FAC635F}"/>
          </ac:picMkLst>
        </pc:picChg>
        <pc:picChg chg="add mod">
          <ac:chgData name="Melanie Van Zyl" userId="e994ea3f2aec2a85" providerId="LiveId" clId="{62FBA82E-0AF8-4113-BD4E-4DAAF821A623}" dt="2022-12-12T09:20:59.713" v="1"/>
          <ac:picMkLst>
            <pc:docMk/>
            <pc:sldMk cId="2975703836" sldId="1549"/>
            <ac:picMk id="13" creationId="{F63307DC-517F-069D-D6FA-2BDB138810BB}"/>
          </ac:picMkLst>
        </pc:picChg>
        <pc:picChg chg="add mod">
          <ac:chgData name="Melanie Van Zyl" userId="e994ea3f2aec2a85" providerId="LiveId" clId="{62FBA82E-0AF8-4113-BD4E-4DAAF821A623}" dt="2022-12-12T09:20:59.713" v="1"/>
          <ac:picMkLst>
            <pc:docMk/>
            <pc:sldMk cId="2975703836" sldId="1549"/>
            <ac:picMk id="14" creationId="{1112373A-9391-590D-6A6B-A7B77E7D9138}"/>
          </ac:picMkLst>
        </pc:picChg>
        <pc:picChg chg="add mod">
          <ac:chgData name="Melanie Van Zyl" userId="e994ea3f2aec2a85" providerId="LiveId" clId="{62FBA82E-0AF8-4113-BD4E-4DAAF821A623}" dt="2022-12-12T09:20:59.713" v="1"/>
          <ac:picMkLst>
            <pc:docMk/>
            <pc:sldMk cId="2975703836" sldId="1549"/>
            <ac:picMk id="15" creationId="{9A72D469-8119-E701-5E19-4DE0AFE668B7}"/>
          </ac:picMkLst>
        </pc:picChg>
        <pc:picChg chg="add mod">
          <ac:chgData name="Melanie Van Zyl" userId="e994ea3f2aec2a85" providerId="LiveId" clId="{62FBA82E-0AF8-4113-BD4E-4DAAF821A623}" dt="2022-12-12T09:20:59.713" v="1"/>
          <ac:picMkLst>
            <pc:docMk/>
            <pc:sldMk cId="2975703836" sldId="1549"/>
            <ac:picMk id="16" creationId="{16C41C2A-57A7-4A60-1847-D132E2B91FE8}"/>
          </ac:picMkLst>
        </pc:picChg>
        <pc:picChg chg="add mod">
          <ac:chgData name="Melanie Van Zyl" userId="e994ea3f2aec2a85" providerId="LiveId" clId="{62FBA82E-0AF8-4113-BD4E-4DAAF821A623}" dt="2022-12-12T09:20:59.713" v="1"/>
          <ac:picMkLst>
            <pc:docMk/>
            <pc:sldMk cId="2975703836" sldId="1549"/>
            <ac:picMk id="17" creationId="{258E9237-7F12-DB4A-214C-DFCA2D5949CD}"/>
          </ac:picMkLst>
        </pc:picChg>
        <pc:picChg chg="add mod">
          <ac:chgData name="Melanie Van Zyl" userId="e994ea3f2aec2a85" providerId="LiveId" clId="{62FBA82E-0AF8-4113-BD4E-4DAAF821A623}" dt="2022-12-12T09:20:59.713" v="1"/>
          <ac:picMkLst>
            <pc:docMk/>
            <pc:sldMk cId="2975703836" sldId="1549"/>
            <ac:picMk id="18" creationId="{9536ED03-F563-552D-2EA3-E2614A5AA0E6}"/>
          </ac:picMkLst>
        </pc:picChg>
        <pc:picChg chg="del">
          <ac:chgData name="Melanie Van Zyl" userId="e994ea3f2aec2a85" providerId="LiveId" clId="{62FBA82E-0AF8-4113-BD4E-4DAAF821A623}" dt="2022-12-12T09:20:48.024" v="0" actId="478"/>
          <ac:picMkLst>
            <pc:docMk/>
            <pc:sldMk cId="2975703836" sldId="1549"/>
            <ac:picMk id="30" creationId="{0DB3A38A-CE0C-488A-B87F-37FFDD2E1D86}"/>
          </ac:picMkLst>
        </pc:picChg>
        <pc:picChg chg="del">
          <ac:chgData name="Melanie Van Zyl" userId="e994ea3f2aec2a85" providerId="LiveId" clId="{62FBA82E-0AF8-4113-BD4E-4DAAF821A623}" dt="2022-12-12T09:20:48.024" v="0" actId="478"/>
          <ac:picMkLst>
            <pc:docMk/>
            <pc:sldMk cId="2975703836" sldId="1549"/>
            <ac:picMk id="44" creationId="{5804FC85-67E1-4C1D-A768-A4E046E7F9EC}"/>
          </ac:picMkLst>
        </pc:picChg>
        <pc:picChg chg="del">
          <ac:chgData name="Melanie Van Zyl" userId="e994ea3f2aec2a85" providerId="LiveId" clId="{62FBA82E-0AF8-4113-BD4E-4DAAF821A623}" dt="2022-12-12T09:20:48.024" v="0" actId="478"/>
          <ac:picMkLst>
            <pc:docMk/>
            <pc:sldMk cId="2975703836" sldId="1549"/>
            <ac:picMk id="45" creationId="{5D685488-5751-4610-AE1F-6A7C4BE390AF}"/>
          </ac:picMkLst>
        </pc:picChg>
        <pc:picChg chg="del">
          <ac:chgData name="Melanie Van Zyl" userId="e994ea3f2aec2a85" providerId="LiveId" clId="{62FBA82E-0AF8-4113-BD4E-4DAAF821A623}" dt="2022-12-12T09:20:48.024" v="0" actId="478"/>
          <ac:picMkLst>
            <pc:docMk/>
            <pc:sldMk cId="2975703836" sldId="1549"/>
            <ac:picMk id="46" creationId="{1CCB6A1E-9C8F-4CF7-8854-7EAED2AC6848}"/>
          </ac:picMkLst>
        </pc:picChg>
        <pc:picChg chg="del">
          <ac:chgData name="Melanie Van Zyl" userId="e994ea3f2aec2a85" providerId="LiveId" clId="{62FBA82E-0AF8-4113-BD4E-4DAAF821A623}" dt="2022-12-12T09:20:48.024" v="0" actId="478"/>
          <ac:picMkLst>
            <pc:docMk/>
            <pc:sldMk cId="2975703836" sldId="1549"/>
            <ac:picMk id="47" creationId="{906DB6B8-FB70-49A9-90A8-CE08CF7A3FCC}"/>
          </ac:picMkLst>
        </pc:picChg>
        <pc:picChg chg="del">
          <ac:chgData name="Melanie Van Zyl" userId="e994ea3f2aec2a85" providerId="LiveId" clId="{62FBA82E-0AF8-4113-BD4E-4DAAF821A623}" dt="2022-12-12T09:20:48.024" v="0" actId="478"/>
          <ac:picMkLst>
            <pc:docMk/>
            <pc:sldMk cId="2975703836" sldId="1549"/>
            <ac:picMk id="48" creationId="{829E41C9-1208-4F5B-9B72-C350895017BC}"/>
          </ac:picMkLst>
        </pc:picChg>
        <pc:picChg chg="del">
          <ac:chgData name="Melanie Van Zyl" userId="e994ea3f2aec2a85" providerId="LiveId" clId="{62FBA82E-0AF8-4113-BD4E-4DAAF821A623}" dt="2022-12-12T09:20:48.024" v="0" actId="478"/>
          <ac:picMkLst>
            <pc:docMk/>
            <pc:sldMk cId="2975703836" sldId="1549"/>
            <ac:picMk id="49" creationId="{3F300468-6315-4AAF-9348-32BCBBA8F5D3}"/>
          </ac:picMkLst>
        </pc:picChg>
        <pc:picChg chg="del">
          <ac:chgData name="Melanie Van Zyl" userId="e994ea3f2aec2a85" providerId="LiveId" clId="{62FBA82E-0AF8-4113-BD4E-4DAAF821A623}" dt="2022-12-12T09:20:48.024" v="0" actId="478"/>
          <ac:picMkLst>
            <pc:docMk/>
            <pc:sldMk cId="2975703836" sldId="1549"/>
            <ac:picMk id="50" creationId="{7722CF4D-7FE1-45B8-81FB-B3A16FBB595C}"/>
          </ac:picMkLst>
        </pc:picChg>
        <pc:picChg chg="del">
          <ac:chgData name="Melanie Van Zyl" userId="e994ea3f2aec2a85" providerId="LiveId" clId="{62FBA82E-0AF8-4113-BD4E-4DAAF821A623}" dt="2022-12-12T09:20:48.024" v="0" actId="478"/>
          <ac:picMkLst>
            <pc:docMk/>
            <pc:sldMk cId="2975703836" sldId="1549"/>
            <ac:picMk id="51" creationId="{71E22DBF-B29C-4402-8AEA-178EA3063525}"/>
          </ac:picMkLst>
        </pc:picChg>
        <pc:picChg chg="del">
          <ac:chgData name="Melanie Van Zyl" userId="e994ea3f2aec2a85" providerId="LiveId" clId="{62FBA82E-0AF8-4113-BD4E-4DAAF821A623}" dt="2022-12-12T09:20:48.024" v="0" actId="478"/>
          <ac:picMkLst>
            <pc:docMk/>
            <pc:sldMk cId="2975703836" sldId="1549"/>
            <ac:picMk id="53" creationId="{D9C0948D-3FA9-4C7F-8D52-47741C98F9D4}"/>
          </ac:picMkLst>
        </pc:picChg>
        <pc:picChg chg="del">
          <ac:chgData name="Melanie Van Zyl" userId="e994ea3f2aec2a85" providerId="LiveId" clId="{62FBA82E-0AF8-4113-BD4E-4DAAF821A623}" dt="2022-12-12T09:20:48.024" v="0" actId="478"/>
          <ac:picMkLst>
            <pc:docMk/>
            <pc:sldMk cId="2975703836" sldId="1549"/>
            <ac:picMk id="54" creationId="{F3617B43-1542-4F3C-956C-3E408F634F03}"/>
          </ac:picMkLst>
        </pc:picChg>
        <pc:picChg chg="del">
          <ac:chgData name="Melanie Van Zyl" userId="e994ea3f2aec2a85" providerId="LiveId" clId="{62FBA82E-0AF8-4113-BD4E-4DAAF821A623}" dt="2022-12-12T09:20:48.024" v="0" actId="478"/>
          <ac:picMkLst>
            <pc:docMk/>
            <pc:sldMk cId="2975703836" sldId="1549"/>
            <ac:picMk id="64" creationId="{2850122E-32F6-40C4-AEC8-C4B0EC346A75}"/>
          </ac:picMkLst>
        </pc:picChg>
      </pc:sldChg>
    </pc:docChg>
  </pc:docChgLst>
  <pc:docChgLst>
    <pc:chgData name="Melanie Van Zyl" userId="e994ea3f2aec2a85" providerId="LiveId" clId="{A35DD233-7080-42EE-8A91-1FFE4064D1EB}"/>
    <pc:docChg chg="modSld">
      <pc:chgData name="Melanie Van Zyl" userId="e994ea3f2aec2a85" providerId="LiveId" clId="{A35DD233-7080-42EE-8A91-1FFE4064D1EB}" dt="2022-09-28T07:12:43.379" v="2" actId="1076"/>
      <pc:docMkLst>
        <pc:docMk/>
      </pc:docMkLst>
      <pc:sldChg chg="modSp mod">
        <pc:chgData name="Melanie Van Zyl" userId="e994ea3f2aec2a85" providerId="LiveId" clId="{A35DD233-7080-42EE-8A91-1FFE4064D1EB}" dt="2022-09-28T07:12:43.379" v="2" actId="1076"/>
        <pc:sldMkLst>
          <pc:docMk/>
          <pc:sldMk cId="1383232642" sldId="903"/>
        </pc:sldMkLst>
        <pc:spChg chg="mod">
          <ac:chgData name="Melanie Van Zyl" userId="e994ea3f2aec2a85" providerId="LiveId" clId="{A35DD233-7080-42EE-8A91-1FFE4064D1EB}" dt="2022-09-28T07:12:43.379" v="2" actId="1076"/>
          <ac:spMkLst>
            <pc:docMk/>
            <pc:sldMk cId="1383232642" sldId="903"/>
            <ac:spMk id="8" creationId="{FA76391E-56A4-1D46-8B16-6C6198C4AD7F}"/>
          </ac:spMkLst>
        </pc:spChg>
        <pc:spChg chg="mod">
          <ac:chgData name="Melanie Van Zyl" userId="e994ea3f2aec2a85" providerId="LiveId" clId="{A35DD233-7080-42EE-8A91-1FFE4064D1EB}" dt="2022-09-28T07:12:38.603" v="1" actId="1076"/>
          <ac:spMkLst>
            <pc:docMk/>
            <pc:sldMk cId="1383232642" sldId="903"/>
            <ac:spMk id="9" creationId="{28877B3D-5089-C64D-BC81-EDE247A115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7"/>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900098"/>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794206"/>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4866C44F-9E5C-1973-8AE7-87E890F4836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62799FA7-B395-E23D-3426-4548FDA4B4D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809EF27B-E71B-E548-DF13-D2418E38680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4114181C-AD01-648A-AFE4-33E7C8206C5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DBA28244-BF03-4ABE-8C08-BA9CA6E42B2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0746ECA8-5999-8844-A4CF-D21C0913F4B0}"/>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C88643CA-FF93-D9A6-9CA6-A07E508A490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A4C7194-F4EA-A630-9EDD-C2625999C62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574BE752-EC45-605C-2A0C-D98E2FA9996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F4730552-0949-1289-E92C-A43E2FAC635F}"/>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F63307DC-517F-069D-D6FA-2BDB138810B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1112373A-9391-590D-6A6B-A7B77E7D913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9A72D469-8119-E701-5E19-4DE0AFE668B7}"/>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16C41C2A-57A7-4A60-1847-D132E2B91FE8}"/>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258E9237-7F12-DB4A-214C-DFCA2D5949C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9536ED03-F563-552D-2EA3-E2614A5AA0E6}"/>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7570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615</TotalTime>
  <Words>3708</Words>
  <Application>Microsoft Office PowerPoint</Application>
  <PresentationFormat>Widescreen</PresentationFormat>
  <Paragraphs>214</Paragraphs>
  <Slides>30</Slides>
  <Notes>7</Notes>
  <HiddenSlides>1</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2" baseType="lpstr">
      <vt:lpstr>DengXian</vt:lpstr>
      <vt:lpstr>DengXian</vt:lpstr>
      <vt:lpstr>等线 Light</vt:lpstr>
      <vt:lpstr>等线 Light</vt:lpstr>
      <vt:lpstr>宋体</vt:lpstr>
      <vt:lpstr>Arial</vt:lpstr>
      <vt:lpstr>Calibri</vt:lpstr>
      <vt:lpstr>Calibri Light</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84</cp:revision>
  <dcterms:created xsi:type="dcterms:W3CDTF">2018-03-14T12:19:45Z</dcterms:created>
  <dcterms:modified xsi:type="dcterms:W3CDTF">2022-12-12T09:21:06Z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