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493" r:id="rId6"/>
    <p:sldId id="1515" r:id="rId7"/>
    <p:sldId id="911" r:id="rId8"/>
    <p:sldId id="270" r:id="rId9"/>
    <p:sldId id="928" r:id="rId10"/>
    <p:sldId id="310" r:id="rId11"/>
    <p:sldId id="1497" r:id="rId12"/>
    <p:sldId id="912" r:id="rId13"/>
    <p:sldId id="298" r:id="rId14"/>
    <p:sldId id="15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84"/>
      </p:cViewPr>
      <p:guideLst>
        <p:guide orient="horz" pos="572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10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G:\2021-04-12to04-16%20(A5)%20C53517%20SoftMARS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G:\2021-04-12to04-16%20(A5)%20C53517%20SoftMARS\00_Data_Reference.xlsm!pptxCover!R23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G:\2021-04-12to04-16%20(A5)%20C53517%20SoftMARS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mixium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9C1:R30C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Technology test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282613"/>
              </p:ext>
            </p:extLst>
          </p:nvPr>
        </p:nvGraphicFramePr>
        <p:xfrm>
          <a:off x="3448050" y="2034528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34528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107148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FC1988B-BDD6-4CA7-B730-9D39690B3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465993"/>
              </p:ext>
            </p:extLst>
          </p:nvPr>
        </p:nvGraphicFramePr>
        <p:xfrm>
          <a:off x="3448050" y="5017033"/>
          <a:ext cx="529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304661" progId="Excel.SheetMacroEnabled.12">
                  <p:link updateAutomatic="1"/>
                </p:oleObj>
              </mc:Choice>
              <mc:Fallback>
                <p:oleObj name="Macro-Enabled Worksheet" r:id="rId6" imgW="5296056" imgH="30466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17033"/>
                        <a:ext cx="529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305716" y="1052815"/>
            <a:ext cx="5154613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50FDF278-D4FF-467E-A368-C1A18D31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26" y="112298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3CCB2D8F-7E83-40F0-8CF5-4B1B2205A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58" y="112855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A7482B47-3C8E-45DA-8DEE-31B05900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20" y="113793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3704AF88-DE67-4AA0-8DC2-ECC3A67C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94" y="199489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EA455197-5916-4965-BB32-16864E96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71" y="202793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B779CFF-1B3F-45E6-836E-91D1DBB67C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06358" y="112022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E5A2967C-2D16-4A7E-B882-AB9382B4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402" y="113793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8E4866B-C3AA-450D-837C-CA20F2A854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31" y="112298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09D3DD78-DFED-4C22-BC79-2BC8704DF12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18" y="203318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0620BD8-B201-4BF0-ACFE-B8B270C5B65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94834" y="199489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22CCF12C-634B-446F-9AA7-720D2C10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71" y="201320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6AC6-8B5D-4EE0-897A-9EECC028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2" y="908050"/>
            <a:ext cx="10397836" cy="602284"/>
          </a:xfrm>
        </p:spPr>
        <p:txBody>
          <a:bodyPr/>
          <a:lstStyle/>
          <a:p>
            <a:r>
              <a:rPr lang="en-ZA" dirty="0" err="1"/>
              <a:t>DEMIXIUM</a:t>
            </a:r>
            <a:endParaRPr lang="en-ZA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02E9-B639-4352-9CD8-7319ACA08735}"/>
              </a:ext>
            </a:extLst>
          </p:cNvPr>
          <p:cNvGrpSpPr/>
          <p:nvPr/>
        </p:nvGrpSpPr>
        <p:grpSpPr>
          <a:xfrm>
            <a:off x="4465481" y="1878295"/>
            <a:ext cx="2719052" cy="4415485"/>
            <a:chOff x="4440140" y="1417173"/>
            <a:chExt cx="2719052" cy="4415485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D3100A3-8319-4488-9BD8-FA36065DF984}"/>
                </a:ext>
              </a:extLst>
            </p:cNvPr>
            <p:cNvSpPr/>
            <p:nvPr/>
          </p:nvSpPr>
          <p:spPr>
            <a:xfrm>
              <a:off x="4638776" y="1417173"/>
              <a:ext cx="2321781" cy="3657600"/>
            </a:xfrm>
            <a:prstGeom prst="upArrow">
              <a:avLst/>
            </a:prstGeom>
            <a:solidFill>
              <a:srgbClr val="299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8F0F7F-3E23-4ED2-ABCC-98187E77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0140" y="2583208"/>
              <a:ext cx="2719052" cy="32494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84EF48-EF5E-49FA-B6A9-E5C80B9C0007}"/>
              </a:ext>
            </a:extLst>
          </p:cNvPr>
          <p:cNvSpPr txBox="1"/>
          <p:nvPr/>
        </p:nvSpPr>
        <p:spPr>
          <a:xfrm>
            <a:off x="951442" y="1307835"/>
            <a:ext cx="351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Demixium</a:t>
            </a:r>
            <a:r>
              <a:rPr lang="en-ZA" dirty="0"/>
              <a:t> © Copyright Demix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1C6B-98B3-4617-86D6-C346F83D70CA}"/>
              </a:ext>
            </a:extLst>
          </p:cNvPr>
          <p:cNvSpPr txBox="1"/>
          <p:nvPr/>
        </p:nvSpPr>
        <p:spPr>
          <a:xfrm>
            <a:off x="2777670" y="5844796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600" dirty="0" err="1">
                <a:hlinkClick r:id="rId3"/>
              </a:rPr>
              <a:t>www.demixium.com</a:t>
            </a:r>
            <a:endParaRPr lang="en-ZA" sz="1600" dirty="0"/>
          </a:p>
          <a:p>
            <a:pPr algn="ctr"/>
            <a:r>
              <a:rPr lang="en-ZA" sz="1600" dirty="0"/>
              <a:t>Create | Evolve | Perfect </a:t>
            </a:r>
          </a:p>
        </p:txBody>
      </p:sp>
    </p:spTree>
    <p:extLst>
      <p:ext uri="{BB962C8B-B14F-4D97-AF65-F5344CB8AC3E}">
        <p14:creationId xmlns:p14="http://schemas.microsoft.com/office/powerpoint/2010/main" val="126530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36752B9-EAC9-46F7-800B-4FB0522ECE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43581"/>
              </p:ext>
            </p:extLst>
          </p:nvPr>
        </p:nvGraphicFramePr>
        <p:xfrm>
          <a:off x="1173163" y="1900238"/>
          <a:ext cx="8407400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371600" progId="Excel.SheetMacroEnabled.12">
                  <p:link updateAutomatic="1"/>
                </p:oleObj>
              </mc:Choice>
              <mc:Fallback>
                <p:oleObj name="Macro-Enabled Worksheet" r:id="rId3" imgW="8407504" imgH="137160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163" y="1900238"/>
                        <a:ext cx="8407400" cy="159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616F976-4E70-4045-9C76-C212AF8E0A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552283"/>
              </p:ext>
            </p:extLst>
          </p:nvPr>
        </p:nvGraphicFramePr>
        <p:xfrm>
          <a:off x="1199842" y="2068729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9842" y="2068729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A79724A-B99F-4803-8DB5-3CDE25C57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883196"/>
              </p:ext>
            </p:extLst>
          </p:nvPr>
        </p:nvGraphicFramePr>
        <p:xfrm>
          <a:off x="1244230" y="2167307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4230" y="2167307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schemas.openxmlformats.org/package/2006/metadata/core-properties"/>
    <ds:schemaRef ds:uri="72e3a154-4955-46c3-9573-e9dec3e1f195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ec500478-62e0-46fc-87f1-cfa988e486b4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C7A36-1D41-49F4-BCB2-B864FE70D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443</Words>
  <Application>Microsoft Office PowerPoint</Application>
  <PresentationFormat>Widescreen</PresentationFormat>
  <Paragraphs>47</Paragraphs>
  <Slides>11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Theme</vt:lpstr>
      <vt:lpstr>file:///G:\2021-04-12to04-16%20(A5)%20C53517%20SoftMARS\00_Data_Reference.xlsm!pptxCover!R4C2:R12C2</vt:lpstr>
      <vt:lpstr>file:///G:\2021-04-12to04-16%20(A5)%20C53517%20SoftMARS\00_Data_Reference.xlsm!pptxCover!R15C2:R17C2</vt:lpstr>
      <vt:lpstr>file:///G:\2021-04-12to04-16%20(A5)%20C53517%20SoftMARS\00_Data_Reference.xlsm!pptxCover!R23C2</vt:lpstr>
      <vt:lpstr>file:///G:\2021-04-12to04-16%20(A5)%20C53517%20SoftMARS\00_Data_Reference.xlsm!pptxLink1!R1C1:R7C2</vt:lpstr>
      <vt:lpstr>file:///G:\2021-04-12to04-16%20(A5)%20C53517%20SoftMARS\00_Data_Reference.xlsm!pptxLink1!R9C1:R17C2</vt:lpstr>
      <vt:lpstr>file:///G:\2021-04-12to04-16%20(A5)%20C53517%20SoftMARS\00_Data_Reference.xlsm!pptxLink1!R19C1:R30C2</vt:lpstr>
      <vt:lpstr>PowerPoint Presentation</vt:lpstr>
      <vt:lpstr>PowerPoint Presentation</vt:lpstr>
      <vt:lpstr>DEMIXIUM</vt:lpstr>
      <vt:lpstr>Appraisal Overview</vt:lpstr>
      <vt:lpstr>Appraisal Overview</vt:lpstr>
      <vt:lpstr>Appraisal Overview</vt:lpstr>
      <vt:lpstr>Appraisal Team and Support Personnel</vt:lpstr>
      <vt:lpstr>Appraisal Principles</vt:lpstr>
      <vt:lpstr>PowerPoint Presentation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48</cp:revision>
  <dcterms:created xsi:type="dcterms:W3CDTF">2018-03-14T12:19:45Z</dcterms:created>
  <dcterms:modified xsi:type="dcterms:W3CDTF">2021-03-18T15:16:13Z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