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256" r:id="rId5"/>
    <p:sldId id="1496" r:id="rId6"/>
    <p:sldId id="1535" r:id="rId7"/>
    <p:sldId id="911" r:id="rId8"/>
    <p:sldId id="270" r:id="rId9"/>
    <p:sldId id="928" r:id="rId10"/>
    <p:sldId id="913" r:id="rId11"/>
    <p:sldId id="1497" r:id="rId12"/>
    <p:sldId id="310" r:id="rId13"/>
    <p:sldId id="274" r:id="rId14"/>
    <p:sldId id="1533" r:id="rId15"/>
    <p:sldId id="914" r:id="rId16"/>
    <p:sldId id="930" r:id="rId17"/>
    <p:sldId id="1506" r:id="rId18"/>
    <p:sldId id="1507" r:id="rId19"/>
    <p:sldId id="912" r:id="rId20"/>
    <p:sldId id="1498" r:id="rId21"/>
    <p:sldId id="909" r:id="rId22"/>
    <p:sldId id="1514" r:id="rId23"/>
    <p:sldId id="1515" r:id="rId24"/>
    <p:sldId id="1516" r:id="rId25"/>
    <p:sldId id="1517" r:id="rId26"/>
    <p:sldId id="1518" r:id="rId27"/>
    <p:sldId id="1519" r:id="rId28"/>
    <p:sldId id="1520" r:id="rId29"/>
    <p:sldId id="1477" r:id="rId30"/>
    <p:sldId id="1521" r:id="rId31"/>
    <p:sldId id="1522" r:id="rId32"/>
    <p:sldId id="1523" r:id="rId33"/>
    <p:sldId id="1524" r:id="rId34"/>
    <p:sldId id="1525" r:id="rId35"/>
    <p:sldId id="1526" r:id="rId36"/>
    <p:sldId id="1478" r:id="rId37"/>
    <p:sldId id="1527" r:id="rId38"/>
    <p:sldId id="1528" r:id="rId39"/>
    <p:sldId id="1529" r:id="rId40"/>
    <p:sldId id="1530" r:id="rId41"/>
    <p:sldId id="1531" r:id="rId42"/>
    <p:sldId id="1532" r:id="rId43"/>
    <p:sldId id="910" r:id="rId44"/>
    <p:sldId id="919" r:id="rId45"/>
    <p:sldId id="1474" r:id="rId46"/>
    <p:sldId id="360" r:id="rId47"/>
    <p:sldId id="1501" r:id="rId48"/>
    <p:sldId id="1504" r:id="rId49"/>
    <p:sldId id="1500" r:id="rId50"/>
    <p:sldId id="1505" r:id="rId51"/>
    <p:sldId id="1503" r:id="rId52"/>
    <p:sldId id="1510" r:id="rId53"/>
    <p:sldId id="1475" r:id="rId54"/>
    <p:sldId id="989" r:id="rId55"/>
    <p:sldId id="1509" r:id="rId56"/>
    <p:sldId id="153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1632" autoAdjust="0"/>
  </p:normalViewPr>
  <p:slideViewPr>
    <p:cSldViewPr snapToGrid="0">
      <p:cViewPr varScale="1">
        <p:scale>
          <a:sx n="116" d="100"/>
          <a:sy n="116" d="100"/>
        </p:scale>
        <p:origin x="378" y="84"/>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3/18/2021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9</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C:\Users\PietervanZyl\Documents\GitHub\CMMITools\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C:\Users\PietervanZyl\Documents\GitHub\CMMITools\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C:\Users\PietervanZyl\Documents\GitHub\CMMITools\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C:\Users\PietervanZyl\Documents\GitHub\CMMITools\2021-04-12to04-16%20(A5)%20C53517%20SoftMARS\00_Data_Reference.xlsm!pptxLink5!R1C1:R1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C:\Users\PietervanZyl\Documents\GitHub\CMMITools\2021-04-12to04-16%20(A5)%20C53517%20SoftMARS\00_Data_Reference.xlsm!pptxLink5!R15C1:R2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C:\Users\PietervanZyl\Documents\GitHub\CMMITools\2021-04-12to04-16%20(A5)%20C53517%20SoftMARS\00_Data_Reference.xlsm!pptxLink7!R2C2:R16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C:\Users\PietervanZyl\Documents\GitHub\CMMITools\2021-04-12to04-16%20(A5)%20C53517%20SoftMARS\00_Data_Reference.xlsm!pptxLink7!R18C2:R32C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C:\Users\PietervanZyl\Documents\GitHub\CMMITools\2021-04-12to04-16%20(A5)%20C53517%20SoftMARS\00_Data_Reference.xlsm!pptxCover!R25C2:R32C4"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7.emf"/><Relationship Id="rId5" Type="http://schemas.openxmlformats.org/officeDocument/2006/relationships/oleObject" Target="file:///C:\Users\PietervanZyl\Documents\GitHub\CMMITools\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file:///C:\Users\PietervanZyl\Documents\GitHub\CMMITools\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234521921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00466190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83478777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1469469703"/>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986277797"/>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160870564"/>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245331282"/>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4148746940"/>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19719039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endParaRPr lang="en-ZA" dirty="0"/>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514039" cy="369332"/>
          </a:xfrm>
          <a:prstGeom prst="rect">
            <a:avLst/>
          </a:prstGeom>
          <a:noFill/>
        </p:spPr>
        <p:txBody>
          <a:bodyPr wrap="none" rtlCol="0">
            <a:spAutoFit/>
          </a:bodyPr>
          <a:lstStyle/>
          <a:p>
            <a:r>
              <a:rPr lang="en-ZA" dirty="0" err="1"/>
              <a:t>Demixium</a:t>
            </a:r>
            <a:r>
              <a:rPr lang="en-ZA" dirty="0"/>
              <a:t> ©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dirty="0"/>
              <a:t>Create | Evolve | Perfect </a:t>
            </a:r>
          </a:p>
        </p:txBody>
      </p:sp>
    </p:spTree>
    <p:extLst>
      <p:ext uri="{BB962C8B-B14F-4D97-AF65-F5344CB8AC3E}">
        <p14:creationId xmlns:p14="http://schemas.microsoft.com/office/powerpoint/2010/main" val="1265306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2139362679"/>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42</a:t>
            </a:fld>
            <a:endParaRPr dirty="0"/>
          </a:p>
        </p:txBody>
      </p:sp>
    </p:spTree>
    <p:extLst>
      <p:ext uri="{BB962C8B-B14F-4D97-AF65-F5344CB8AC3E}">
        <p14:creationId xmlns:p14="http://schemas.microsoft.com/office/powerpoint/2010/main" val="378879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787391716"/>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199824659"/>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158070616"/>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3486430818"/>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2457676422"/>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51</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2652072867"/>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572460963"/>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3472201540"/>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1427676472"/>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TotalTime>
  <Words>5807</Words>
  <Application>Microsoft Office PowerPoint</Application>
  <PresentationFormat>Widescreen</PresentationFormat>
  <Paragraphs>288</Paragraphs>
  <Slides>53</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53</vt:i4>
      </vt:variant>
    </vt:vector>
  </HeadingPairs>
  <TitlesOfParts>
    <vt:vector size="77" baseType="lpstr">
      <vt:lpstr>宋体</vt:lpstr>
      <vt:lpstr>Arial</vt:lpstr>
      <vt:lpstr>Calibri</vt:lpstr>
      <vt:lpstr>Calibri Light</vt:lpstr>
      <vt:lpstr>Office Theme</vt:lpstr>
      <vt:lpstr>file:///C:\Users\PietervanZyl\Documents\GitHub\CMMITools\2021-04-12to04-16%20(A5)%20C53517%20SoftMARS\00_Data_Reference.xlsm!pptxCover!R4C2:R12C2</vt:lpstr>
      <vt:lpstr>file:///C:\Users\PietervanZyl\Documents\GitHub\CMMITools\2021-04-12to04-16%20(A5)%20C53517%20SoftMARS\00_Data_Reference.xlsm!pptxCover!R15C2:R17C2</vt:lpstr>
      <vt:lpstr>file:///C:\Users\PietervanZyl\Documents\GitHub\CMMITools\2021-04-12to04-16%20(A5)%20C53517%20SoftMARS\00_Data_Reference.xlsm!pptxCover!R21C2</vt:lpstr>
      <vt:lpstr>file:///C:\Users\PietervanZyl\Documents\GitHub\CMMITools\2021-04-12to04-16%20(A5)%20C53517%20SoftMARS\00_Data_Reference.xlsm!pptxLink1!R1C1:R7C2</vt:lpstr>
      <vt:lpstr>file:///C:\Users\PietervanZyl\Documents\GitHub\CMMITools\2021-04-12to04-16%20(A5)%20C53517%20SoftMARS\00_Data_Reference.xlsm!pptxLink1!R9C1:R17C2</vt:lpstr>
      <vt:lpstr>file:///C:\Users\PietervanZyl\Documents\GitHub\CMMITools\2021-04-12to04-16%20(A5)%20C53517%20SoftMARS\00_Data_Reference.xlsm!pptxLink2!R1C1:R4C1</vt:lpstr>
      <vt:lpstr>file:///C:\Users\PietervanZyl\Documents\GitHub\CMMITools\2021-04-12to04-16%20(A5)%20C53517%20SoftMARS\00_Data_Reference.xlsm!pptxLink1!R19C1:R30C2</vt:lpstr>
      <vt:lpstr>file:///C:\Users\PietervanZyl\Documents\GitHub\CMMITools\2021-04-12to04-16%20(A5)%20C53517%20SoftMARS\00_Data_Reference.xlsm!pptxLink3!R2C1:R24C3</vt:lpstr>
      <vt:lpstr>file:///C:\Users\PietervanZyl\Documents\GitHub\CMMITools\2021-04-12to04-16%20(A5)%20C53517%20SoftMARS\00_Data_Reference.xlsm!pptxLink3!R2C10:R24C15</vt:lpstr>
      <vt:lpstr>file:///C:\Users\PietervanZyl\Documents\GitHub\CMMITools\2021-04-12to04-16%20(A5)%20C53517%20SoftMARS\00_Data_Reference.xlsm!pptxLink2!R30C1:R35C1</vt:lpstr>
      <vt:lpstr>file:///C:\Users\PietervanZyl\Documents\GitHub\CMMITools\2021-04-12to04-16%20(A5)%20C53517%20SoftMARS\00_Data_Reference.xlsm!pptxLink4!R10C1:R27C20</vt:lpstr>
      <vt:lpstr>file:///C:\Users\PietervanZyl\Documents\GitHub\CMMITools\2021-04-12to04-16%20(A5)%20C53517%20SoftMARS\00_Data_Reference.xlsm!pptxLink5!R1C1:R11C5</vt:lpstr>
      <vt:lpstr>file:///C:\Users\PietervanZyl\Documents\GitHub\CMMITools\2021-04-12to04-16%20(A5)%20C53517%20SoftMARS\00_Data_Reference.xlsm!pptxLink5!R15C1:R21C5</vt:lpstr>
      <vt:lpstr>file:///C:\Users\PietervanZyl\Documents\GitHub\CMMITools\2021-04-12to04-16%20(A5)%20C53517%20SoftMARS\00_Data_Reference.xlsm!OULC!R2C2:R41C22</vt:lpstr>
      <vt:lpstr>file:///C:\Users\PietervanZyl\Documents\GitHub\CMMITools\2021-04-12to04-16%20(A5)%20C53517%20SoftMARS\00_Data_Reference.xlsm!pptxLink6!R2C2:R13C5</vt:lpstr>
      <vt:lpstr>file:///C:\Users\PietervanZyl\Documents\GitHub\CMMITools\2021-04-12to04-16%20(A5)%20C53517%20SoftMARS\00_Data_Reference.xlsm!pptxLink7!R2C2:R16C4</vt:lpstr>
      <vt:lpstr>file:///C:\Users\PietervanZyl\Documents\GitHub\CMMITools\2021-04-12to04-16%20(A5)%20C53517%20SoftMARS\00_Data_Reference.xlsm!pptxLink7!R18C2:R32C4</vt:lpstr>
      <vt:lpstr>file:///C:\Users\PietervanZyl\Documents\GitHub\CMMITools\2021-04-12to04-16%20(A5)%20C53517%20SoftMARS\00_Data_Reference.xlsm!pptxCover!R25C2:R32C4</vt:lpstr>
      <vt:lpstr>file:///C:\Users\PietervanZyl\Documents\GitHub\CMMITools\2021-04-12to04-16%20(A5)%20C53517%20SoftMARS\00_Data_Reference.xlsm!pptxCover!R22C7</vt:lpstr>
      <vt:lpstr>PowerPoint Presentation</vt:lpstr>
      <vt:lpstr>PowerPoint Presentation</vt:lpstr>
      <vt:lpstr>DEMIXIUM</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48</cp:revision>
  <cp:lastPrinted>2020-11-23T18:22:15Z</cp:lastPrinted>
  <dcterms:created xsi:type="dcterms:W3CDTF">2020-11-22T06:57:57Z</dcterms:created>
  <dcterms:modified xsi:type="dcterms:W3CDTF">2021-03-18T15:15:57Z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