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4" r:id="rId6"/>
    <p:sldId id="261" r:id="rId7"/>
    <p:sldId id="293" r:id="rId8"/>
    <p:sldId id="294" r:id="rId9"/>
    <p:sldId id="295" r:id="rId10"/>
    <p:sldId id="296" r:id="rId11"/>
    <p:sldId id="297" r:id="rId12"/>
    <p:sldId id="298" r:id="rId13"/>
    <p:sldId id="262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17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6A90C3-6D70-4CC0-90BD-7391CC100288}" type="datetime1">
              <a:rPr lang="ru-RU" smtClean="0"/>
              <a:t>23.02.2025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7CB3F-843C-4E4F-85F3-0CD250415562}" type="datetime1">
              <a:rPr lang="ru-RU" smtClean="0"/>
              <a:pPr/>
              <a:t>23.02.2025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8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43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0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8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13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69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F0A853-421F-499A-8F2C-A30F50FFCB8A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144760-2842-4F87-B160-D6308138EEE4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4F2B1-4382-4CD5-BF36-A76F658DDF8B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BCE005-CF70-47C7-943B-1B85D4E30B12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32E15A-CF9A-465D-A43B-0E134366459B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B3F4C8-7A25-444D-91C8-2271B0544136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F1E128-3D17-4B8C-8CB3-9EB08D9C14A6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31CEDC5-4545-46C4-8C01-50930980F9C3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1750109-67ED-4BB9-A441-1C74886B4944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0F981BA-4C3A-4604-A431-6A18CA52E143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A5B61-B2AB-48DF-B122-84C1DD627AD8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араллелограмм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8F629-0A04-47CB-9FC5-F24EBCAF694D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2BCE6D-20D5-4AE9-A17E-E68A25EDB90D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5498C-2776-4754-BDFD-6B3FF9B6428D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араллелограмм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A961358-1323-4982-B48F-0004A3782D73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4266B6-E8E7-4F04-A054-74B8F86E3EF1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7EF5D0-540D-41D6-9136-7FA831C4823F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E13BE9-C5CD-4F25-838C-97788D4410C6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EC7FF-E9B9-46A2-ABB1-6B02C8E64350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араллелограмм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C6181B7-7F56-4175-9C58-A45071D8DE7F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араллелограмм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F2D1E7-3267-41E6-9552-D507126B74F6}" type="datetime1">
              <a:rPr lang="ru-RU" noProof="0" smtClean="0"/>
              <a:t>23.02.2025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Группа людей в беседе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399" y="758952"/>
            <a:ext cx="4719415" cy="3227514"/>
          </a:xfrm>
        </p:spPr>
        <p:txBody>
          <a:bodyPr rtlCol="0"/>
          <a:lstStyle/>
          <a:p>
            <a:pPr rtl="0"/>
            <a:r>
              <a:rPr lang="ru-RU" dirty="0"/>
              <a:t>Предприятия</a:t>
            </a:r>
            <a:br>
              <a:rPr lang="ru-RU" dirty="0"/>
            </a:br>
            <a:r>
              <a:rPr lang="ru-RU" dirty="0"/>
              <a:t>«ООО»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+mj-lt"/>
              </a:rPr>
              <a:t>2025 Толкачев Ф.А.</a:t>
            </a:r>
          </a:p>
          <a:p>
            <a:pPr rtl="0"/>
            <a:r>
              <a:rPr lang="ru-RU" dirty="0">
                <a:latin typeface="+mj-lt"/>
              </a:rPr>
              <a:t>&lt;23.02&gt;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</a:p>
        </p:txBody>
      </p:sp>
      <p:pic>
        <p:nvPicPr>
          <p:cNvPr id="10" name="Рисунок 9" descr="Вид на высокое здание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ru-RU" dirty="0">
                <a:latin typeface="+mj-lt"/>
              </a:rPr>
              <a:t>Подведение итогов: ключевые аспекты ООО</a:t>
            </a:r>
          </a:p>
          <a:p>
            <a:pPr rtl="0"/>
            <a:r>
              <a:rPr lang="ru-RU" dirty="0">
                <a:latin typeface="+mj-lt"/>
              </a:rPr>
              <a:t>Значение правильного выбора формы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Повестка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4" y="723900"/>
            <a:ext cx="5101811" cy="4823460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Сведения «ООО»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Наша История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Миссия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Философия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Продукты и услуги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достижения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Результаты в 2025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Показатели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Результаты опроса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Основные / темные места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обновления проекта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2026 прогноз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Стремления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Новые инициативы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показатели</a:t>
            </a:r>
          </a:p>
          <a:p>
            <a:pPr marL="265113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Руководство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Группа руководителей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Новые сотрудники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Юбилеи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65113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Характеристики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Учредители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Начальный капитал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Учредительные документы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Порядок управления Распределение прибыли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Ответственность участников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Выход участника из организации</a:t>
            </a:r>
          </a:p>
        </p:txBody>
      </p:sp>
      <p:sp>
        <p:nvSpPr>
          <p:cNvPr id="27" name="Прямоугольник 26" descr="Рукопожатие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15191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Прямоугольник 27" descr="Линейчатая диаграмма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515520"/>
            <a:ext cx="499424" cy="49942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Прямоугольник 28" descr="Значок галочки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420141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Прямоугольник 29" descr="Группа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242271" y="704416"/>
            <a:ext cx="499424" cy="499424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Прямоугольник 30" descr="Справка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257261" y="2055019"/>
            <a:ext cx="499424" cy="499424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Учредители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Минимальное количество учредителей: 1</a:t>
            </a:r>
          </a:p>
          <a:p>
            <a:pPr rtl="0"/>
            <a:r>
              <a:rPr lang="ru-RU" dirty="0"/>
              <a:t>Максимальное количество учредителей: 50</a:t>
            </a:r>
          </a:p>
          <a:p>
            <a:pPr rtl="0"/>
            <a:r>
              <a:rPr lang="ru-RU" dirty="0"/>
              <a:t>Категории учредителей: физические и юридические лица</a:t>
            </a:r>
          </a:p>
        </p:txBody>
      </p:sp>
      <p:sp>
        <p:nvSpPr>
          <p:cNvPr id="9" name="Прямоугольник 8" descr="Пользователи">
            <a:extLst>
              <a:ext uri="{FF2B5EF4-FFF2-40B4-BE49-F238E27FC236}">
                <a16:creationId xmlns:a16="http://schemas.microsoft.com/office/drawing/2014/main" id="{3B7F35B7-EB48-49F1-947C-67EDDC55DD28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Капитал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Форма вложения: деньги, имущество</a:t>
            </a:r>
          </a:p>
          <a:p>
            <a:pPr rtl="0"/>
            <a:r>
              <a:rPr lang="ru-RU" dirty="0"/>
              <a:t>Минимальный размер уставного капитала: 10 000 рублей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0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Ключевые</a:t>
            </a:r>
            <a:b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Документы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Устав ООО</a:t>
            </a:r>
          </a:p>
          <a:p>
            <a:pPr rtl="0"/>
            <a:r>
              <a:rPr lang="ru-RU" dirty="0"/>
              <a:t>Решение о создании (протокол)</a:t>
            </a:r>
          </a:p>
          <a:p>
            <a:pPr rtl="0"/>
            <a:r>
              <a:rPr lang="ru-RU" dirty="0"/>
              <a:t>Заявление о регистрации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6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Порядок управления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Органы управления: Общее собрание участников, Директор</a:t>
            </a:r>
          </a:p>
          <a:p>
            <a:pPr rtl="0"/>
            <a:r>
              <a:rPr lang="ru-RU" dirty="0"/>
              <a:t>Структура управления: распределение ролей</a:t>
            </a:r>
          </a:p>
          <a:p>
            <a:pPr rtl="0"/>
            <a:r>
              <a:rPr lang="ru-RU" dirty="0"/>
              <a:t>Процедуры принятия решений: кворум, голосование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31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/>
          </a:bodyPr>
          <a:lstStyle/>
          <a:p>
            <a:pPr algn="l" fontAlgn="base"/>
            <a:r>
              <a:rPr lang="ru-RU" dirty="0">
                <a:latin typeface="DDG_ProximaNova"/>
              </a:rPr>
              <a:t>П</a:t>
            </a: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рибыль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Принципы распределения: пропорционально долям</a:t>
            </a:r>
          </a:p>
          <a:p>
            <a:pPr rtl="0"/>
            <a:r>
              <a:rPr lang="ru-RU" dirty="0"/>
              <a:t>Резервный фонд: обязательные отчисления</a:t>
            </a:r>
          </a:p>
          <a:p>
            <a:pPr rtl="0"/>
            <a:r>
              <a:rPr lang="ru-RU" dirty="0"/>
              <a:t>Возможность распределения дивидендов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4969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Права</a:t>
            </a:r>
            <a:b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участников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Ограниченная ответственность: риски ограничены вкладом</a:t>
            </a:r>
          </a:p>
          <a:p>
            <a:pPr rtl="0"/>
            <a:r>
              <a:rPr lang="ru-RU" dirty="0"/>
              <a:t>Личное имущество: не подлежит риску</a:t>
            </a:r>
          </a:p>
          <a:p>
            <a:pPr rtl="0"/>
            <a:r>
              <a:rPr lang="ru-RU" dirty="0"/>
              <a:t>Исключения: случаи, когда участники могут нести ответственность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89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 fontScale="90000"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Выход участника из организации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Процедура выхода: уведомление и решение</a:t>
            </a:r>
          </a:p>
          <a:p>
            <a:pPr rtl="0"/>
            <a:r>
              <a:rPr lang="ru-RU" dirty="0"/>
              <a:t>Условия: возможность продажи доли</a:t>
            </a:r>
          </a:p>
          <a:p>
            <a:pPr rtl="0"/>
            <a:r>
              <a:rPr lang="ru-RU" dirty="0"/>
              <a:t>Последствия: расчет с участником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073337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86_TF33476885.potx" id="{050EF630-A309-4220-9074-EFAF69653A0A}" vid="{EAD3587A-A5A2-4186-BFE3-098457E9F5F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Классическая презентация для всех сотрудников компании</Template>
  <TotalTime>26</TotalTime>
  <Words>219</Words>
  <Application>Microsoft Office PowerPoint</Application>
  <PresentationFormat>Широкоэкранный</PresentationFormat>
  <Paragraphs>73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DDG_ProximaNova</vt:lpstr>
      <vt:lpstr>Wingdings</vt:lpstr>
      <vt:lpstr>RetrospectVTI</vt:lpstr>
      <vt:lpstr>Предприятия «ООО»</vt:lpstr>
      <vt:lpstr>Повестка</vt:lpstr>
      <vt:lpstr>Учредители</vt:lpstr>
      <vt:lpstr>Капитал</vt:lpstr>
      <vt:lpstr>Ключевые Документы</vt:lpstr>
      <vt:lpstr>Порядок управления</vt:lpstr>
      <vt:lpstr>Прибыль</vt:lpstr>
      <vt:lpstr>Права участников</vt:lpstr>
      <vt:lpstr>Выход участника из организации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Предприятия «ООО»</dc:title>
  <dc:creator>Федор Толкачев</dc:creator>
  <cp:lastModifiedBy>Федор Толкачев</cp:lastModifiedBy>
  <cp:revision>3</cp:revision>
  <dcterms:created xsi:type="dcterms:W3CDTF">2025-02-23T19:35:58Z</dcterms:created>
  <dcterms:modified xsi:type="dcterms:W3CDTF">2025-02-23T20:02:18Z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