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40" r:id="rId5"/>
    <p:sldId id="541" r:id="rId6"/>
    <p:sldId id="542" r:id="rId7"/>
    <p:sldId id="543" r:id="rId8"/>
    <p:sldId id="544" r:id="rId9"/>
    <p:sldId id="545" r:id="rId10"/>
    <p:sldId id="546" r:id="rId11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ru-RU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23B"/>
    <a:srgbClr val="D73A2C"/>
    <a:srgbClr val="FEF8F2"/>
    <a:srgbClr val="FF7A0F"/>
    <a:srgbClr val="ADDCFF"/>
    <a:srgbClr val="002A92"/>
    <a:srgbClr val="75D8E9"/>
    <a:srgbClr val="001A66"/>
    <a:srgbClr val="58A6B5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5388" autoAdjust="0"/>
  </p:normalViewPr>
  <p:slideViewPr>
    <p:cSldViewPr>
      <p:cViewPr varScale="1">
        <p:scale>
          <a:sx n="80" d="100"/>
          <a:sy n="80" d="100"/>
        </p:scale>
        <p:origin x="-32" y="63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0D82F6A-B6D4-4BAF-A720-0B2BD02D258A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7970773E-52BF-4D5F-9E36-469C76FF0F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C1FBD400-178C-4E46-8B1C-98070CB60EB4}" type="datetimeFigureOut">
              <a:rPr lang="ru-RU" smtClean="0"/>
              <a:pPr rtl="0"/>
              <a:t>21.02.2025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0FCC8D5-6D68-A443-97C0-91AE5977134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30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Полилиния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" name="Полилиния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" name="Полилиния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" name="Полилиния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rtlCol="0"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lang="ru-RU" sz="48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16" name="Текст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17" name="Текст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18" name="Текст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19" name="Текст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0" name="Текст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21" name="Текст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2" name="Текст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23" name="Текст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4" name="Текст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25" name="Текст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6" name="Текст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МЕСТО ДЛЯ ПОДЗАГОЛОВКА</a:t>
            </a:r>
          </a:p>
        </p:txBody>
      </p:sp>
      <p:sp>
        <p:nvSpPr>
          <p:cNvPr id="27" name="Текст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 rtlCol="0"/>
          <a:lstStyle>
            <a:lvl1pPr>
              <a:defRPr lang="ru-RU" sz="3700"/>
            </a:lvl1pPr>
            <a:lvl2pPr>
              <a:defRPr lang="ru-RU" sz="3200"/>
            </a:lvl2pPr>
            <a:lvl3pPr>
              <a:defRPr lang="ru-RU" sz="2700"/>
            </a:lvl3pPr>
            <a:lvl4pPr>
              <a:defRPr lang="ru-RU" sz="2400"/>
            </a:lvl4pPr>
            <a:lvl5pPr>
              <a:defRPr lang="ru-RU" sz="2400"/>
            </a:lvl5pPr>
            <a:lvl6pPr>
              <a:defRPr lang="ru-RU" sz="2400"/>
            </a:lvl6pPr>
            <a:lvl7pPr>
              <a:defRPr lang="ru-RU" sz="2400"/>
            </a:lvl7pPr>
            <a:lvl8pPr>
              <a:defRPr lang="ru-RU" sz="2400"/>
            </a:lvl8pPr>
            <a:lvl9pPr>
              <a:defRPr lang="ru-RU" sz="2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 rtlCol="0"/>
          <a:lstStyle>
            <a:lvl1pPr>
              <a:defRPr lang="ru-RU" sz="3700"/>
            </a:lvl1pPr>
            <a:lvl2pPr>
              <a:defRPr lang="ru-RU" sz="3200"/>
            </a:lvl2pPr>
            <a:lvl3pPr>
              <a:defRPr lang="ru-RU" sz="2700"/>
            </a:lvl3pPr>
            <a:lvl4pPr>
              <a:defRPr lang="ru-RU" sz="2400"/>
            </a:lvl4pPr>
            <a:lvl5pPr>
              <a:defRPr lang="ru-RU" sz="2400"/>
            </a:lvl5pPr>
            <a:lvl6pPr>
              <a:defRPr lang="ru-RU" sz="2400"/>
            </a:lvl6pPr>
            <a:lvl7pPr>
              <a:defRPr lang="ru-RU" sz="2400"/>
            </a:lvl7pPr>
            <a:lvl8pPr>
              <a:defRPr lang="ru-RU" sz="2400"/>
            </a:lvl8pPr>
            <a:lvl9pPr>
              <a:defRPr lang="ru-RU" sz="2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rtlCol="0" anchor="b"/>
          <a:lstStyle>
            <a:lvl1pPr marL="0" indent="0">
              <a:buNone/>
              <a:defRPr lang="ru-RU" sz="3200" b="1"/>
            </a:lvl1pPr>
            <a:lvl2pPr marL="609493" indent="0">
              <a:buNone/>
              <a:defRPr lang="ru-RU" sz="2700" b="1"/>
            </a:lvl2pPr>
            <a:lvl3pPr marL="1218987" indent="0">
              <a:buNone/>
              <a:defRPr lang="ru-RU" sz="2400" b="1"/>
            </a:lvl3pPr>
            <a:lvl4pPr marL="1828480" indent="0">
              <a:buNone/>
              <a:defRPr lang="ru-RU" sz="2100" b="1"/>
            </a:lvl4pPr>
            <a:lvl5pPr marL="2437973" indent="0">
              <a:buNone/>
              <a:defRPr lang="ru-RU" sz="2100" b="1"/>
            </a:lvl5pPr>
            <a:lvl6pPr marL="3047467" indent="0">
              <a:buNone/>
              <a:defRPr lang="ru-RU" sz="2100" b="1"/>
            </a:lvl6pPr>
            <a:lvl7pPr marL="3656960" indent="0">
              <a:buNone/>
              <a:defRPr lang="ru-RU" sz="2100" b="1"/>
            </a:lvl7pPr>
            <a:lvl8pPr marL="4266453" indent="0">
              <a:buNone/>
              <a:defRPr lang="ru-RU" sz="2100" b="1"/>
            </a:lvl8pPr>
            <a:lvl9pPr marL="4875947" indent="0">
              <a:buNone/>
              <a:defRPr lang="ru-RU"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700"/>
            </a:lvl2pPr>
            <a:lvl3pPr>
              <a:defRPr lang="ru-RU" sz="2400"/>
            </a:lvl3pPr>
            <a:lvl4pPr>
              <a:defRPr lang="ru-RU" sz="2100"/>
            </a:lvl4pPr>
            <a:lvl5pPr>
              <a:defRPr lang="ru-RU" sz="2100"/>
            </a:lvl5pPr>
            <a:lvl6pPr>
              <a:defRPr lang="ru-RU" sz="2100"/>
            </a:lvl6pPr>
            <a:lvl7pPr>
              <a:defRPr lang="ru-RU" sz="2100"/>
            </a:lvl7pPr>
            <a:lvl8pPr>
              <a:defRPr lang="ru-RU" sz="2100"/>
            </a:lvl8pPr>
            <a:lvl9pPr>
              <a:defRPr lang="ru-RU" sz="21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rtlCol="0" anchor="b"/>
          <a:lstStyle>
            <a:lvl1pPr marL="0" indent="0">
              <a:buNone/>
              <a:defRPr lang="ru-RU" sz="3200" b="1"/>
            </a:lvl1pPr>
            <a:lvl2pPr marL="609493" indent="0">
              <a:buNone/>
              <a:defRPr lang="ru-RU" sz="2700" b="1"/>
            </a:lvl2pPr>
            <a:lvl3pPr marL="1218987" indent="0">
              <a:buNone/>
              <a:defRPr lang="ru-RU" sz="2400" b="1"/>
            </a:lvl3pPr>
            <a:lvl4pPr marL="1828480" indent="0">
              <a:buNone/>
              <a:defRPr lang="ru-RU" sz="2100" b="1"/>
            </a:lvl4pPr>
            <a:lvl5pPr marL="2437973" indent="0">
              <a:buNone/>
              <a:defRPr lang="ru-RU" sz="2100" b="1"/>
            </a:lvl5pPr>
            <a:lvl6pPr marL="3047467" indent="0">
              <a:buNone/>
              <a:defRPr lang="ru-RU" sz="2100" b="1"/>
            </a:lvl6pPr>
            <a:lvl7pPr marL="3656960" indent="0">
              <a:buNone/>
              <a:defRPr lang="ru-RU" sz="2100" b="1"/>
            </a:lvl7pPr>
            <a:lvl8pPr marL="4266453" indent="0">
              <a:buNone/>
              <a:defRPr lang="ru-RU" sz="2100" b="1"/>
            </a:lvl8pPr>
            <a:lvl9pPr marL="4875947" indent="0">
              <a:buNone/>
              <a:defRPr lang="ru-RU"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700"/>
            </a:lvl2pPr>
            <a:lvl3pPr>
              <a:defRPr lang="ru-RU" sz="2400"/>
            </a:lvl3pPr>
            <a:lvl4pPr>
              <a:defRPr lang="ru-RU" sz="2100"/>
            </a:lvl4pPr>
            <a:lvl5pPr>
              <a:defRPr lang="ru-RU" sz="2100"/>
            </a:lvl5pPr>
            <a:lvl6pPr>
              <a:defRPr lang="ru-RU" sz="2100"/>
            </a:lvl6pPr>
            <a:lvl7pPr>
              <a:defRPr lang="ru-RU" sz="2100"/>
            </a:lvl7pPr>
            <a:lvl8pPr>
              <a:defRPr lang="ru-RU" sz="2100"/>
            </a:lvl8pPr>
            <a:lvl9pPr>
              <a:defRPr lang="ru-RU" sz="21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rtlCol="0" anchor="b"/>
          <a:lstStyle>
            <a:lvl1pPr algn="l">
              <a:defRPr lang="ru-RU" sz="2700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 rtlCol="0"/>
          <a:lstStyle>
            <a:lvl1pPr>
              <a:defRPr lang="ru-RU" sz="4300"/>
            </a:lvl1pPr>
            <a:lvl2pPr>
              <a:defRPr lang="ru-RU" sz="3700"/>
            </a:lvl2pPr>
            <a:lvl3pPr>
              <a:defRPr lang="ru-RU" sz="3200"/>
            </a:lvl3pPr>
            <a:lvl4pPr>
              <a:defRPr lang="ru-RU" sz="2700"/>
            </a:lvl4pPr>
            <a:lvl5pPr>
              <a:defRPr lang="ru-RU" sz="2700"/>
            </a:lvl5pPr>
            <a:lvl6pPr>
              <a:defRPr lang="ru-RU" sz="2700"/>
            </a:lvl6pPr>
            <a:lvl7pPr>
              <a:defRPr lang="ru-RU" sz="2700"/>
            </a:lvl7pPr>
            <a:lvl8pPr>
              <a:defRPr lang="ru-RU" sz="2700"/>
            </a:lvl8pPr>
            <a:lvl9pPr>
              <a:defRPr lang="ru-RU" sz="27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 rtlCol="0"/>
          <a:lstStyle>
            <a:lvl1pPr marL="0" indent="0">
              <a:buNone/>
              <a:defRPr lang="ru-RU" sz="1900"/>
            </a:lvl1pPr>
            <a:lvl2pPr marL="609493" indent="0">
              <a:buNone/>
              <a:defRPr lang="ru-RU" sz="1600"/>
            </a:lvl2pPr>
            <a:lvl3pPr marL="1218987" indent="0">
              <a:buNone/>
              <a:defRPr lang="ru-RU" sz="1300"/>
            </a:lvl3pPr>
            <a:lvl4pPr marL="1828480" indent="0">
              <a:buNone/>
              <a:defRPr lang="ru-RU" sz="1200"/>
            </a:lvl4pPr>
            <a:lvl5pPr marL="2437973" indent="0">
              <a:buNone/>
              <a:defRPr lang="ru-RU" sz="1200"/>
            </a:lvl5pPr>
            <a:lvl6pPr marL="3047467" indent="0">
              <a:buNone/>
              <a:defRPr lang="ru-RU" sz="1200"/>
            </a:lvl6pPr>
            <a:lvl7pPr marL="3656960" indent="0">
              <a:buNone/>
              <a:defRPr lang="ru-RU" sz="1200"/>
            </a:lvl7pPr>
            <a:lvl8pPr marL="4266453" indent="0">
              <a:buNone/>
              <a:defRPr lang="ru-RU" sz="1200"/>
            </a:lvl8pPr>
            <a:lvl9pPr marL="4875947" indent="0">
              <a:buNone/>
              <a:defRPr lang="ru-RU"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rtlCol="0" anchor="b"/>
          <a:lstStyle>
            <a:lvl1pPr algn="l">
              <a:defRPr lang="ru-RU" sz="2700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/>
          <a:lstStyle>
            <a:lvl1pPr marL="0" indent="0">
              <a:buNone/>
              <a:defRPr lang="ru-RU" sz="4300"/>
            </a:lvl1pPr>
            <a:lvl2pPr marL="609493" indent="0">
              <a:buNone/>
              <a:defRPr lang="ru-RU" sz="3700"/>
            </a:lvl2pPr>
            <a:lvl3pPr marL="1218987" indent="0">
              <a:buNone/>
              <a:defRPr lang="ru-RU" sz="3200"/>
            </a:lvl3pPr>
            <a:lvl4pPr marL="1828480" indent="0">
              <a:buNone/>
              <a:defRPr lang="ru-RU" sz="2700"/>
            </a:lvl4pPr>
            <a:lvl5pPr marL="2437973" indent="0">
              <a:buNone/>
              <a:defRPr lang="ru-RU" sz="2700"/>
            </a:lvl5pPr>
            <a:lvl6pPr marL="3047467" indent="0">
              <a:buNone/>
              <a:defRPr lang="ru-RU" sz="2700"/>
            </a:lvl6pPr>
            <a:lvl7pPr marL="3656960" indent="0">
              <a:buNone/>
              <a:defRPr lang="ru-RU" sz="2700"/>
            </a:lvl7pPr>
            <a:lvl8pPr marL="4266453" indent="0">
              <a:buNone/>
              <a:defRPr lang="ru-RU" sz="2700"/>
            </a:lvl8pPr>
            <a:lvl9pPr marL="4875947" indent="0">
              <a:buNone/>
              <a:defRPr lang="ru-RU" sz="27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 rtlCol="0"/>
          <a:lstStyle>
            <a:lvl1pPr marL="0" indent="0">
              <a:buNone/>
              <a:defRPr lang="ru-RU" sz="1900"/>
            </a:lvl1pPr>
            <a:lvl2pPr marL="609493" indent="0">
              <a:buNone/>
              <a:defRPr lang="ru-RU" sz="1600"/>
            </a:lvl2pPr>
            <a:lvl3pPr marL="1218987" indent="0">
              <a:buNone/>
              <a:defRPr lang="ru-RU" sz="1300"/>
            </a:lvl3pPr>
            <a:lvl4pPr marL="1828480" indent="0">
              <a:buNone/>
              <a:defRPr lang="ru-RU" sz="1200"/>
            </a:lvl4pPr>
            <a:lvl5pPr marL="2437973" indent="0">
              <a:buNone/>
              <a:defRPr lang="ru-RU" sz="1200"/>
            </a:lvl5pPr>
            <a:lvl6pPr marL="3047467" indent="0">
              <a:buNone/>
              <a:defRPr lang="ru-RU" sz="1200"/>
            </a:lvl6pPr>
            <a:lvl7pPr marL="3656960" indent="0">
              <a:buNone/>
              <a:defRPr lang="ru-RU" sz="1200"/>
            </a:lvl7pPr>
            <a:lvl8pPr marL="4266453" indent="0">
              <a:buNone/>
              <a:defRPr lang="ru-RU" sz="1200"/>
            </a:lvl8pPr>
            <a:lvl9pPr marL="4875947" indent="0">
              <a:buNone/>
              <a:defRPr lang="ru-RU"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Полилиния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Полилиния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" name="Полилиния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" name="Полилиния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8" name="Заголовок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50" name="Рисунок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39" name="Текст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0" name="Текст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1" name="Рисунок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1" name="Текст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2" name="Текст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2" name="Рисунок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3" name="Текст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4" name="Текст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3" name="Рисунок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5" name="Текст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6" name="Текст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4" name="Рисунок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7" name="Текст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8" name="Текст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графически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rtlCol="0" anchor="t"/>
          <a:lstStyle>
            <a:lvl1pPr algn="l">
              <a:lnSpc>
                <a:spcPts val="6000"/>
              </a:lnSpc>
              <a:spcAft>
                <a:spcPts val="0"/>
              </a:spcAft>
              <a:defRPr lang="ru-RU" spc="100" baseline="0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17" name="Текст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ПОДЗАГОЛОВОК</a:t>
            </a:r>
          </a:p>
        </p:txBody>
      </p:sp>
      <p:sp>
        <p:nvSpPr>
          <p:cNvPr id="18" name="Текст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3" name="Текст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24" name="Текст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19" name="Текст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20" name="Текст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5" name="Текст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26" name="Текст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7" name="Текст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28" name="Текст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9" name="Текст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30" name="Текст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1" name="Текст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32" name="Текст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3" name="Текст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ЗАГОЛОВОК</a:t>
            </a:r>
          </a:p>
        </p:txBody>
      </p:sp>
      <p:sp>
        <p:nvSpPr>
          <p:cNvPr id="34" name="Текст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категор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5" name="Заголовок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ru-RU" cap="all" baseline="0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1</a:t>
            </a:r>
          </a:p>
        </p:txBody>
      </p:sp>
      <p:sp>
        <p:nvSpPr>
          <p:cNvPr id="43" name="Текст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4" name="Текст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8" name="Текст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2</a:t>
            </a:r>
          </a:p>
        </p:txBody>
      </p:sp>
      <p:sp>
        <p:nvSpPr>
          <p:cNvPr id="45" name="Текст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6" name="Текст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9" name="Текст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3</a:t>
            </a:r>
          </a:p>
        </p:txBody>
      </p:sp>
      <p:sp>
        <p:nvSpPr>
          <p:cNvPr id="47" name="Текст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48" name="Текст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40" name="Текст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4</a:t>
            </a:r>
          </a:p>
        </p:txBody>
      </p:sp>
      <p:sp>
        <p:nvSpPr>
          <p:cNvPr id="49" name="Текст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50" name="Текст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5</a:t>
            </a:r>
          </a:p>
        </p:txBody>
      </p:sp>
      <p:sp>
        <p:nvSpPr>
          <p:cNvPr id="53" name="Текст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54" name="Текст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42" name="Текст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ru-RU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ru-RU"/>
            </a:lvl2pPr>
            <a:lvl3pPr marL="1218986" indent="0">
              <a:buNone/>
              <a:defRPr lang="ru-RU"/>
            </a:lvl3pPr>
            <a:lvl4pPr marL="1828480" indent="0">
              <a:buNone/>
              <a:defRPr lang="ru-RU"/>
            </a:lvl4pPr>
            <a:lvl5pPr marL="2437973" indent="0">
              <a:buNone/>
              <a:defRPr lang="ru-RU"/>
            </a:lvl5pPr>
          </a:lstStyle>
          <a:p>
            <a:pPr lvl="0" rtl="0"/>
            <a:r>
              <a:rPr lang="ru-RU"/>
              <a:t>6</a:t>
            </a:r>
          </a:p>
        </p:txBody>
      </p:sp>
      <p:sp>
        <p:nvSpPr>
          <p:cNvPr id="55" name="Текст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56" name="Текст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Полилиния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25" name="Текст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6" name="Текст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3" name="Текст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4" name="Текст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6" name="Текст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1" name="Текст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2" name="Текст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7" name="Текст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8" name="Текст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9" name="Текст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0" name="Текст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1" name="Текст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2" name="Текст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3" name="Текст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4" name="Текст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65" name="Текст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Кар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Полилиния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" name="Полилиния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" name="Полилиния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" name="Полилиния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" name="Полилиния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" name="Полилиния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" name="Полилиния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" name="Полилиния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" name="Полилиния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" name="Полилиния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" name="Полилиния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" name="Полилиния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" name="Полилиния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" name="Полилиния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" name="Полилиния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" name="Полилиния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" name="Полилиния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" name="Полилиния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" name="Полилиния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" name="Полилиния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" name="Полилиния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" name="Полилиния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" name="Полилиния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" name="Полилиния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" name="Полилиния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" name="Полилиния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" name="Полилиния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" name="Полилиния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" name="Полилиния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" name="Полилиния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" name="Полилиния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" name="Полилиния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" name="Полилиния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" name="Полилиния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" name="Полилиния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" name="Полилиния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" name="Полилиния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" name="Полилиния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" name="Полилиния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" name="Полилиния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" name="Полилиния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" name="Полилиния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" name="Полилиния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" name="Полилиния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" name="Полилиния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6" name="Полилиния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7" name="Полилиния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8" name="Полилиния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9" name="Полилиния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0" name="Полилиния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1" name="Полилиния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2" name="Полилиния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3" name="Полилиния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4" name="Полилиния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5" name="Полилиния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6" name="Полилиния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7" name="Полилиния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8" name="Полилиния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9" name="Полилиния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0" name="Прямоугольник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1" name="Полилиния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2" name="Полилиния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3" name="Полилиния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4" name="Полилиния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5" name="Полилиния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6" name="Полилиния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7" name="Полилиния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8" name="Полилиния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9" name="Полилиния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0" name="Полилиния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1" name="Полилиния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2" name="Полилиния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3" name="Полилиния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4" name="Полилиния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5" name="Полилиния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6" name="Полилиния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7" name="Полилиния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8" name="Полилиния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9" name="Полилиния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0" name="Полилиния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1" name="Полилиния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2" name="Полилиния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3" name="Полилиния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4" name="Полилиния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5" name="Полилиния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6" name="Полилиния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7" name="Полилиния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8" name="Полилиния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9" name="Полилиния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0" name="Полилиния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1" name="Полилиния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2" name="Полилиния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3" name="Полилиния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4" name="Полилиния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5" name="Полилиния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6" name="Прямоугольник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5" name="Полилиния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6" name="Полилиния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7" name="Полилиния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8" name="Полилиния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9" name="Полилиния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0" name="Полилиния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1" name="Полилиния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2" name="Полилиния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4" name="Полилиния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5" name="Полилиния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6" name="Полилиния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7" name="Полилиния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8" name="Полилиния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9" name="Полилиния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0" name="Полилиния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1" name="Полилиния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2" name="Полилиния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3" name="Полилиния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4" name="Полилиния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5" name="Полилиния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6" name="Полилиния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7" name="Полилиния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8" name="Полилиния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9" name="Полилиния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0" name="Полилиния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1" name="Полилиния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2" name="Полилиния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3" name="Полилиния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4" name="Полилиния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5" name="Полилиния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6" name="Полилиния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7" name="Полилиния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8" name="Полилиния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9" name="Полилиния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0" name="Полилиния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1" name="Полилиния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2" name="Полилиния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3" name="Полилиния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4" name="Полилиния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5" name="Полилиния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6" name="Полилиния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7" name="Полилиния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8" name="Полилиния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9" name="Полилиния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0" name="Полилиния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1" name="Полилиния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2" name="Полилиния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3" name="Полилиния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4" name="Полилиния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5" name="Полилиния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6" name="Полилиния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7" name="Полилиния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8" name="Полилиния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9" name="Полилиния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0" name="Полилиния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1" name="Полилиния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2" name="Полилиния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3" name="Полилиния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4" name="Полилиния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5" name="Полилиния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6" name="Полилиния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7" name="Полилиния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8" name="Полилиния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9" name="Полилиния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0" name="Полилиния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1" name="Полилиния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2" name="Полилиния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3" name="Полилиния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4" name="Полилиния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5" name="Полилиния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6" name="Полилиния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7" name="Полилиния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8" name="Полилиния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9" name="Полилиния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0" name="Полилиния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1" name="Полилиния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2" name="Полилиния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3" name="Полилиния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4" name="Полилиния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5" name="Полилиния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6" name="Полилиния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7" name="Полилиния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8" name="Полилиния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9" name="Полилиния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0" name="Полилиния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1" name="Полилиния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2" name="Полилиния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3" name="Полилиния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4" name="Полилиния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5" name="Полилиния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6" name="Полилиния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7" name="Полилиния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8" name="Полилиния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9" name="Полилиния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0" name="Полилиния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1" name="Полилиния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2" name="Полилиния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3" name="Полилиния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4" name="Полилиния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5" name="Полилиния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6" name="Полилиния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7" name="Полилиния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8" name="Полилиния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9" name="Полилиния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0" name="Полилиния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1" name="Полилиния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2" name="Полилиния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3" name="Полилиния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4" name="Полилиния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5" name="Полилиния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6" name="Полилиния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7" name="Полилиния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8" name="Полилиния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9" name="Полилиния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0" name="Полилиния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1" name="Полилиния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2" name="Полилиния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3" name="Полилиния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4" name="Полилиния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5" name="Полилиния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6" name="Полилиния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7" name="Полилиния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8" name="Полилиния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9" name="Полилиния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0" name="Полилиния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1" name="Полилиния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2" name="Полилиния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3" name="Полилиния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4" name="Полилиния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5" name="Полилиния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6" name="Полилиния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7" name="Полилиния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8" name="Полилиния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9" name="Полилиния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0" name="Полилиния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1" name="Полилиния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2" name="Полилиния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3" name="Полилиния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4" name="Полилиния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5" name="Полилиния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6" name="Полилиния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7" name="Полилиния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8" name="Полилиния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9" name="Полилиния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0" name="Полилиния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1" name="Полилиния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2" name="Полилиния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3" name="Полилиния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4" name="Полилиния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5" name="Полилиния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6" name="Полилиния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7" name="Полилиния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8" name="Полилиния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9" name="Полилиния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0" name="Полилиния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1" name="Полилиния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2" name="Полилиния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3" name="Полилиния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4" name="Полилиния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5" name="Полилиния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6" name="Полилиния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7" name="Полилиния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8" name="Полилиния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9" name="Полилиния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0" name="Полилиния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1" name="Полилиния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2" name="Полилиния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3" name="Полилиния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4" name="Полилиния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5" name="Полилиния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6" name="Полилиния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7" name="Полилиния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8" name="Полилиния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9" name="Полилиния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0" name="Полилиния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1" name="Полилиния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2" name="Полилиния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3" name="Полилиния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4" name="Полилиния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5" name="Полилиния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6" name="Полилиния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7" name="Полилиния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8" name="Полилиния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9" name="Полилиния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0" name="Полилиния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1" name="Полилиния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2" name="Полилиния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3" name="Полилиния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4" name="Полилиния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5" name="Полилиния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6" name="Полилиния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7" name="Полилиния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8" name="Полилиния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49" name="Полилиния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0" name="Полилиния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1" name="Полилиния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2" name="Полилиния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3" name="Полилиния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4" name="Полилиния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5" name="Полилиния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6" name="Полилиния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7" name="Полилиния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8" name="Полилиния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59" name="Полилиния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0" name="Полилиния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1" name="Полилиния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2" name="Полилиния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3" name="Полилиния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4" name="Полилиния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5" name="Полилиния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6" name="Полилиния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7" name="Полилиния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8" name="Полилиния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69" name="Полилиния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0" name="Полилиния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1" name="Полилиния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2" name="Полилиния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3" name="Полилиния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4" name="Полилиния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5" name="Полилиния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6" name="Полилиния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7" name="Полилиния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8" name="Полилиния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79" name="Полилиния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0" name="Полилиния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1" name="Полилиния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2" name="Полилиния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3" name="Полилиния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4" name="Полилиния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5" name="Полилиния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6" name="Полилиния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7" name="Полилиния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8" name="Полилиния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89" name="Полилиния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0" name="Полилиния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1" name="Полилиния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2" name="Полилиния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3" name="Полилиния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4" name="Полилиния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5" name="Полилиния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6" name="Полилиния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7" name="Полилиния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8" name="Полилиния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99" name="Полилиния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0" name="Полилиния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1" name="Полилиния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2" name="Полилиния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3" name="Полилиния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4" name="Полилиния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5" name="Полилиния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6" name="Полилиния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7" name="Полилиния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8" name="Полилиния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09" name="Полилиния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0" name="Полилиния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1" name="Полилиния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2" name="Полилиния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3" name="Полилиния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4" name="Полилиния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5" name="Полилиния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6" name="Полилиния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7" name="Полилиния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8" name="Полилиния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19" name="Полилиния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0" name="Полилиния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1" name="Прямоугольник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2" name="Полилиния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3" name="Полилиния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4" name="Полилиния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5" name="Полилиния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6" name="Полилиния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7" name="Полилиния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8" name="Полилиния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29" name="Полилиния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0" name="Полилиния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1" name="Полилиния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2" name="Полилиния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3" name="Полилиния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4" name="Полилиния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5" name="Полилиния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6" name="Полилиния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7" name="Полилиния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8" name="Полилиния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39" name="Полилиния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0" name="Полилиния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1" name="Полилиния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2" name="Полилиния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3" name="Полилиния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4" name="Полилиния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5" name="Полилиния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6" name="Полилиния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7" name="Полилиния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8" name="Полилиния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49" name="Полилиния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0" name="Полилиния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1" name="Полилиния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2" name="Полилиния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3" name="Полилиния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4" name="Полилиния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5" name="Прямоугольник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6" name="Полилиния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7" name="Полилиния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8" name="Полилиния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59" name="Полилиния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0" name="Полилиния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1" name="Полилиния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2" name="Полилиния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3" name="Полилиния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4" name="Полилиния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5" name="Полилиния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6" name="Полилиния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7" name="Полилиния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8" name="Полилиния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69" name="Полилиния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0" name="Полилиния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1" name="Полилиния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2" name="Полилиния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3" name="Полилиния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4" name="Полилиния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5" name="Полилиния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6" name="Полилиния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7" name="Полилиния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8" name="Полилиния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79" name="Полилиния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0" name="Полилиния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1" name="Полилиния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2" name="Полилиния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3" name="Полилиния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4" name="Полилиния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5" name="Полилиния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6" name="Полилиния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7" name="Полилиния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8" name="Полилиния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89" name="Полилиния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0" name="Полилиния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1" name="Полилиния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2" name="Полилиния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3" name="Полилиния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4" name="Полилиния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5" name="Полилиния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6" name="Полилиния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7" name="Полилиния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8" name="Полилиния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499" name="Полилиния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0" name="Полилиния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1" name="Полилиния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2" name="Полилиния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3" name="Полилиния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4" name="Полилиния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5" name="Полилиния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6" name="Полилиния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7" name="Полилиния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8" name="Полилиния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09" name="Полилиния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0" name="Полилиния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1" name="Полилиния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2" name="Полилиния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3" name="Полилиния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4" name="Полилиния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5" name="Полилиния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6" name="Полилиния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7" name="Полилиния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8" name="Полилиния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19" name="Полилиния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0" name="Полилиния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1" name="Полилиния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2" name="Полилиния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3" name="Полилиния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4" name="Полилиния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5" name="Полилиния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6" name="Полилиния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7" name="Полилиния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8" name="Полилиния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29" name="Полилиния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0" name="Полилиния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1" name="Полилиния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2" name="Полилиния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3" name="Полилиния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4" name="Полилиния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5" name="Полилиния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6" name="Полилиния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7" name="Полилиния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8" name="Полилиния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39" name="Полилиния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0" name="Полилиния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1" name="Полилиния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2" name="Полилиния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3" name="Полилиния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4" name="Полилиния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5" name="Полилиния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6" name="Прямоугольник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7" name="Полилиния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8" name="Полилиния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49" name="Полилиния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0" name="Полилиния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1" name="Полилиния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2" name="Полилиния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3" name="Полилиния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4" name="Полилиния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5" name="Полилиния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6" name="Полилиния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7" name="Полилиния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8" name="Полилиния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59" name="Полилиния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0" name="Полилиния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1" name="Полилиния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2" name="Полилиния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3" name="Полилиния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4" name="Полилиния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5" name="Полилиния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6" name="Полилиния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7" name="Полилиния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8" name="Полилиния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69" name="Полилиния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0" name="Полилиния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1" name="Полилиния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2" name="Полилиния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3" name="Полилиния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4" name="Полилиния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5" name="Полилиния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6" name="Полилиния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7" name="Полилиния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8" name="Полилиния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79" name="Полилиния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0" name="Полилиния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1" name="Полилиния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2" name="Полилиния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3" name="Полилиния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4" name="Полилиния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5" name="Полилиния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6" name="Полилиния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7" name="Полилиния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8" name="Полилиния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89" name="Полилиния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0" name="Полилиния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1" name="Полилиния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2" name="Полилиния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3" name="Полилиния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4" name="Полилиния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5" name="Полилиния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6" name="Полилиния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7" name="Полилиния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8" name="Полилиния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99" name="Полилиния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0" name="Полилиния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1" name="Полилиния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2" name="Полилиния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3" name="Полилиния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4" name="Полилиния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5" name="Полилиния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6" name="Полилиния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7" name="Полилиния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8" name="Полилиния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09" name="Полилиния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0" name="Полилиния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1" name="Полилиния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2" name="Полилиния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3" name="Полилиния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4" name="Полилиния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5" name="Полилиния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6" name="Полилиния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7" name="Полилиния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8" name="Полилиния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19" name="Полилиния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0" name="Полилиния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1" name="Полилиния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2" name="Полилиния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3" name="Полилиния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4" name="Полилиния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5" name="Полилиния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6" name="Полилиния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7" name="Полилиния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8" name="Полилиния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29" name="Полилиния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0" name="Полилиния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1" name="Полилиния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2" name="Полилиния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3" name="Полилиния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4" name="Полилиния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5" name="Полилиния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6" name="Полилиния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7" name="Полилиния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8" name="Полилиния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39" name="Полилиния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0" name="Полилиния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1" name="Полилиния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2" name="Полилиния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3" name="Полилиния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4" name="Полилиния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5" name="Полилиния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6" name="Полилиния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7" name="Полилиния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8" name="Полилиния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49" name="Полилиния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0" name="Полилиния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1" name="Полилиния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2" name="Полилиния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3" name="Полилиния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4" name="Полилиния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5" name="Полилиния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6" name="Полилиния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7" name="Полилиния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8" name="Полилиния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59" name="Полилиния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0" name="Полилиния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1" name="Полилиния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2" name="Полилиния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3" name="Полилиния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4" name="Полилиния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5" name="Полилиния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6" name="Полилиния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7" name="Полилиния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8" name="Полилиния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69" name="Полилиния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0" name="Полилиния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1" name="Полилиния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2" name="Полилиния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3" name="Полилиния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4" name="Полилиния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5" name="Полилиния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6" name="Полилиния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7" name="Полилиния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8" name="Полилиния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79" name="Полилиния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0" name="Полилиния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1" name="Полилиния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2" name="Полилиния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3" name="Полилиния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4" name="Полилиния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5" name="Полилиния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6" name="Полилиния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7" name="Полилиния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8" name="Полилиния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89" name="Полилиния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0" name="Полилиния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1" name="Полилиния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2" name="Полилиния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3" name="Полилиния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4" name="Полилиния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5" name="Полилиния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6" name="Полилиния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7" name="Полилиния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8" name="Полилиния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99" name="Полилиния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0" name="Полилиния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1" name="Полилиния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2" name="Полилиния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3" name="Полилиния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4" name="Полилиния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5" name="Полилиния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6" name="Полилиния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7" name="Полилиния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8" name="Полилиния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09" name="Полилиния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0" name="Полилиния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1" name="Полилиния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2" name="Полилиния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3" name="Полилиния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4" name="Полилиния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5" name="Полилиния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6" name="Полилиния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7" name="Полилиния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8" name="Полилиния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19" name="Полилиния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0" name="Полилиния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1" name="Полилиния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2" name="Полилиния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3" name="Полилиния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4" name="Полилиния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5" name="Полилиния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6" name="Полилиния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7" name="Полилиния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8" name="Полилиния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29" name="Полилиния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0" name="Полилиния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1" name="Полилиния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2" name="Полилиния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3" name="Полилиния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4" name="Полилиния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5" name="Полилиния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6" name="Полилиния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7" name="Полилиния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8" name="Полилиния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39" name="Полилиния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0" name="Полилиния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1" name="Полилиния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2" name="Полилиния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3" name="Полилиния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4" name="Полилиния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5" name="Полилиния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6" name="Полилиния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7" name="Полилиния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8" name="Полилиния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49" name="Полилиния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0" name="Полилиния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1" name="Полилиния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2" name="Полилиния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3" name="Полилиния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4" name="Полилиния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5" name="Полилиния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6" name="Полилиния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7" name="Полилиния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8" name="Полилиния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59" name="Полилиния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0" name="Полилиния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1" name="Полилиния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2" name="Полилиния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3" name="Полилиния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4" name="Полилиния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5" name="Полилиния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6" name="Полилиния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7" name="Полилиния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8" name="Полилиния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69" name="Полилиния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0" name="Полилиния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1" name="Полилиния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2" name="Полилиния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3" name="Полилиния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4" name="Полилиния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5" name="Полилиния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6" name="Полилиния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7" name="Полилиния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8" name="Полилиния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9" name="Полилиния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0" name="Полилиния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1" name="Полилиния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2" name="Полилиния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3" name="Полилиния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4" name="Полилиния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5" name="Полилиния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6" name="Полилиния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7" name="Полилиния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8" name="Полилиния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9" name="Полилиния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0" name="Полилиния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1" name="Полилиния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2" name="Полилиния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3" name="Полилиния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4" name="Полилиния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5" name="Полилиния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6" name="Полилиния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7" name="Полилиния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8" name="Полилиния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9" name="Полилиния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0" name="Полилиния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1" name="Полилиния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2" name="Полилиния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3" name="Полилиния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4" name="Полилиния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5" name="Полилиния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6" name="Полилиния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7" name="Полилиния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8" name="Полилиния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9" name="Полилиния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0" name="Полилиния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1" name="Полилиния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2" name="Полилиния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3" name="Полилиния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4" name="Полилиния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5" name="Полилиния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6" name="Полилиния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7" name="Полилиния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8" name="Полилиния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9" name="Полилиния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0" name="Полилиния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1" name="Полилиния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2" name="Полилиния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3" name="Полилиния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4" name="Полилиния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5" name="Полилиния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6" name="Полилиния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7" name="Полилиния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8" name="Полилиния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9" name="Полилиния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0" name="Полилиния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1" name="Полилиния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2" name="Полилиния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3" name="Полилиния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4" name="Полилиния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5" name="Полилиния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6" name="Полилиния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7" name="Полилиния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8" name="Полилиния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9" name="Полилиния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0" name="Полилиния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1" name="Полилиния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2" name="Полилиния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3" name="Полилиния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4" name="Полилиния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5" name="Полилиния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6" name="Полилиния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7" name="Полилиния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8" name="Полилиния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9" name="Полилиния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0" name="Полилиния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1" name="Полилиния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2" name="Полилиния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853" name="Группа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Полилиния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5" name="Полилиния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6" name="Полилиния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7" name="Полилиния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858" name="Группа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Полилиния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60" name="Полилиния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61" name="Полилиния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62" name="Полилиния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879" name="Заголовок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ru-RU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865" name="Текст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 </a:t>
            </a:r>
          </a:p>
        </p:txBody>
      </p:sp>
      <p:sp>
        <p:nvSpPr>
          <p:cNvPr id="866" name="Текст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67" name="Текст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68" name="Текст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69" name="Текст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70" name="Текст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71" name="Текст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72" name="Текст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73" name="Текст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74" name="Текст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75" name="Текст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76" name="Текст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877" name="Текст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ru-RU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878" name="Текст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уров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rtlCol="0" anchor="t"/>
          <a:lstStyle>
            <a:lvl1pPr algn="l">
              <a:lnSpc>
                <a:spcPct val="100000"/>
              </a:lnSpc>
              <a:spcAft>
                <a:spcPts val="0"/>
              </a:spcAft>
              <a:defRPr lang="ru-RU"/>
            </a:lvl1pPr>
          </a:lstStyle>
          <a:p>
            <a:pPr rtl="0"/>
            <a:r>
              <a:rPr lang="ru-RU"/>
              <a:t>ДОБАВЬТЕ ЗДЕСЬ ЗАГОЛОВОК</a:t>
            </a:r>
          </a:p>
        </p:txBody>
      </p:sp>
      <p:sp>
        <p:nvSpPr>
          <p:cNvPr id="21" name="Текст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4" name="Текст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ru-RU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2" name="Текст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7" name="Текст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6" name="Текст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51" name="Текст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3" name="Текст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34" name="Текст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5" name="Текст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  <p:sp>
        <p:nvSpPr>
          <p:cNvPr id="26" name="Текст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ru-RU" sz="2000" b="1">
                <a:latin typeface="+mj-lt"/>
              </a:defRPr>
            </a:lvl2pPr>
            <a:lvl3pPr marL="1218986" indent="0">
              <a:buNone/>
              <a:defRPr lang="ru-RU" sz="2000" b="1">
                <a:latin typeface="+mj-lt"/>
              </a:defRPr>
            </a:lvl3pPr>
            <a:lvl4pPr marL="1828480" indent="0">
              <a:buNone/>
              <a:defRPr lang="ru-RU" sz="2000" b="1">
                <a:latin typeface="+mj-lt"/>
              </a:defRPr>
            </a:lvl4pPr>
            <a:lvl5pPr marL="2437973" indent="0">
              <a:buNone/>
              <a:defRPr lang="ru-RU" sz="2000" b="1">
                <a:latin typeface="+mj-lt"/>
              </a:defRPr>
            </a:lvl5pPr>
          </a:lstStyle>
          <a:p>
            <a:pPr lvl="0" rtl="0"/>
            <a:r>
              <a:rPr lang="ru-RU"/>
              <a:t>Добавьте здесь текст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rtlCol="0" anchor="t"/>
          <a:lstStyle>
            <a:lvl1pPr algn="l">
              <a:defRPr lang="ru-RU" sz="5300" b="1" cap="all" baseline="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rtlCol="0" anchor="b"/>
          <a:lstStyle>
            <a:lvl1pPr marL="0" indent="0">
              <a:buNone/>
              <a:defRPr lang="ru-RU"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lang="ru-RU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lang="ru-RU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lang="ru-RU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НАЖМИТЕ, ЧТОБЫ ИЗМЕНИТЬ 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lang="ru-RU"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rtl="0"/>
            <a:fld id="{7091A9FD-CDA2-4BA5-8C18-59D6F59EB3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lang="ru-RU"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ru-RU"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ru-RU"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ru-RU"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ru-RU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lang="ru-RU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ru-RU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ru-RU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ru-RU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ru-RU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История появления документа</a:t>
            </a:r>
          </a:p>
        </p:txBody>
      </p:sp>
      <p:sp>
        <p:nvSpPr>
          <p:cNvPr id="86" name="Текст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21.02.2025</a:t>
            </a:r>
          </a:p>
        </p:txBody>
      </p:sp>
      <p:sp>
        <p:nvSpPr>
          <p:cNvPr id="92" name="Текст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Толкачев Ф.А.</a:t>
            </a:r>
          </a:p>
          <a:p>
            <a:pPr rtl="0"/>
            <a:endParaRPr lang="ru-RU" dirty="0"/>
          </a:p>
        </p:txBody>
      </p:sp>
      <p:sp>
        <p:nvSpPr>
          <p:cNvPr id="22" name="Свиток: вертикальный 21">
            <a:extLst>
              <a:ext uri="{FF2B5EF4-FFF2-40B4-BE49-F238E27FC236}">
                <a16:creationId xmlns:a16="http://schemas.microsoft.com/office/drawing/2014/main" id="{EE6AFEF9-A5AF-4AA6-9760-DB8E83C181EF}"/>
              </a:ext>
            </a:extLst>
          </p:cNvPr>
          <p:cNvSpPr/>
          <p:nvPr/>
        </p:nvSpPr>
        <p:spPr>
          <a:xfrm>
            <a:off x="7606580" y="1124744"/>
            <a:ext cx="3024336" cy="3666388"/>
          </a:xfrm>
          <a:prstGeom prst="verticalScroll">
            <a:avLst/>
          </a:prstGeom>
          <a:noFill/>
          <a:ln>
            <a:solidFill>
              <a:srgbClr val="DD9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Настоящим завещаю предоставить права на всё.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P.S. Dem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pic>
        <p:nvPicPr>
          <p:cNvPr id="18" name="Рисунок 17" descr="Летящие деньги (сплошная заливка)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Документы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</a:t>
            </a:r>
          </a:p>
        </p:txBody>
      </p:sp>
      <p:pic>
        <p:nvPicPr>
          <p:cNvPr id="19" name="Рисунок 18" descr="Группа мужчин (сплошная заливка)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Значение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49922" y="2216982"/>
            <a:ext cx="2092362" cy="20502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документов в обществе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8BC64A2-C9A5-40F2-AF13-C4B3095A2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406613"/>
            <a:ext cx="5658315" cy="4243737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3" y="602397"/>
            <a:ext cx="4839352" cy="190500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Древние формы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1" y="2362200"/>
            <a:ext cx="3932457" cy="3393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Первые записи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6D6F2C2-2FF5-422D-B718-E8F72AE48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2" r="22046"/>
          <a:stretch/>
        </p:blipFill>
        <p:spPr>
          <a:xfrm>
            <a:off x="1197868" y="2996952"/>
            <a:ext cx="2520280" cy="2692555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B8229AA-4FDD-4835-B6B8-E7F05DCFB8C6}"/>
              </a:ext>
            </a:extLst>
          </p:cNvPr>
          <p:cNvSpPr txBox="1"/>
          <p:nvPr/>
        </p:nvSpPr>
        <p:spPr>
          <a:xfrm>
            <a:off x="5374332" y="476672"/>
            <a:ext cx="6093500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ru-RU" cap="all" spc="100" dirty="0">
                <a:solidFill>
                  <a:schemeClr val="accent3"/>
                </a:solidFill>
                <a:latin typeface="+mj-lt"/>
                <a:cs typeface="Arial"/>
              </a:rPr>
              <a:t>Примеры древних документов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8A6272B2-9C16-432C-BC44-E6E09B954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3768" y="1628800"/>
            <a:ext cx="5898232" cy="392969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0" y="4509120"/>
            <a:ext cx="4709572" cy="2000663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Античность и Средние века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D6C-DEFF-462D-B2DB-F4EF190C84B2}"/>
              </a:ext>
            </a:extLst>
          </p:cNvPr>
          <p:cNvSpPr txBox="1"/>
          <p:nvPr/>
        </p:nvSpPr>
        <p:spPr>
          <a:xfrm>
            <a:off x="4602973" y="404664"/>
            <a:ext cx="6451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Роль документов в Древнем Риме и Греции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E3026-351E-4CDE-85ED-E61BA6C41379}"/>
              </a:ext>
            </a:extLst>
          </p:cNvPr>
          <p:cNvSpPr txBox="1"/>
          <p:nvPr/>
        </p:nvSpPr>
        <p:spPr>
          <a:xfrm>
            <a:off x="4582244" y="1455167"/>
            <a:ext cx="777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Развитие рукописных книг и церковных документов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309FCE8-0BA5-431A-B70A-DE533C0E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1916832"/>
            <a:ext cx="4819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914400"/>
            <a:ext cx="9601198" cy="944561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>
              <a:lnSpc>
                <a:spcPct val="100000"/>
              </a:lnSpc>
            </a:pPr>
            <a:r>
              <a:rPr lang="ru-RU" dirty="0"/>
              <a:t>Эпоха Возрождения и Новое время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211" y="3351272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Печатный станок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8811" y="3351272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Развитие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62364" y="3351272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Документы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28011" y="3351272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Контракты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3411" y="5085184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Технологии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18011" y="5085184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Оформления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86500" y="5085184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Паспорта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401100" y="5085184"/>
            <a:ext cx="2133601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Переход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15" y="3810000"/>
            <a:ext cx="4570410" cy="27051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XX век и цифровая революция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2CEDB-8E5C-4CCF-AB56-CEC561075EB2}"/>
              </a:ext>
            </a:extLst>
          </p:cNvPr>
          <p:cNvSpPr txBox="1"/>
          <p:nvPr/>
        </p:nvSpPr>
        <p:spPr>
          <a:xfrm>
            <a:off x="405780" y="332656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Переход к электронным документам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Влияние технологий на создание и хранение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5707810" cy="16764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327" y="2521783"/>
            <a:ext cx="5686652" cy="12947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Итоги и выводы</a:t>
            </a:r>
          </a:p>
          <a:p>
            <a:pPr rtl="0"/>
            <a:r>
              <a:rPr lang="ru-RU" dirty="0"/>
              <a:t>Вопросы и обсуждение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Полилиния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rtlCol="0" anchor="ctr" anchorCtr="1"/>
            <a:lstStyle>
              <a:defPPr>
                <a:defRPr lang="ru-RU"/>
              </a:defPPr>
            </a:lstStyle>
            <a:p>
              <a:pPr algn="ctr" rtl="0">
                <a:lnSpc>
                  <a:spcPct val="85000"/>
                </a:lnSpc>
                <a:spcBef>
                  <a:spcPts val="20"/>
                </a:spcBef>
              </a:pPr>
              <a:endParaRPr lang="ru-RU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Полилиния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rtlCol="0" anchor="ctr" anchorCtr="1"/>
            <a:lstStyle>
              <a:defPPr>
                <a:defRPr lang="ru-RU"/>
              </a:defPPr>
            </a:lstStyle>
            <a:p>
              <a:pPr algn="ctr" rtl="0">
                <a:lnSpc>
                  <a:spcPct val="85000"/>
                </a:lnSpc>
                <a:spcBef>
                  <a:spcPts val="20"/>
                </a:spcBef>
              </a:pPr>
              <a:endParaRPr lang="ru-RU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Полилиния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rtlCol="0" anchor="ctr" anchorCtr="1"/>
            <a:lstStyle>
              <a:defPPr>
                <a:defRPr lang="ru-RU"/>
              </a:defPPr>
            </a:lstStyle>
            <a:p>
              <a:pPr algn="ctr" rtl="0">
                <a:lnSpc>
                  <a:spcPct val="85000"/>
                </a:lnSpc>
                <a:spcBef>
                  <a:spcPts val="20"/>
                </a:spcBef>
              </a:pPr>
              <a:endParaRPr lang="ru-RU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Полилиния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rtlCol="0" anchor="ctr" anchorCtr="1"/>
            <a:lstStyle>
              <a:defPPr>
                <a:defRPr lang="ru-RU"/>
              </a:defPPr>
            </a:lstStyle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ru-RU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Полилиния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rtlCol="0" anchor="ctr" anchorCtr="1"/>
            <a:lstStyle>
              <a:defPPr>
                <a:defRPr lang="ru-RU"/>
              </a:defPPr>
            </a:lstStyle>
            <a:p>
              <a:pPr algn="ctr" rtl="0">
                <a:lnSpc>
                  <a:spcPct val="85000"/>
                </a:lnSpc>
                <a:spcBef>
                  <a:spcPts val="20"/>
                </a:spcBef>
              </a:pPr>
              <a:endParaRPr lang="ru-RU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Полилиния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Полилиния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1" name="Полилиния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027180_TF22759897_Win32.potx" id="{739A3758-EE5E-4552-B7D6-64D41E04EAAF}" vid="{97BB8479-AEA6-4B8B-A09A-D3E46C0FD8B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заявки технического документа</Template>
  <TotalTime>24</TotalTime>
  <Words>91</Words>
  <Application>Microsoft Office PowerPoint</Application>
  <PresentationFormat>Произвольный</PresentationFormat>
  <Paragraphs>35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Bookman Old Style</vt:lpstr>
      <vt:lpstr>Calibri</vt:lpstr>
      <vt:lpstr>Corbel</vt:lpstr>
      <vt:lpstr>Тема Office</vt:lpstr>
      <vt:lpstr>История появления документа</vt:lpstr>
      <vt:lpstr>Введение</vt:lpstr>
      <vt:lpstr>Древние формы документации</vt:lpstr>
      <vt:lpstr>Античность и Средние века</vt:lpstr>
      <vt:lpstr>Эпоха Возрождения и Новое время</vt:lpstr>
      <vt:lpstr>XX век и цифровая революция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появления документа</dc:title>
  <dc:subject/>
  <dc:creator>Федор Толкачев</dc:creator>
  <cp:keywords/>
  <dc:description/>
  <cp:lastModifiedBy>Федор Толкачев</cp:lastModifiedBy>
  <cp:revision>4</cp:revision>
  <dcterms:created xsi:type="dcterms:W3CDTF">2025-02-21T06:37:37Z</dcterms:created>
  <dcterms:modified xsi:type="dcterms:W3CDTF">2025-02-21T07:02:10Z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