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Nunito Sans Light"/>
      <p:regular r:id="rId29"/>
      <p:bold r:id="rId30"/>
      <p:italic r:id="rId31"/>
      <p:boldItalic r:id="rId32"/>
    </p:embeddedFont>
    <p:embeddedFont>
      <p:font typeface="Nunito Sans ExtraLight"/>
      <p:regular r:id="rId33"/>
      <p:bold r:id="rId34"/>
      <p:italic r:id="rId35"/>
      <p:boldItalic r:id="rId36"/>
    </p:embeddedFont>
    <p:embeddedFont>
      <p:font typeface="Roboto"/>
      <p:regular r:id="rId37"/>
      <p:bold r:id="rId38"/>
      <p:italic r:id="rId39"/>
      <p:boldItalic r:id="rId40"/>
    </p:embeddedFont>
    <p:embeddedFont>
      <p:font typeface="Nunito"/>
      <p:regular r:id="rId41"/>
      <p:bold r:id="rId42"/>
      <p:italic r:id="rId43"/>
      <p:boldItalic r:id="rId44"/>
    </p:embeddedFont>
    <p:embeddedFont>
      <p:font typeface="Nunito Sans Black"/>
      <p:bold r:id="rId45"/>
      <p:boldItalic r:id="rId46"/>
    </p:embeddedFont>
    <p:embeddedFont>
      <p:font typeface="Nunito Sans SemiBold"/>
      <p:regular r:id="rId47"/>
      <p:bold r:id="rId48"/>
      <p:italic r:id="rId49"/>
      <p:boldItalic r:id="rId50"/>
    </p:embeddedFont>
    <p:embeddedFont>
      <p:font typeface="Helvetica Neue"/>
      <p:regular r:id="rId51"/>
      <p:bold r:id="rId52"/>
      <p:italic r:id="rId53"/>
      <p:boldItalic r:id="rId54"/>
    </p:embeddedFont>
    <p:embeddedFont>
      <p:font typeface="Roboto Light"/>
      <p:regular r:id="rId55"/>
      <p:bold r:id="rId56"/>
      <p:italic r:id="rId57"/>
      <p:boldItalic r:id="rId58"/>
    </p:embeddedFont>
    <p:embeddedFont>
      <p:font typeface="Nunito Sans ExtraBold"/>
      <p:bold r:id="rId59"/>
      <p:boldItalic r:id="rId60"/>
    </p:embeddedFont>
    <p:embeddedFont>
      <p:font typeface="Nunito Sans"/>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9" roundtripDataSignature="AMtx7mgzX6d62UyMX5uAqkwP2gqHgTqB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NunitoSansBlack-boldItalic.fntdata"/><Relationship Id="rId45" Type="http://schemas.openxmlformats.org/officeDocument/2006/relationships/font" Target="fonts/NunitoSans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NunitoSansSemiBold-bold.fntdata"/><Relationship Id="rId47" Type="http://schemas.openxmlformats.org/officeDocument/2006/relationships/font" Target="fonts/NunitoSansSemiBold-regular.fntdata"/><Relationship Id="rId49" Type="http://schemas.openxmlformats.org/officeDocument/2006/relationships/font" Target="fonts/NunitoSansSemi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NunitoSansLight-italic.fntdata"/><Relationship Id="rId30" Type="http://schemas.openxmlformats.org/officeDocument/2006/relationships/font" Target="fonts/NunitoSansLight-bold.fntdata"/><Relationship Id="rId33" Type="http://schemas.openxmlformats.org/officeDocument/2006/relationships/font" Target="fonts/NunitoSansExtraLight-regular.fntdata"/><Relationship Id="rId32" Type="http://schemas.openxmlformats.org/officeDocument/2006/relationships/font" Target="fonts/NunitoSansLight-boldItalic.fntdata"/><Relationship Id="rId35" Type="http://schemas.openxmlformats.org/officeDocument/2006/relationships/font" Target="fonts/NunitoSansExtraLight-italic.fntdata"/><Relationship Id="rId34" Type="http://schemas.openxmlformats.org/officeDocument/2006/relationships/font" Target="fonts/NunitoSansExtraLight-bold.fntdata"/><Relationship Id="rId37" Type="http://schemas.openxmlformats.org/officeDocument/2006/relationships/font" Target="fonts/Roboto-regular.fntdata"/><Relationship Id="rId36" Type="http://schemas.openxmlformats.org/officeDocument/2006/relationships/font" Target="fonts/NunitoSansExtraLight-boldItalic.fntdata"/><Relationship Id="rId39" Type="http://schemas.openxmlformats.org/officeDocument/2006/relationships/font" Target="fonts/Roboto-italic.fntdata"/><Relationship Id="rId38" Type="http://schemas.openxmlformats.org/officeDocument/2006/relationships/font" Target="fonts/Roboto-bold.fntdata"/><Relationship Id="rId62" Type="http://schemas.openxmlformats.org/officeDocument/2006/relationships/font" Target="fonts/NunitoSans-bold.fntdata"/><Relationship Id="rId61" Type="http://schemas.openxmlformats.org/officeDocument/2006/relationships/font" Target="fonts/NunitoSans-regular.fntdata"/><Relationship Id="rId20" Type="http://schemas.openxmlformats.org/officeDocument/2006/relationships/slide" Target="slides/slide12.xml"/><Relationship Id="rId64" Type="http://schemas.openxmlformats.org/officeDocument/2006/relationships/font" Target="fonts/NunitoSans-boldItalic.fntdata"/><Relationship Id="rId63" Type="http://schemas.openxmlformats.org/officeDocument/2006/relationships/font" Target="fonts/NunitoSans-italic.fntdata"/><Relationship Id="rId22" Type="http://schemas.openxmlformats.org/officeDocument/2006/relationships/slide" Target="slides/slide14.xml"/><Relationship Id="rId66" Type="http://schemas.openxmlformats.org/officeDocument/2006/relationships/font" Target="fonts/OpenSans-bold.fntdata"/><Relationship Id="rId21" Type="http://schemas.openxmlformats.org/officeDocument/2006/relationships/slide" Target="slides/slide13.xml"/><Relationship Id="rId65" Type="http://schemas.openxmlformats.org/officeDocument/2006/relationships/font" Target="fonts/OpenSans-regular.fntdata"/><Relationship Id="rId24" Type="http://schemas.openxmlformats.org/officeDocument/2006/relationships/slide" Target="slides/slide16.xml"/><Relationship Id="rId68" Type="http://schemas.openxmlformats.org/officeDocument/2006/relationships/font" Target="fonts/OpenSans-boldItalic.fntdata"/><Relationship Id="rId23" Type="http://schemas.openxmlformats.org/officeDocument/2006/relationships/slide" Target="slides/slide15.xml"/><Relationship Id="rId67" Type="http://schemas.openxmlformats.org/officeDocument/2006/relationships/font" Target="fonts/OpenSans-italic.fntdata"/><Relationship Id="rId60" Type="http://schemas.openxmlformats.org/officeDocument/2006/relationships/font" Target="fonts/NunitoSansExtraBold-boldItalic.fntdata"/><Relationship Id="rId26" Type="http://schemas.openxmlformats.org/officeDocument/2006/relationships/slide" Target="slides/slide18.xml"/><Relationship Id="rId25" Type="http://schemas.openxmlformats.org/officeDocument/2006/relationships/slide" Target="slides/slide17.xml"/><Relationship Id="rId69" Type="http://customschemas.google.com/relationships/presentationmetadata" Target="meta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font" Target="fonts/NunitoSansLight-regular.fntdata"/><Relationship Id="rId51" Type="http://schemas.openxmlformats.org/officeDocument/2006/relationships/font" Target="fonts/HelveticaNeue-regular.fntdata"/><Relationship Id="rId50" Type="http://schemas.openxmlformats.org/officeDocument/2006/relationships/font" Target="fonts/NunitoSansSemiBold-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3.xml"/><Relationship Id="rId55" Type="http://schemas.openxmlformats.org/officeDocument/2006/relationships/font" Target="fonts/RobotoLight-regular.fntdata"/><Relationship Id="rId10" Type="http://schemas.openxmlformats.org/officeDocument/2006/relationships/slide" Target="slides/slide2.xml"/><Relationship Id="rId54" Type="http://schemas.openxmlformats.org/officeDocument/2006/relationships/font" Target="fonts/HelveticaNeue-boldItalic.fntdata"/><Relationship Id="rId13" Type="http://schemas.openxmlformats.org/officeDocument/2006/relationships/slide" Target="slides/slide5.xml"/><Relationship Id="rId57" Type="http://schemas.openxmlformats.org/officeDocument/2006/relationships/font" Target="fonts/RobotoLight-italic.fntdata"/><Relationship Id="rId12" Type="http://schemas.openxmlformats.org/officeDocument/2006/relationships/slide" Target="slides/slide4.xml"/><Relationship Id="rId56" Type="http://schemas.openxmlformats.org/officeDocument/2006/relationships/font" Target="fonts/RobotoLight-bold.fntdata"/><Relationship Id="rId15" Type="http://schemas.openxmlformats.org/officeDocument/2006/relationships/slide" Target="slides/slide7.xml"/><Relationship Id="rId59" Type="http://schemas.openxmlformats.org/officeDocument/2006/relationships/font" Target="fonts/NunitoSansExtraBold-bold.fntdata"/><Relationship Id="rId14" Type="http://schemas.openxmlformats.org/officeDocument/2006/relationships/slide" Target="slides/slide6.xml"/><Relationship Id="rId58" Type="http://schemas.openxmlformats.org/officeDocument/2006/relationships/font" Target="fonts/RobotoLight-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800"/>
              </a:spcAft>
              <a:buSzPts val="1100"/>
              <a:buNone/>
            </a:pPr>
            <a:r>
              <a:t/>
            </a:r>
            <a:endParaRPr sz="1200">
              <a:solidFill>
                <a:schemeClr val="dk1"/>
              </a:solidFill>
              <a:latin typeface="Nunito Sans Light"/>
              <a:ea typeface="Nunito Sans Light"/>
              <a:cs typeface="Nunito Sans Light"/>
              <a:sym typeface="Nunito Sans Light"/>
            </a:endParaRPr>
          </a:p>
        </p:txBody>
      </p:sp>
      <p:sp>
        <p:nvSpPr>
          <p:cNvPr id="650" name="Google Shape;650;p10: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solidFill>
                <a:srgbClr val="333333"/>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5726bcc1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5726bcc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5726bcc1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5726bcc1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5726bcc1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5726bcc1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5726bcc1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5726bcc1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5726bcc15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5726bcc15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5726bcc15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5726bcc1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5726bcc15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5726bcc15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200">
              <a:solidFill>
                <a:schemeClr val="dk1"/>
              </a:solidFill>
              <a:latin typeface="Nunito Sans Light"/>
              <a:ea typeface="Nunito Sans Light"/>
              <a:cs typeface="Nunito Sans Light"/>
              <a:sym typeface="Nunito Sans Light"/>
            </a:endParaRPr>
          </a:p>
        </p:txBody>
      </p:sp>
      <p:sp>
        <p:nvSpPr>
          <p:cNvPr id="452" name="Google Shape;452;p3: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200">
              <a:solidFill>
                <a:schemeClr val="dk1"/>
              </a:solidFill>
              <a:latin typeface="Nunito Sans Light"/>
              <a:ea typeface="Nunito Sans Light"/>
              <a:cs typeface="Nunito Sans Light"/>
              <a:sym typeface="Nunito Sans Light"/>
            </a:endParaRPr>
          </a:p>
        </p:txBody>
      </p:sp>
      <p:sp>
        <p:nvSpPr>
          <p:cNvPr id="469" name="Google Shape;469;p4: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a:solidFill>
                <a:schemeClr val="dk1"/>
              </a:solidFill>
              <a:latin typeface="Nunito Sans"/>
              <a:ea typeface="Nunito Sans"/>
              <a:cs typeface="Nunito Sans"/>
              <a:sym typeface="Nunito Sans"/>
            </a:endParaRPr>
          </a:p>
          <a:p>
            <a:pPr indent="0" lvl="0" marL="0" rtl="0" algn="l">
              <a:lnSpc>
                <a:spcPct val="150000"/>
              </a:lnSpc>
              <a:spcBef>
                <a:spcPts val="0"/>
              </a:spcBef>
              <a:spcAft>
                <a:spcPts val="0"/>
              </a:spcAft>
              <a:buSzPts val="1100"/>
              <a:buNone/>
            </a:pPr>
            <a:r>
              <a:t/>
            </a:r>
            <a:endParaRPr>
              <a:solidFill>
                <a:schemeClr val="dk1"/>
              </a:solidFill>
              <a:latin typeface="Nunito Sans"/>
              <a:ea typeface="Nunito Sans"/>
              <a:cs typeface="Nunito Sans"/>
              <a:sym typeface="Nuni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a:solidFill>
                <a:schemeClr val="dk1"/>
              </a:solidFill>
              <a:latin typeface="Nunito Sans"/>
              <a:ea typeface="Nunito Sans"/>
              <a:cs typeface="Nunito Sans"/>
              <a:sym typeface="Nunito Sans"/>
            </a:endParaRPr>
          </a:p>
          <a:p>
            <a:pPr indent="0" lvl="0" marL="0" rtl="0" algn="l">
              <a:lnSpc>
                <a:spcPct val="150000"/>
              </a:lnSpc>
              <a:spcBef>
                <a:spcPts val="0"/>
              </a:spcBef>
              <a:spcAft>
                <a:spcPts val="0"/>
              </a:spcAft>
              <a:buSzPts val="1100"/>
              <a:buNone/>
            </a:pPr>
            <a:r>
              <a:t/>
            </a:r>
            <a:endParaRPr>
              <a:solidFill>
                <a:schemeClr val="dk1"/>
              </a:solidFill>
              <a:latin typeface="Nunito Sans"/>
              <a:ea typeface="Nunito Sans"/>
              <a:cs typeface="Nunito Sans"/>
              <a:sym typeface="Nuni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a:solidFill>
                <a:schemeClr val="dk1"/>
              </a:solidFill>
              <a:latin typeface="Nunito Sans"/>
              <a:ea typeface="Nunito Sans"/>
              <a:cs typeface="Nunito Sans"/>
              <a:sym typeface="Nunito Sans"/>
            </a:endParaRPr>
          </a:p>
          <a:p>
            <a:pPr indent="0" lvl="0" marL="0" rtl="0" algn="l">
              <a:lnSpc>
                <a:spcPct val="150000"/>
              </a:lnSpc>
              <a:spcBef>
                <a:spcPts val="0"/>
              </a:spcBef>
              <a:spcAft>
                <a:spcPts val="0"/>
              </a:spcAft>
              <a:buSzPts val="1100"/>
              <a:buNone/>
            </a:pPr>
            <a:r>
              <a:t/>
            </a:r>
            <a:endParaRPr>
              <a:solidFill>
                <a:schemeClr val="dk1"/>
              </a:solidFill>
              <a:latin typeface="Nunito Sans"/>
              <a:ea typeface="Nunito Sans"/>
              <a:cs typeface="Nunito Sans"/>
              <a:sym typeface="Nuni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628647" y="273848"/>
            <a:ext cx="7886700" cy="410700"/>
          </a:xfrm>
          <a:prstGeom prst="rect">
            <a:avLst/>
          </a:prstGeom>
          <a:noFill/>
          <a:ln>
            <a:noFill/>
          </a:ln>
        </p:spPr>
        <p:txBody>
          <a:bodyPr anchorCtr="0" anchor="ctr" bIns="69325" lIns="69325" spcFirstLastPara="1" rIns="69325" wrap="square" tIns="6932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3" name="Google Shape;13;p15"/>
          <p:cNvSpPr txBox="1"/>
          <p:nvPr>
            <p:ph idx="1" type="body"/>
          </p:nvPr>
        </p:nvSpPr>
        <p:spPr>
          <a:xfrm>
            <a:off x="628650" y="1008669"/>
            <a:ext cx="7886700" cy="3263400"/>
          </a:xfrm>
          <a:prstGeom prst="rect">
            <a:avLst/>
          </a:prstGeom>
          <a:noFill/>
          <a:ln>
            <a:noFill/>
          </a:ln>
        </p:spPr>
        <p:txBody>
          <a:bodyPr anchorCtr="0" anchor="t" bIns="69325" lIns="69325" spcFirstLastPara="1" rIns="69325" wrap="square" tIns="6932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31"/>
          <p:cNvSpPr txBox="1"/>
          <p:nvPr>
            <p:ph type="title"/>
          </p:nvPr>
        </p:nvSpPr>
        <p:spPr>
          <a:xfrm>
            <a:off x="628647" y="273848"/>
            <a:ext cx="7886700" cy="410700"/>
          </a:xfrm>
          <a:prstGeom prst="rect">
            <a:avLst/>
          </a:prstGeom>
          <a:noFill/>
          <a:ln>
            <a:noFill/>
          </a:ln>
        </p:spPr>
        <p:txBody>
          <a:bodyPr anchorCtr="0" anchor="ctr" bIns="69325" lIns="69325" spcFirstLastPara="1" rIns="69325" wrap="square" tIns="6932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08" name="Google Shape;108;p31"/>
          <p:cNvSpPr txBox="1"/>
          <p:nvPr>
            <p:ph idx="1" type="body"/>
          </p:nvPr>
        </p:nvSpPr>
        <p:spPr>
          <a:xfrm rot="5400000">
            <a:off x="2940300" y="-942431"/>
            <a:ext cx="3263400" cy="7886700"/>
          </a:xfrm>
          <a:prstGeom prst="rect">
            <a:avLst/>
          </a:prstGeom>
          <a:noFill/>
          <a:ln>
            <a:noFill/>
          </a:ln>
        </p:spPr>
        <p:txBody>
          <a:bodyPr anchorCtr="0" anchor="t" bIns="69325" lIns="69325" spcFirstLastPara="1" rIns="69325" wrap="square" tIns="6932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9" name="Google Shape;109;p31"/>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10" name="Google Shape;110;p31"/>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11" name="Google Shape;111;p31"/>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32"/>
          <p:cNvSpPr txBox="1"/>
          <p:nvPr>
            <p:ph type="title"/>
          </p:nvPr>
        </p:nvSpPr>
        <p:spPr>
          <a:xfrm rot="5400000">
            <a:off x="5350200" y="1467394"/>
            <a:ext cx="4358700" cy="1971600"/>
          </a:xfrm>
          <a:prstGeom prst="rect">
            <a:avLst/>
          </a:prstGeom>
          <a:noFill/>
          <a:ln>
            <a:noFill/>
          </a:ln>
        </p:spPr>
        <p:txBody>
          <a:bodyPr anchorCtr="0" anchor="ctr" bIns="69325" lIns="69325" spcFirstLastPara="1" rIns="69325" wrap="square" tIns="6932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14" name="Google Shape;114;p32"/>
          <p:cNvSpPr txBox="1"/>
          <p:nvPr>
            <p:ph idx="1" type="body"/>
          </p:nvPr>
        </p:nvSpPr>
        <p:spPr>
          <a:xfrm rot="5400000">
            <a:off x="1349625" y="-447206"/>
            <a:ext cx="4358700" cy="5800800"/>
          </a:xfrm>
          <a:prstGeom prst="rect">
            <a:avLst/>
          </a:prstGeom>
          <a:noFill/>
          <a:ln>
            <a:noFill/>
          </a:ln>
        </p:spPr>
        <p:txBody>
          <a:bodyPr anchorCtr="0" anchor="t" bIns="69325" lIns="69325" spcFirstLastPara="1" rIns="69325" wrap="square" tIns="6932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5" name="Google Shape;115;p32"/>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16" name="Google Shape;116;p32"/>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17" name="Google Shape;117;p32"/>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7"/>
          <p:cNvSpPr txBox="1"/>
          <p:nvPr>
            <p:ph type="title"/>
          </p:nvPr>
        </p:nvSpPr>
        <p:spPr>
          <a:xfrm>
            <a:off x="628647" y="273848"/>
            <a:ext cx="7886700" cy="410700"/>
          </a:xfrm>
          <a:prstGeom prst="rect">
            <a:avLst/>
          </a:prstGeom>
          <a:noFill/>
          <a:ln>
            <a:noFill/>
          </a:ln>
        </p:spPr>
        <p:txBody>
          <a:bodyPr anchorCtr="0" anchor="ctr" bIns="68875" lIns="68875" spcFirstLastPara="1" rIns="68875" wrap="square" tIns="688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26" name="Google Shape;126;p17"/>
          <p:cNvSpPr txBox="1"/>
          <p:nvPr>
            <p:ph idx="1" type="body"/>
          </p:nvPr>
        </p:nvSpPr>
        <p:spPr>
          <a:xfrm>
            <a:off x="628650" y="1008669"/>
            <a:ext cx="7886700" cy="32634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7" name="Google Shape;127;p17"/>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28" name="Google Shape;128;p17"/>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29" name="Google Shape;129;p17"/>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18"/>
          <p:cNvSpPr txBox="1"/>
          <p:nvPr>
            <p:ph type="ctrTitle"/>
          </p:nvPr>
        </p:nvSpPr>
        <p:spPr>
          <a:xfrm>
            <a:off x="1143000" y="841772"/>
            <a:ext cx="6858000" cy="1790700"/>
          </a:xfrm>
          <a:prstGeom prst="rect">
            <a:avLst/>
          </a:prstGeom>
          <a:noFill/>
          <a:ln>
            <a:noFill/>
          </a:ln>
        </p:spPr>
        <p:txBody>
          <a:bodyPr anchorCtr="0" anchor="b" bIns="68875" lIns="68875" spcFirstLastPara="1" rIns="68875" wrap="square" tIns="68875">
            <a:noAutofit/>
          </a:bodyPr>
          <a:lstStyle>
            <a:lvl1pPr lvl="0" marR="0" algn="ctr">
              <a:lnSpc>
                <a:spcPct val="90000"/>
              </a:lnSpc>
              <a:spcBef>
                <a:spcPts val="0"/>
              </a:spcBef>
              <a:spcAft>
                <a:spcPts val="0"/>
              </a:spcAft>
              <a:buClr>
                <a:schemeClr val="dk1"/>
              </a:buClr>
              <a:buSzPts val="4600"/>
              <a:buFont typeface="Calibri"/>
              <a:buNone/>
              <a:defRPr b="0" i="0" sz="46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32" name="Google Shape;132;p18"/>
          <p:cNvSpPr txBox="1"/>
          <p:nvPr>
            <p:ph idx="1" type="subTitle"/>
          </p:nvPr>
        </p:nvSpPr>
        <p:spPr>
          <a:xfrm>
            <a:off x="1143000" y="2701528"/>
            <a:ext cx="6858000" cy="1241700"/>
          </a:xfrm>
          <a:prstGeom prst="rect">
            <a:avLst/>
          </a:prstGeom>
          <a:noFill/>
          <a:ln>
            <a:noFill/>
          </a:ln>
        </p:spPr>
        <p:txBody>
          <a:bodyPr anchorCtr="0" anchor="t" bIns="68875" lIns="68875" spcFirstLastPara="1" rIns="68875" wrap="square" tIns="68875">
            <a:noAutofit/>
          </a:bodyPr>
          <a:lstStyle>
            <a:lvl1pPr lvl="0" marR="0" algn="ctr">
              <a:lnSpc>
                <a:spcPct val="90000"/>
              </a:lnSpc>
              <a:spcBef>
                <a:spcPts val="7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1pPr>
            <a:lvl2pPr lvl="1" marR="0" algn="ctr">
              <a:lnSpc>
                <a:spcPct val="90000"/>
              </a:lnSpc>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33" name="Google Shape;133;p18"/>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34" name="Google Shape;134;p18"/>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35" name="Google Shape;135;p18"/>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6" name="Shape 136"/>
        <p:cNvGrpSpPr/>
        <p:nvPr/>
      </p:nvGrpSpPr>
      <p:grpSpPr>
        <a:xfrm>
          <a:off x="0" y="0"/>
          <a:ext cx="0" cy="0"/>
          <a:chOff x="0" y="0"/>
          <a:chExt cx="0" cy="0"/>
        </a:xfrm>
      </p:grpSpPr>
      <p:sp>
        <p:nvSpPr>
          <p:cNvPr id="137" name="Google Shape;137;p33"/>
          <p:cNvSpPr txBox="1"/>
          <p:nvPr>
            <p:ph type="title"/>
          </p:nvPr>
        </p:nvSpPr>
        <p:spPr>
          <a:xfrm>
            <a:off x="623888" y="1282304"/>
            <a:ext cx="7886700" cy="2139600"/>
          </a:xfrm>
          <a:prstGeom prst="rect">
            <a:avLst/>
          </a:prstGeom>
          <a:noFill/>
          <a:ln>
            <a:noFill/>
          </a:ln>
        </p:spPr>
        <p:txBody>
          <a:bodyPr anchorCtr="0" anchor="b" bIns="68875" lIns="68875" spcFirstLastPara="1" rIns="68875" wrap="square" tIns="68875">
            <a:noAutofit/>
          </a:bodyPr>
          <a:lstStyle>
            <a:lvl1pPr lvl="0" marR="0" algn="l">
              <a:lnSpc>
                <a:spcPct val="90000"/>
              </a:lnSpc>
              <a:spcBef>
                <a:spcPts val="0"/>
              </a:spcBef>
              <a:spcAft>
                <a:spcPts val="0"/>
              </a:spcAft>
              <a:buClr>
                <a:schemeClr val="dk1"/>
              </a:buClr>
              <a:buSzPts val="4600"/>
              <a:buFont typeface="Calibri"/>
              <a:buNone/>
              <a:defRPr b="0" i="0" sz="46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38" name="Google Shape;138;p33"/>
          <p:cNvSpPr txBox="1"/>
          <p:nvPr>
            <p:ph idx="1" type="body"/>
          </p:nvPr>
        </p:nvSpPr>
        <p:spPr>
          <a:xfrm>
            <a:off x="623888" y="3442097"/>
            <a:ext cx="7886700" cy="1125300"/>
          </a:xfrm>
          <a:prstGeom prst="rect">
            <a:avLst/>
          </a:prstGeom>
          <a:noFill/>
          <a:ln>
            <a:noFill/>
          </a:ln>
        </p:spPr>
        <p:txBody>
          <a:bodyPr anchorCtr="0" anchor="t" bIns="68875" lIns="68875" spcFirstLastPara="1" rIns="68875" wrap="square" tIns="68875">
            <a:noAutofit/>
          </a:bodyPr>
          <a:lstStyle>
            <a:lvl1pPr indent="-228600" lvl="0" marL="457200" marR="0" algn="l">
              <a:lnSpc>
                <a:spcPct val="90000"/>
              </a:lnSpc>
              <a:spcBef>
                <a:spcPts val="700"/>
              </a:spcBef>
              <a:spcAft>
                <a:spcPts val="0"/>
              </a:spcAft>
              <a:buClr>
                <a:srgbClr val="888888"/>
              </a:buClr>
              <a:buSzPts val="1700"/>
              <a:buFont typeface="Arial"/>
              <a:buNone/>
              <a:defRPr b="0" i="0" sz="1700" u="none" cap="none" strike="noStrike">
                <a:solidFill>
                  <a:srgbClr val="888888"/>
                </a:solidFill>
                <a:latin typeface="Calibri"/>
                <a:ea typeface="Calibri"/>
                <a:cs typeface="Calibri"/>
                <a:sym typeface="Calibri"/>
              </a:defRPr>
            </a:lvl1pPr>
            <a:lvl2pPr indent="-228600" lvl="1" marL="914400" marR="0" algn="l">
              <a:lnSpc>
                <a:spcPct val="9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39" name="Google Shape;139;p33"/>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40" name="Google Shape;140;p33"/>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41" name="Google Shape;141;p33"/>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2" name="Shape 142"/>
        <p:cNvGrpSpPr/>
        <p:nvPr/>
      </p:nvGrpSpPr>
      <p:grpSpPr>
        <a:xfrm>
          <a:off x="0" y="0"/>
          <a:ext cx="0" cy="0"/>
          <a:chOff x="0" y="0"/>
          <a:chExt cx="0" cy="0"/>
        </a:xfrm>
      </p:grpSpPr>
      <p:sp>
        <p:nvSpPr>
          <p:cNvPr id="143" name="Google Shape;143;p34"/>
          <p:cNvSpPr txBox="1"/>
          <p:nvPr>
            <p:ph type="title"/>
          </p:nvPr>
        </p:nvSpPr>
        <p:spPr>
          <a:xfrm>
            <a:off x="628647" y="273848"/>
            <a:ext cx="7886700" cy="410700"/>
          </a:xfrm>
          <a:prstGeom prst="rect">
            <a:avLst/>
          </a:prstGeom>
          <a:noFill/>
          <a:ln>
            <a:noFill/>
          </a:ln>
        </p:spPr>
        <p:txBody>
          <a:bodyPr anchorCtr="0" anchor="ctr" bIns="68875" lIns="68875" spcFirstLastPara="1" rIns="68875" wrap="square" tIns="688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44" name="Google Shape;144;p34"/>
          <p:cNvSpPr txBox="1"/>
          <p:nvPr>
            <p:ph idx="1" type="body"/>
          </p:nvPr>
        </p:nvSpPr>
        <p:spPr>
          <a:xfrm>
            <a:off x="628650" y="1369219"/>
            <a:ext cx="3886200" cy="32634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5" name="Google Shape;145;p34"/>
          <p:cNvSpPr txBox="1"/>
          <p:nvPr>
            <p:ph idx="2" type="body"/>
          </p:nvPr>
        </p:nvSpPr>
        <p:spPr>
          <a:xfrm>
            <a:off x="4629150" y="1369219"/>
            <a:ext cx="3886200" cy="32634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6" name="Google Shape;146;p34"/>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47" name="Google Shape;147;p34"/>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48" name="Google Shape;148;p34"/>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9" name="Shape 149"/>
        <p:cNvGrpSpPr/>
        <p:nvPr/>
      </p:nvGrpSpPr>
      <p:grpSpPr>
        <a:xfrm>
          <a:off x="0" y="0"/>
          <a:ext cx="0" cy="0"/>
          <a:chOff x="0" y="0"/>
          <a:chExt cx="0" cy="0"/>
        </a:xfrm>
      </p:grpSpPr>
      <p:sp>
        <p:nvSpPr>
          <p:cNvPr id="150" name="Google Shape;150;p35"/>
          <p:cNvSpPr txBox="1"/>
          <p:nvPr>
            <p:ph type="title"/>
          </p:nvPr>
        </p:nvSpPr>
        <p:spPr>
          <a:xfrm>
            <a:off x="629841" y="273844"/>
            <a:ext cx="7886700" cy="994200"/>
          </a:xfrm>
          <a:prstGeom prst="rect">
            <a:avLst/>
          </a:prstGeom>
          <a:noFill/>
          <a:ln>
            <a:noFill/>
          </a:ln>
        </p:spPr>
        <p:txBody>
          <a:bodyPr anchorCtr="0" anchor="ctr" bIns="68875" lIns="68875" spcFirstLastPara="1" rIns="68875" wrap="square" tIns="688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51" name="Google Shape;151;p35"/>
          <p:cNvSpPr txBox="1"/>
          <p:nvPr>
            <p:ph idx="1" type="body"/>
          </p:nvPr>
        </p:nvSpPr>
        <p:spPr>
          <a:xfrm>
            <a:off x="629841" y="1260872"/>
            <a:ext cx="3868200" cy="618000"/>
          </a:xfrm>
          <a:prstGeom prst="rect">
            <a:avLst/>
          </a:prstGeom>
          <a:noFill/>
          <a:ln>
            <a:noFill/>
          </a:ln>
        </p:spPr>
        <p:txBody>
          <a:bodyPr anchorCtr="0" anchor="b" bIns="68875" lIns="68875" spcFirstLastPara="1" rIns="68875" wrap="square" tIns="68875">
            <a:noAutofit/>
          </a:bodyPr>
          <a:lstStyle>
            <a:lvl1pPr indent="-228600" lvl="0" marL="457200" marR="0" algn="l">
              <a:lnSpc>
                <a:spcPct val="90000"/>
              </a:lnSpc>
              <a:spcBef>
                <a:spcPts val="700"/>
              </a:spcBef>
              <a:spcAft>
                <a:spcPts val="0"/>
              </a:spcAft>
              <a:buClr>
                <a:schemeClr val="dk1"/>
              </a:buClr>
              <a:buSzPts val="1700"/>
              <a:buFont typeface="Arial"/>
              <a:buNone/>
              <a:defRPr b="1" i="0" sz="17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52" name="Google Shape;152;p35"/>
          <p:cNvSpPr txBox="1"/>
          <p:nvPr>
            <p:ph idx="2" type="body"/>
          </p:nvPr>
        </p:nvSpPr>
        <p:spPr>
          <a:xfrm>
            <a:off x="629841" y="1878806"/>
            <a:ext cx="3868200" cy="27636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3" name="Google Shape;153;p35"/>
          <p:cNvSpPr txBox="1"/>
          <p:nvPr>
            <p:ph idx="3" type="body"/>
          </p:nvPr>
        </p:nvSpPr>
        <p:spPr>
          <a:xfrm>
            <a:off x="4629150" y="1260872"/>
            <a:ext cx="3887400" cy="618000"/>
          </a:xfrm>
          <a:prstGeom prst="rect">
            <a:avLst/>
          </a:prstGeom>
          <a:noFill/>
          <a:ln>
            <a:noFill/>
          </a:ln>
        </p:spPr>
        <p:txBody>
          <a:bodyPr anchorCtr="0" anchor="b" bIns="68875" lIns="68875" spcFirstLastPara="1" rIns="68875" wrap="square" tIns="68875">
            <a:noAutofit/>
          </a:bodyPr>
          <a:lstStyle>
            <a:lvl1pPr indent="-228600" lvl="0" marL="457200" marR="0" algn="l">
              <a:lnSpc>
                <a:spcPct val="90000"/>
              </a:lnSpc>
              <a:spcBef>
                <a:spcPts val="700"/>
              </a:spcBef>
              <a:spcAft>
                <a:spcPts val="0"/>
              </a:spcAft>
              <a:buClr>
                <a:schemeClr val="dk1"/>
              </a:buClr>
              <a:buSzPts val="1700"/>
              <a:buFont typeface="Arial"/>
              <a:buNone/>
              <a:defRPr b="1" i="0" sz="17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54" name="Google Shape;154;p35"/>
          <p:cNvSpPr txBox="1"/>
          <p:nvPr>
            <p:ph idx="4" type="body"/>
          </p:nvPr>
        </p:nvSpPr>
        <p:spPr>
          <a:xfrm>
            <a:off x="4629150" y="1878806"/>
            <a:ext cx="3887400" cy="27636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5" name="Google Shape;155;p35"/>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56" name="Google Shape;156;p35"/>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57" name="Google Shape;157;p35"/>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8" name="Shape 158"/>
        <p:cNvGrpSpPr/>
        <p:nvPr/>
      </p:nvGrpSpPr>
      <p:grpSpPr>
        <a:xfrm>
          <a:off x="0" y="0"/>
          <a:ext cx="0" cy="0"/>
          <a:chOff x="0" y="0"/>
          <a:chExt cx="0" cy="0"/>
        </a:xfrm>
      </p:grpSpPr>
      <p:sp>
        <p:nvSpPr>
          <p:cNvPr id="159" name="Google Shape;159;p36"/>
          <p:cNvSpPr txBox="1"/>
          <p:nvPr>
            <p:ph type="title"/>
          </p:nvPr>
        </p:nvSpPr>
        <p:spPr>
          <a:xfrm>
            <a:off x="628647" y="273848"/>
            <a:ext cx="7886700" cy="410700"/>
          </a:xfrm>
          <a:prstGeom prst="rect">
            <a:avLst/>
          </a:prstGeom>
          <a:noFill/>
          <a:ln>
            <a:noFill/>
          </a:ln>
        </p:spPr>
        <p:txBody>
          <a:bodyPr anchorCtr="0" anchor="ctr" bIns="68875" lIns="68875" spcFirstLastPara="1" rIns="68875" wrap="square" tIns="688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60" name="Google Shape;160;p36"/>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61" name="Google Shape;161;p36"/>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62" name="Google Shape;162;p36"/>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3" name="Shape 163"/>
        <p:cNvGrpSpPr/>
        <p:nvPr/>
      </p:nvGrpSpPr>
      <p:grpSpPr>
        <a:xfrm>
          <a:off x="0" y="0"/>
          <a:ext cx="0" cy="0"/>
          <a:chOff x="0" y="0"/>
          <a:chExt cx="0" cy="0"/>
        </a:xfrm>
      </p:grpSpPr>
      <p:sp>
        <p:nvSpPr>
          <p:cNvPr id="164" name="Google Shape;164;p37"/>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65" name="Google Shape;165;p37"/>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66" name="Google Shape;166;p37"/>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37"/>
          <p:cNvSpPr/>
          <p:nvPr/>
        </p:nvSpPr>
        <p:spPr>
          <a:xfrm>
            <a:off x="452392" y="454819"/>
            <a:ext cx="546300" cy="443100"/>
          </a:xfrm>
          <a:prstGeom prst="rect">
            <a:avLst/>
          </a:prstGeom>
          <a:solidFill>
            <a:srgbClr val="EDEDED"/>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68" name="Google Shape;168;p37"/>
          <p:cNvSpPr/>
          <p:nvPr/>
        </p:nvSpPr>
        <p:spPr>
          <a:xfrm>
            <a:off x="1109945" y="454819"/>
            <a:ext cx="546300" cy="443100"/>
          </a:xfrm>
          <a:prstGeom prst="rect">
            <a:avLst/>
          </a:prstGeom>
          <a:solidFill>
            <a:srgbClr val="D6D6D6"/>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69" name="Google Shape;169;p37"/>
          <p:cNvSpPr/>
          <p:nvPr/>
        </p:nvSpPr>
        <p:spPr>
          <a:xfrm>
            <a:off x="1767498" y="454819"/>
            <a:ext cx="546300" cy="443100"/>
          </a:xfrm>
          <a:prstGeom prst="rect">
            <a:avLst/>
          </a:prstGeom>
          <a:solidFill>
            <a:srgbClr val="9B9B9B"/>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0" name="Google Shape;170;p37"/>
          <p:cNvSpPr/>
          <p:nvPr/>
        </p:nvSpPr>
        <p:spPr>
          <a:xfrm>
            <a:off x="2425051" y="454819"/>
            <a:ext cx="546300" cy="443100"/>
          </a:xfrm>
          <a:prstGeom prst="rect">
            <a:avLst/>
          </a:prstGeom>
          <a:solidFill>
            <a:srgbClr val="626262"/>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1" name="Google Shape;171;p37"/>
          <p:cNvSpPr/>
          <p:nvPr/>
        </p:nvSpPr>
        <p:spPr>
          <a:xfrm>
            <a:off x="452379" y="1009734"/>
            <a:ext cx="546300" cy="443100"/>
          </a:xfrm>
          <a:prstGeom prst="rect">
            <a:avLst/>
          </a:prstGeom>
          <a:solidFill>
            <a:srgbClr val="E3E7E8"/>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2" name="Google Shape;172;p37"/>
          <p:cNvSpPr/>
          <p:nvPr/>
        </p:nvSpPr>
        <p:spPr>
          <a:xfrm>
            <a:off x="1109932" y="1009734"/>
            <a:ext cx="546300" cy="443100"/>
          </a:xfrm>
          <a:prstGeom prst="rect">
            <a:avLst/>
          </a:prstGeom>
          <a:solidFill>
            <a:srgbClr val="758F9B"/>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3" name="Google Shape;173;p37"/>
          <p:cNvSpPr/>
          <p:nvPr/>
        </p:nvSpPr>
        <p:spPr>
          <a:xfrm>
            <a:off x="1767485" y="1009734"/>
            <a:ext cx="546300" cy="443100"/>
          </a:xfrm>
          <a:prstGeom prst="rect">
            <a:avLst/>
          </a:prstGeom>
          <a:solidFill>
            <a:srgbClr val="5D7581"/>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4" name="Google Shape;174;p37"/>
          <p:cNvSpPr/>
          <p:nvPr/>
        </p:nvSpPr>
        <p:spPr>
          <a:xfrm>
            <a:off x="2425038" y="1009734"/>
            <a:ext cx="546300" cy="443100"/>
          </a:xfrm>
          <a:prstGeom prst="rect">
            <a:avLst/>
          </a:prstGeom>
          <a:solidFill>
            <a:srgbClr val="38464D"/>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5" name="Google Shape;175;p37"/>
          <p:cNvSpPr/>
          <p:nvPr/>
        </p:nvSpPr>
        <p:spPr>
          <a:xfrm>
            <a:off x="3082601" y="1009734"/>
            <a:ext cx="546300" cy="443100"/>
          </a:xfrm>
          <a:prstGeom prst="rect">
            <a:avLst/>
          </a:prstGeom>
          <a:solidFill>
            <a:srgbClr val="222B2F"/>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6" name="Google Shape;176;p37"/>
          <p:cNvSpPr/>
          <p:nvPr/>
        </p:nvSpPr>
        <p:spPr>
          <a:xfrm>
            <a:off x="452379" y="1564648"/>
            <a:ext cx="546300" cy="443100"/>
          </a:xfrm>
          <a:prstGeom prst="rect">
            <a:avLst/>
          </a:prstGeom>
          <a:solidFill>
            <a:srgbClr val="D4E4EE"/>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7" name="Google Shape;177;p37"/>
          <p:cNvSpPr/>
          <p:nvPr/>
        </p:nvSpPr>
        <p:spPr>
          <a:xfrm>
            <a:off x="1109932" y="1564648"/>
            <a:ext cx="546300" cy="443100"/>
          </a:xfrm>
          <a:prstGeom prst="rect">
            <a:avLst/>
          </a:prstGeom>
          <a:solidFill>
            <a:srgbClr val="A2C8DE"/>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8" name="Google Shape;178;p37"/>
          <p:cNvSpPr/>
          <p:nvPr/>
        </p:nvSpPr>
        <p:spPr>
          <a:xfrm>
            <a:off x="1767485" y="1564648"/>
            <a:ext cx="546300" cy="443100"/>
          </a:xfrm>
          <a:prstGeom prst="rect">
            <a:avLst/>
          </a:prstGeom>
          <a:solidFill>
            <a:srgbClr val="64A3C8"/>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79" name="Google Shape;179;p37"/>
          <p:cNvSpPr/>
          <p:nvPr/>
        </p:nvSpPr>
        <p:spPr>
          <a:xfrm>
            <a:off x="2425038" y="1564648"/>
            <a:ext cx="546300" cy="443100"/>
          </a:xfrm>
          <a:prstGeom prst="rect">
            <a:avLst/>
          </a:prstGeom>
          <a:solidFill>
            <a:srgbClr val="5489A6"/>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0" name="Google Shape;180;p37"/>
          <p:cNvSpPr/>
          <p:nvPr/>
        </p:nvSpPr>
        <p:spPr>
          <a:xfrm>
            <a:off x="3082601" y="1564648"/>
            <a:ext cx="546300" cy="443100"/>
          </a:xfrm>
          <a:prstGeom prst="rect">
            <a:avLst/>
          </a:prstGeom>
          <a:solidFill>
            <a:srgbClr val="436D84"/>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1" name="Google Shape;181;p37"/>
          <p:cNvSpPr/>
          <p:nvPr/>
        </p:nvSpPr>
        <p:spPr>
          <a:xfrm>
            <a:off x="452392" y="2119564"/>
            <a:ext cx="546300" cy="443100"/>
          </a:xfrm>
          <a:prstGeom prst="rect">
            <a:avLst/>
          </a:prstGeom>
          <a:solidFill>
            <a:srgbClr val="CBE6E6"/>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2" name="Google Shape;182;p37"/>
          <p:cNvSpPr/>
          <p:nvPr/>
        </p:nvSpPr>
        <p:spPr>
          <a:xfrm>
            <a:off x="1109945" y="2119564"/>
            <a:ext cx="546300" cy="443100"/>
          </a:xfrm>
          <a:prstGeom prst="rect">
            <a:avLst/>
          </a:prstGeom>
          <a:solidFill>
            <a:srgbClr val="ACCBCB"/>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3" name="Google Shape;183;p37"/>
          <p:cNvSpPr/>
          <p:nvPr/>
        </p:nvSpPr>
        <p:spPr>
          <a:xfrm>
            <a:off x="1767498" y="2119564"/>
            <a:ext cx="546300" cy="443100"/>
          </a:xfrm>
          <a:prstGeom prst="rect">
            <a:avLst/>
          </a:prstGeom>
          <a:solidFill>
            <a:srgbClr val="79B1B1"/>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4" name="Google Shape;184;p37"/>
          <p:cNvSpPr/>
          <p:nvPr/>
        </p:nvSpPr>
        <p:spPr>
          <a:xfrm>
            <a:off x="2425051" y="2119564"/>
            <a:ext cx="546300" cy="443100"/>
          </a:xfrm>
          <a:prstGeom prst="rect">
            <a:avLst/>
          </a:prstGeom>
          <a:solidFill>
            <a:srgbClr val="538E8D"/>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5" name="Google Shape;185;p37"/>
          <p:cNvSpPr/>
          <p:nvPr/>
        </p:nvSpPr>
        <p:spPr>
          <a:xfrm>
            <a:off x="3082614" y="2119564"/>
            <a:ext cx="546300" cy="443100"/>
          </a:xfrm>
          <a:prstGeom prst="rect">
            <a:avLst/>
          </a:prstGeom>
          <a:solidFill>
            <a:srgbClr val="3C6766"/>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6" name="Google Shape;186;p37"/>
          <p:cNvSpPr/>
          <p:nvPr/>
        </p:nvSpPr>
        <p:spPr>
          <a:xfrm>
            <a:off x="452392" y="2674479"/>
            <a:ext cx="546300" cy="443100"/>
          </a:xfrm>
          <a:prstGeom prst="rect">
            <a:avLst/>
          </a:prstGeom>
          <a:solidFill>
            <a:srgbClr val="F5F7D3"/>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7" name="Google Shape;187;p37"/>
          <p:cNvSpPr/>
          <p:nvPr/>
        </p:nvSpPr>
        <p:spPr>
          <a:xfrm>
            <a:off x="1109945" y="2674479"/>
            <a:ext cx="546300" cy="443100"/>
          </a:xfrm>
          <a:prstGeom prst="rect">
            <a:avLst/>
          </a:prstGeom>
          <a:solidFill>
            <a:srgbClr val="D0D383"/>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8" name="Google Shape;188;p37"/>
          <p:cNvSpPr/>
          <p:nvPr/>
        </p:nvSpPr>
        <p:spPr>
          <a:xfrm>
            <a:off x="1767498" y="2674479"/>
            <a:ext cx="546300" cy="443100"/>
          </a:xfrm>
          <a:prstGeom prst="rect">
            <a:avLst/>
          </a:prstGeom>
          <a:solidFill>
            <a:srgbClr val="B5BD21"/>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89" name="Google Shape;189;p37"/>
          <p:cNvSpPr/>
          <p:nvPr/>
        </p:nvSpPr>
        <p:spPr>
          <a:xfrm>
            <a:off x="2425051" y="2674479"/>
            <a:ext cx="546300" cy="443100"/>
          </a:xfrm>
          <a:prstGeom prst="rect">
            <a:avLst/>
          </a:prstGeom>
          <a:solidFill>
            <a:srgbClr val="8E941A"/>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0" name="Google Shape;190;p37"/>
          <p:cNvSpPr/>
          <p:nvPr/>
        </p:nvSpPr>
        <p:spPr>
          <a:xfrm>
            <a:off x="3082614" y="2674479"/>
            <a:ext cx="546300" cy="443100"/>
          </a:xfrm>
          <a:prstGeom prst="rect">
            <a:avLst/>
          </a:prstGeom>
          <a:solidFill>
            <a:srgbClr val="646812"/>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1" name="Google Shape;191;p37"/>
          <p:cNvSpPr/>
          <p:nvPr/>
        </p:nvSpPr>
        <p:spPr>
          <a:xfrm>
            <a:off x="452392" y="3229393"/>
            <a:ext cx="546300" cy="443100"/>
          </a:xfrm>
          <a:prstGeom prst="rect">
            <a:avLst/>
          </a:prstGeom>
          <a:solidFill>
            <a:srgbClr val="FFF5D2"/>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2" name="Google Shape;192;p37"/>
          <p:cNvSpPr/>
          <p:nvPr/>
        </p:nvSpPr>
        <p:spPr>
          <a:xfrm>
            <a:off x="1109945" y="3229393"/>
            <a:ext cx="546300" cy="443100"/>
          </a:xfrm>
          <a:prstGeom prst="rect">
            <a:avLst/>
          </a:prstGeom>
          <a:solidFill>
            <a:srgbClr val="F1C67C"/>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3" name="Google Shape;193;p37"/>
          <p:cNvSpPr/>
          <p:nvPr/>
        </p:nvSpPr>
        <p:spPr>
          <a:xfrm>
            <a:off x="1767498" y="3229393"/>
            <a:ext cx="546300" cy="443100"/>
          </a:xfrm>
          <a:prstGeom prst="rect">
            <a:avLst/>
          </a:prstGeom>
          <a:solidFill>
            <a:srgbClr val="E9A722"/>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4" name="Google Shape;194;p37"/>
          <p:cNvSpPr/>
          <p:nvPr/>
        </p:nvSpPr>
        <p:spPr>
          <a:xfrm>
            <a:off x="2425051" y="3229393"/>
            <a:ext cx="546300" cy="443100"/>
          </a:xfrm>
          <a:prstGeom prst="rect">
            <a:avLst/>
          </a:prstGeom>
          <a:solidFill>
            <a:srgbClr val="C38813"/>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5" name="Google Shape;195;p37"/>
          <p:cNvSpPr/>
          <p:nvPr/>
        </p:nvSpPr>
        <p:spPr>
          <a:xfrm>
            <a:off x="3082614" y="3229393"/>
            <a:ext cx="546300" cy="443100"/>
          </a:xfrm>
          <a:prstGeom prst="rect">
            <a:avLst/>
          </a:prstGeom>
          <a:solidFill>
            <a:srgbClr val="94680F"/>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6" name="Google Shape;196;p37"/>
          <p:cNvSpPr/>
          <p:nvPr/>
        </p:nvSpPr>
        <p:spPr>
          <a:xfrm>
            <a:off x="452384" y="3784299"/>
            <a:ext cx="546300" cy="443100"/>
          </a:xfrm>
          <a:prstGeom prst="rect">
            <a:avLst/>
          </a:prstGeom>
          <a:solidFill>
            <a:srgbClr val="FBE3DA"/>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7" name="Google Shape;197;p37"/>
          <p:cNvSpPr/>
          <p:nvPr/>
        </p:nvSpPr>
        <p:spPr>
          <a:xfrm>
            <a:off x="1109937" y="3784299"/>
            <a:ext cx="546300" cy="443100"/>
          </a:xfrm>
          <a:prstGeom prst="rect">
            <a:avLst/>
          </a:prstGeom>
          <a:solidFill>
            <a:srgbClr val="F8A691"/>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8" name="Google Shape;198;p37"/>
          <p:cNvSpPr/>
          <p:nvPr/>
        </p:nvSpPr>
        <p:spPr>
          <a:xfrm>
            <a:off x="1767490" y="3784299"/>
            <a:ext cx="546300" cy="443100"/>
          </a:xfrm>
          <a:prstGeom prst="rect">
            <a:avLst/>
          </a:prstGeom>
          <a:solidFill>
            <a:srgbClr val="F47963"/>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99" name="Google Shape;199;p37"/>
          <p:cNvSpPr/>
          <p:nvPr/>
        </p:nvSpPr>
        <p:spPr>
          <a:xfrm>
            <a:off x="2425043" y="3784299"/>
            <a:ext cx="546300" cy="443100"/>
          </a:xfrm>
          <a:prstGeom prst="rect">
            <a:avLst/>
          </a:prstGeom>
          <a:solidFill>
            <a:srgbClr val="CE5E4B"/>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200" name="Google Shape;200;p37"/>
          <p:cNvSpPr/>
          <p:nvPr/>
        </p:nvSpPr>
        <p:spPr>
          <a:xfrm>
            <a:off x="3082606" y="3784299"/>
            <a:ext cx="546300" cy="443100"/>
          </a:xfrm>
          <a:prstGeom prst="rect">
            <a:avLst/>
          </a:prstGeom>
          <a:solidFill>
            <a:srgbClr val="994B3D"/>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1" name="Shape 201"/>
        <p:cNvGrpSpPr/>
        <p:nvPr/>
      </p:nvGrpSpPr>
      <p:grpSpPr>
        <a:xfrm>
          <a:off x="0" y="0"/>
          <a:ext cx="0" cy="0"/>
          <a:chOff x="0" y="0"/>
          <a:chExt cx="0" cy="0"/>
        </a:xfrm>
      </p:grpSpPr>
      <p:sp>
        <p:nvSpPr>
          <p:cNvPr id="202" name="Google Shape;202;p38"/>
          <p:cNvSpPr txBox="1"/>
          <p:nvPr>
            <p:ph type="title"/>
          </p:nvPr>
        </p:nvSpPr>
        <p:spPr>
          <a:xfrm>
            <a:off x="629841" y="342900"/>
            <a:ext cx="2949300" cy="1200000"/>
          </a:xfrm>
          <a:prstGeom prst="rect">
            <a:avLst/>
          </a:prstGeom>
          <a:noFill/>
          <a:ln>
            <a:noFill/>
          </a:ln>
        </p:spPr>
        <p:txBody>
          <a:bodyPr anchorCtr="0" anchor="b" bIns="68875" lIns="68875" spcFirstLastPara="1" rIns="68875" wrap="square" tIns="6887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203" name="Google Shape;203;p38"/>
          <p:cNvSpPr txBox="1"/>
          <p:nvPr>
            <p:ph idx="1" type="body"/>
          </p:nvPr>
        </p:nvSpPr>
        <p:spPr>
          <a:xfrm>
            <a:off x="3887391" y="740569"/>
            <a:ext cx="4629300" cy="3655200"/>
          </a:xfrm>
          <a:prstGeom prst="rect">
            <a:avLst/>
          </a:prstGeom>
          <a:noFill/>
          <a:ln>
            <a:noFill/>
          </a:ln>
        </p:spPr>
        <p:txBody>
          <a:bodyPr anchorCtr="0" anchor="t" bIns="68875" lIns="68875" spcFirstLastPara="1" rIns="68875" wrap="square" tIns="68875">
            <a:noAutofit/>
          </a:bodyPr>
          <a:lstStyle>
            <a:lvl1pPr indent="-381000" lvl="0" marL="457200" marR="0" algn="l">
              <a:lnSpc>
                <a:spcPct val="90000"/>
              </a:lnSpc>
              <a:spcBef>
                <a:spcPts val="7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algn="l">
              <a:lnSpc>
                <a:spcPct val="90000"/>
              </a:lnSpc>
              <a:spcBef>
                <a:spcPts val="3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3850" lvl="3" marL="18288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04" name="Google Shape;204;p38"/>
          <p:cNvSpPr txBox="1"/>
          <p:nvPr>
            <p:ph idx="2" type="body"/>
          </p:nvPr>
        </p:nvSpPr>
        <p:spPr>
          <a:xfrm>
            <a:off x="629841" y="1543050"/>
            <a:ext cx="2949300" cy="2858700"/>
          </a:xfrm>
          <a:prstGeom prst="rect">
            <a:avLst/>
          </a:prstGeom>
          <a:noFill/>
          <a:ln>
            <a:noFill/>
          </a:ln>
        </p:spPr>
        <p:txBody>
          <a:bodyPr anchorCtr="0" anchor="t" bIns="68875" lIns="68875" spcFirstLastPara="1" rIns="68875" wrap="square" tIns="68875">
            <a:noAutofit/>
          </a:bodyPr>
          <a:lstStyle>
            <a:lvl1pPr indent="-228600" lvl="0" marL="457200" marR="0" algn="l">
              <a:lnSpc>
                <a:spcPct val="90000"/>
              </a:lnSpc>
              <a:spcBef>
                <a:spcPts val="7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205" name="Google Shape;205;p38"/>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06" name="Google Shape;206;p38"/>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07" name="Google Shape;207;p38"/>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3"/>
          <p:cNvSpPr txBox="1"/>
          <p:nvPr>
            <p:ph type="ctrTitle"/>
          </p:nvPr>
        </p:nvSpPr>
        <p:spPr>
          <a:xfrm>
            <a:off x="1143000" y="841772"/>
            <a:ext cx="6858000" cy="1790700"/>
          </a:xfrm>
          <a:prstGeom prst="rect">
            <a:avLst/>
          </a:prstGeom>
          <a:noFill/>
          <a:ln>
            <a:noFill/>
          </a:ln>
        </p:spPr>
        <p:txBody>
          <a:bodyPr anchorCtr="0" anchor="b" bIns="69325" lIns="69325" spcFirstLastPara="1" rIns="69325" wrap="square" tIns="69325">
            <a:noAutofit/>
          </a:bodyPr>
          <a:lstStyle>
            <a:lvl1pPr lvl="0" marR="0" algn="ctr">
              <a:lnSpc>
                <a:spcPct val="90000"/>
              </a:lnSpc>
              <a:spcBef>
                <a:spcPts val="0"/>
              </a:spcBef>
              <a:spcAft>
                <a:spcPts val="0"/>
              </a:spcAft>
              <a:buClr>
                <a:schemeClr val="dk1"/>
              </a:buClr>
              <a:buSzPts val="4600"/>
              <a:buFont typeface="Calibri"/>
              <a:buNone/>
              <a:defRPr b="0" i="0" sz="46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9" name="Google Shape;19;p23"/>
          <p:cNvSpPr txBox="1"/>
          <p:nvPr>
            <p:ph idx="1" type="subTitle"/>
          </p:nvPr>
        </p:nvSpPr>
        <p:spPr>
          <a:xfrm>
            <a:off x="1143000" y="2701528"/>
            <a:ext cx="6858000" cy="1241700"/>
          </a:xfrm>
          <a:prstGeom prst="rect">
            <a:avLst/>
          </a:prstGeom>
          <a:noFill/>
          <a:ln>
            <a:noFill/>
          </a:ln>
        </p:spPr>
        <p:txBody>
          <a:bodyPr anchorCtr="0" anchor="t" bIns="69325" lIns="69325" spcFirstLastPara="1" rIns="69325" wrap="square" tIns="69325">
            <a:noAutofit/>
          </a:bodyPr>
          <a:lstStyle>
            <a:lvl1pPr lvl="0" marR="0" algn="ctr">
              <a:lnSpc>
                <a:spcPct val="90000"/>
              </a:lnSpc>
              <a:spcBef>
                <a:spcPts val="7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1pPr>
            <a:lvl2pPr lvl="1" marR="0" algn="ctr">
              <a:lnSpc>
                <a:spcPct val="90000"/>
              </a:lnSpc>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3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20" name="Google Shape;20;p23"/>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1" name="Google Shape;21;p23"/>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2" name="Google Shape;22;p23"/>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8" name="Shape 208"/>
        <p:cNvGrpSpPr/>
        <p:nvPr/>
      </p:nvGrpSpPr>
      <p:grpSpPr>
        <a:xfrm>
          <a:off x="0" y="0"/>
          <a:ext cx="0" cy="0"/>
          <a:chOff x="0" y="0"/>
          <a:chExt cx="0" cy="0"/>
        </a:xfrm>
      </p:grpSpPr>
      <p:sp>
        <p:nvSpPr>
          <p:cNvPr id="209" name="Google Shape;209;p39"/>
          <p:cNvSpPr txBox="1"/>
          <p:nvPr>
            <p:ph type="title"/>
          </p:nvPr>
        </p:nvSpPr>
        <p:spPr>
          <a:xfrm>
            <a:off x="629841" y="342900"/>
            <a:ext cx="2949300" cy="1200000"/>
          </a:xfrm>
          <a:prstGeom prst="rect">
            <a:avLst/>
          </a:prstGeom>
          <a:noFill/>
          <a:ln>
            <a:noFill/>
          </a:ln>
        </p:spPr>
        <p:txBody>
          <a:bodyPr anchorCtr="0" anchor="b" bIns="68875" lIns="68875" spcFirstLastPara="1" rIns="68875" wrap="square" tIns="6887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210" name="Google Shape;210;p39"/>
          <p:cNvSpPr/>
          <p:nvPr>
            <p:ph idx="2" type="pic"/>
          </p:nvPr>
        </p:nvSpPr>
        <p:spPr>
          <a:xfrm>
            <a:off x="3887391" y="740569"/>
            <a:ext cx="4629300" cy="3655200"/>
          </a:xfrm>
          <a:prstGeom prst="rect">
            <a:avLst/>
          </a:prstGeom>
          <a:noFill/>
          <a:ln>
            <a:noFill/>
          </a:ln>
        </p:spPr>
      </p:sp>
      <p:sp>
        <p:nvSpPr>
          <p:cNvPr id="211" name="Google Shape;211;p39"/>
          <p:cNvSpPr txBox="1"/>
          <p:nvPr>
            <p:ph idx="1" type="body"/>
          </p:nvPr>
        </p:nvSpPr>
        <p:spPr>
          <a:xfrm>
            <a:off x="629841" y="1543050"/>
            <a:ext cx="2949300" cy="2858700"/>
          </a:xfrm>
          <a:prstGeom prst="rect">
            <a:avLst/>
          </a:prstGeom>
          <a:noFill/>
          <a:ln>
            <a:noFill/>
          </a:ln>
        </p:spPr>
        <p:txBody>
          <a:bodyPr anchorCtr="0" anchor="t" bIns="68875" lIns="68875" spcFirstLastPara="1" rIns="68875" wrap="square" tIns="68875">
            <a:noAutofit/>
          </a:bodyPr>
          <a:lstStyle>
            <a:lvl1pPr indent="-228600" lvl="0" marL="457200" marR="0" algn="l">
              <a:lnSpc>
                <a:spcPct val="90000"/>
              </a:lnSpc>
              <a:spcBef>
                <a:spcPts val="7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212" name="Google Shape;212;p39"/>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13" name="Google Shape;213;p39"/>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14" name="Google Shape;214;p39"/>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5" name="Shape 215"/>
        <p:cNvGrpSpPr/>
        <p:nvPr/>
      </p:nvGrpSpPr>
      <p:grpSpPr>
        <a:xfrm>
          <a:off x="0" y="0"/>
          <a:ext cx="0" cy="0"/>
          <a:chOff x="0" y="0"/>
          <a:chExt cx="0" cy="0"/>
        </a:xfrm>
      </p:grpSpPr>
      <p:sp>
        <p:nvSpPr>
          <p:cNvPr id="216" name="Google Shape;216;p40"/>
          <p:cNvSpPr txBox="1"/>
          <p:nvPr>
            <p:ph type="title"/>
          </p:nvPr>
        </p:nvSpPr>
        <p:spPr>
          <a:xfrm>
            <a:off x="628647" y="273848"/>
            <a:ext cx="7886700" cy="410700"/>
          </a:xfrm>
          <a:prstGeom prst="rect">
            <a:avLst/>
          </a:prstGeom>
          <a:noFill/>
          <a:ln>
            <a:noFill/>
          </a:ln>
        </p:spPr>
        <p:txBody>
          <a:bodyPr anchorCtr="0" anchor="ctr" bIns="68875" lIns="68875" spcFirstLastPara="1" rIns="68875" wrap="square" tIns="688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217" name="Google Shape;217;p40"/>
          <p:cNvSpPr txBox="1"/>
          <p:nvPr>
            <p:ph idx="1" type="body"/>
          </p:nvPr>
        </p:nvSpPr>
        <p:spPr>
          <a:xfrm rot="5400000">
            <a:off x="2940300" y="-942431"/>
            <a:ext cx="3263400" cy="78867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8" name="Google Shape;218;p40"/>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19" name="Google Shape;219;p40"/>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20" name="Google Shape;220;p40"/>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1" name="Shape 221"/>
        <p:cNvGrpSpPr/>
        <p:nvPr/>
      </p:nvGrpSpPr>
      <p:grpSpPr>
        <a:xfrm>
          <a:off x="0" y="0"/>
          <a:ext cx="0" cy="0"/>
          <a:chOff x="0" y="0"/>
          <a:chExt cx="0" cy="0"/>
        </a:xfrm>
      </p:grpSpPr>
      <p:sp>
        <p:nvSpPr>
          <p:cNvPr id="222" name="Google Shape;222;p41"/>
          <p:cNvSpPr txBox="1"/>
          <p:nvPr>
            <p:ph type="title"/>
          </p:nvPr>
        </p:nvSpPr>
        <p:spPr>
          <a:xfrm rot="5400000">
            <a:off x="5350200" y="1467394"/>
            <a:ext cx="4358700" cy="1971600"/>
          </a:xfrm>
          <a:prstGeom prst="rect">
            <a:avLst/>
          </a:prstGeom>
          <a:noFill/>
          <a:ln>
            <a:noFill/>
          </a:ln>
        </p:spPr>
        <p:txBody>
          <a:bodyPr anchorCtr="0" anchor="ctr" bIns="68875" lIns="68875" spcFirstLastPara="1" rIns="68875" wrap="square" tIns="688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223" name="Google Shape;223;p41"/>
          <p:cNvSpPr txBox="1"/>
          <p:nvPr>
            <p:ph idx="1" type="body"/>
          </p:nvPr>
        </p:nvSpPr>
        <p:spPr>
          <a:xfrm rot="5400000">
            <a:off x="1349625" y="-447206"/>
            <a:ext cx="4358700" cy="58008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4" name="Google Shape;224;p41"/>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25" name="Google Shape;225;p41"/>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26" name="Google Shape;226;p41"/>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1" name="Shape 231"/>
        <p:cNvGrpSpPr/>
        <p:nvPr/>
      </p:nvGrpSpPr>
      <p:grpSpPr>
        <a:xfrm>
          <a:off x="0" y="0"/>
          <a:ext cx="0" cy="0"/>
          <a:chOff x="0" y="0"/>
          <a:chExt cx="0" cy="0"/>
        </a:xfrm>
      </p:grpSpPr>
      <p:sp>
        <p:nvSpPr>
          <p:cNvPr id="232" name="Google Shape;232;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3" name="Google Shape;233;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4" name="Google Shape;2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5" name="Shape 235"/>
        <p:cNvGrpSpPr/>
        <p:nvPr/>
      </p:nvGrpSpPr>
      <p:grpSpPr>
        <a:xfrm>
          <a:off x="0" y="0"/>
          <a:ext cx="0" cy="0"/>
          <a:chOff x="0" y="0"/>
          <a:chExt cx="0" cy="0"/>
        </a:xfrm>
      </p:grpSpPr>
      <p:sp>
        <p:nvSpPr>
          <p:cNvPr id="236" name="Google Shape;23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7" name="Google Shape;23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8" name="Google Shape;23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9" name="Shape 239"/>
        <p:cNvGrpSpPr/>
        <p:nvPr/>
      </p:nvGrpSpPr>
      <p:grpSpPr>
        <a:xfrm>
          <a:off x="0" y="0"/>
          <a:ext cx="0" cy="0"/>
          <a:chOff x="0" y="0"/>
          <a:chExt cx="0" cy="0"/>
        </a:xfrm>
      </p:grpSpPr>
      <p:sp>
        <p:nvSpPr>
          <p:cNvPr id="240" name="Google Shape;240;p22"/>
          <p:cNvSpPr txBox="1"/>
          <p:nvPr>
            <p:ph type="title"/>
          </p:nvPr>
        </p:nvSpPr>
        <p:spPr>
          <a:xfrm>
            <a:off x="628647" y="273848"/>
            <a:ext cx="7886700" cy="410700"/>
          </a:xfrm>
          <a:prstGeom prst="rect">
            <a:avLst/>
          </a:prstGeom>
          <a:noFill/>
          <a:ln>
            <a:noFill/>
          </a:ln>
        </p:spPr>
        <p:txBody>
          <a:bodyPr anchorCtr="0" anchor="ctr" bIns="68875" lIns="68875" spcFirstLastPara="1" rIns="68875" wrap="square" tIns="688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241" name="Google Shape;241;p22"/>
          <p:cNvSpPr txBox="1"/>
          <p:nvPr>
            <p:ph idx="1" type="body"/>
          </p:nvPr>
        </p:nvSpPr>
        <p:spPr>
          <a:xfrm>
            <a:off x="628650" y="1008669"/>
            <a:ext cx="7886700" cy="3263400"/>
          </a:xfrm>
          <a:prstGeom prst="rect">
            <a:avLst/>
          </a:prstGeom>
          <a:noFill/>
          <a:ln>
            <a:noFill/>
          </a:ln>
        </p:spPr>
        <p:txBody>
          <a:bodyPr anchorCtr="0" anchor="t" bIns="68875" lIns="68875" spcFirstLastPara="1" rIns="68875" wrap="square" tIns="688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42" name="Google Shape;242;p22"/>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rtl="0" algn="l">
              <a:lnSpc>
                <a:spcPct val="100000"/>
              </a:lnSpc>
              <a:spcBef>
                <a:spcPts val="0"/>
              </a:spcBef>
              <a:spcAft>
                <a:spcPts val="0"/>
              </a:spcAft>
              <a:buClr>
                <a:srgbClr val="000000"/>
              </a:buClr>
              <a:buSzPts val="10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9pPr>
          </a:lstStyle>
          <a:p/>
        </p:txBody>
      </p:sp>
      <p:sp>
        <p:nvSpPr>
          <p:cNvPr id="243" name="Google Shape;243;p22"/>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rtl="0" algn="ctr">
              <a:lnSpc>
                <a:spcPct val="100000"/>
              </a:lnSpc>
              <a:spcBef>
                <a:spcPts val="0"/>
              </a:spcBef>
              <a:spcAft>
                <a:spcPts val="0"/>
              </a:spcAft>
              <a:buClr>
                <a:srgbClr val="000000"/>
              </a:buClr>
              <a:buSzPts val="10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9pPr>
          </a:lstStyle>
          <a:p/>
        </p:txBody>
      </p:sp>
      <p:sp>
        <p:nvSpPr>
          <p:cNvPr id="244" name="Google Shape;244;p22"/>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7" name="Google Shape;24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0" name="Google Shape;250;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1" name="Google Shape;251;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2" name="Google Shape;25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5" name="Google Shape;25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8" name="Google Shape;258;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9" name="Google Shape;25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623888" y="1282304"/>
            <a:ext cx="7886700" cy="2139600"/>
          </a:xfrm>
          <a:prstGeom prst="rect">
            <a:avLst/>
          </a:prstGeom>
          <a:noFill/>
          <a:ln>
            <a:noFill/>
          </a:ln>
        </p:spPr>
        <p:txBody>
          <a:bodyPr anchorCtr="0" anchor="b" bIns="69325" lIns="69325" spcFirstLastPara="1" rIns="69325" wrap="square" tIns="69325">
            <a:noAutofit/>
          </a:bodyPr>
          <a:lstStyle>
            <a:lvl1pPr lvl="0" marR="0" algn="l">
              <a:lnSpc>
                <a:spcPct val="90000"/>
              </a:lnSpc>
              <a:spcBef>
                <a:spcPts val="0"/>
              </a:spcBef>
              <a:spcAft>
                <a:spcPts val="0"/>
              </a:spcAft>
              <a:buClr>
                <a:schemeClr val="dk1"/>
              </a:buClr>
              <a:buSzPts val="4600"/>
              <a:buFont typeface="Calibri"/>
              <a:buNone/>
              <a:defRPr b="0" i="0" sz="46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25" name="Google Shape;25;p24"/>
          <p:cNvSpPr txBox="1"/>
          <p:nvPr>
            <p:ph idx="1" type="body"/>
          </p:nvPr>
        </p:nvSpPr>
        <p:spPr>
          <a:xfrm>
            <a:off x="623888" y="3442097"/>
            <a:ext cx="7886700" cy="1125300"/>
          </a:xfrm>
          <a:prstGeom prst="rect">
            <a:avLst/>
          </a:prstGeom>
          <a:noFill/>
          <a:ln>
            <a:noFill/>
          </a:ln>
        </p:spPr>
        <p:txBody>
          <a:bodyPr anchorCtr="0" anchor="t" bIns="69325" lIns="69325" spcFirstLastPara="1" rIns="69325" wrap="square" tIns="69325">
            <a:noAutofit/>
          </a:bodyPr>
          <a:lstStyle>
            <a:lvl1pPr indent="-228600" lvl="0" marL="457200" marR="0" algn="l">
              <a:lnSpc>
                <a:spcPct val="90000"/>
              </a:lnSpc>
              <a:spcBef>
                <a:spcPts val="700"/>
              </a:spcBef>
              <a:spcAft>
                <a:spcPts val="0"/>
              </a:spcAft>
              <a:buClr>
                <a:srgbClr val="888888"/>
              </a:buClr>
              <a:buSzPts val="1700"/>
              <a:buFont typeface="Arial"/>
              <a:buNone/>
              <a:defRPr b="0" i="0" sz="1700" u="none" cap="none" strike="noStrike">
                <a:solidFill>
                  <a:srgbClr val="888888"/>
                </a:solidFill>
                <a:latin typeface="Calibri"/>
                <a:ea typeface="Calibri"/>
                <a:cs typeface="Calibri"/>
                <a:sym typeface="Calibri"/>
              </a:defRPr>
            </a:lvl1pPr>
            <a:lvl2pPr indent="-228600" lvl="1" marL="914400" marR="0" algn="l">
              <a:lnSpc>
                <a:spcPct val="9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3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26" name="Google Shape;26;p24"/>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7" name="Google Shape;27;p24"/>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28" name="Google Shape;28;p24"/>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62" name="Google Shape;26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3" name="Shape 263"/>
        <p:cNvGrpSpPr/>
        <p:nvPr/>
      </p:nvGrpSpPr>
      <p:grpSpPr>
        <a:xfrm>
          <a:off x="0" y="0"/>
          <a:ext cx="0" cy="0"/>
          <a:chOff x="0" y="0"/>
          <a:chExt cx="0" cy="0"/>
        </a:xfrm>
      </p:grpSpPr>
      <p:sp>
        <p:nvSpPr>
          <p:cNvPr id="264" name="Google Shape;264;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6" name="Google Shape;266;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7" name="Google Shape;267;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8" name="Google Shape;268;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9" name="Shape 269"/>
        <p:cNvGrpSpPr/>
        <p:nvPr/>
      </p:nvGrpSpPr>
      <p:grpSpPr>
        <a:xfrm>
          <a:off x="0" y="0"/>
          <a:ext cx="0" cy="0"/>
          <a:chOff x="0" y="0"/>
          <a:chExt cx="0" cy="0"/>
        </a:xfrm>
      </p:grpSpPr>
      <p:sp>
        <p:nvSpPr>
          <p:cNvPr id="270" name="Google Shape;270;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71" name="Google Shape;27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48"/>
          <p:cNvSpPr/>
          <p:nvPr/>
        </p:nvSpPr>
        <p:spPr>
          <a:xfrm>
            <a:off x="548135" y="273975"/>
            <a:ext cx="455400" cy="425100"/>
          </a:xfrm>
          <a:prstGeom prst="rect">
            <a:avLst/>
          </a:pr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3" name="Google Shape;273;p48"/>
          <p:cNvSpPr/>
          <p:nvPr/>
        </p:nvSpPr>
        <p:spPr>
          <a:xfrm>
            <a:off x="1096469" y="273975"/>
            <a:ext cx="455400" cy="425100"/>
          </a:xfrm>
          <a:prstGeom prst="rect">
            <a:avLst/>
          </a:prstGeom>
          <a:solidFill>
            <a:srgbClr val="D6D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4" name="Google Shape;274;p48"/>
          <p:cNvSpPr/>
          <p:nvPr/>
        </p:nvSpPr>
        <p:spPr>
          <a:xfrm>
            <a:off x="1644803" y="273975"/>
            <a:ext cx="455400" cy="425100"/>
          </a:xfrm>
          <a:prstGeom prst="rect">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5" name="Google Shape;275;p48"/>
          <p:cNvSpPr/>
          <p:nvPr/>
        </p:nvSpPr>
        <p:spPr>
          <a:xfrm>
            <a:off x="2193136" y="273975"/>
            <a:ext cx="455400" cy="425100"/>
          </a:xfrm>
          <a:prstGeom prst="rect">
            <a:avLst/>
          </a:prstGeom>
          <a:solidFill>
            <a:srgbClr val="6262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6" name="Google Shape;276;p48"/>
          <p:cNvSpPr/>
          <p:nvPr/>
        </p:nvSpPr>
        <p:spPr>
          <a:xfrm>
            <a:off x="548125" y="806284"/>
            <a:ext cx="455400" cy="425100"/>
          </a:xfrm>
          <a:prstGeom prst="rect">
            <a:avLst/>
          </a:prstGeom>
          <a:solidFill>
            <a:srgbClr val="E3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7" name="Google Shape;277;p48"/>
          <p:cNvSpPr/>
          <p:nvPr/>
        </p:nvSpPr>
        <p:spPr>
          <a:xfrm>
            <a:off x="1096458" y="806284"/>
            <a:ext cx="455400" cy="425100"/>
          </a:xfrm>
          <a:prstGeom prst="rect">
            <a:avLst/>
          </a:prstGeom>
          <a:solidFill>
            <a:srgbClr val="758F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8" name="Google Shape;278;p48"/>
          <p:cNvSpPr/>
          <p:nvPr/>
        </p:nvSpPr>
        <p:spPr>
          <a:xfrm>
            <a:off x="1644792" y="806284"/>
            <a:ext cx="455400" cy="425100"/>
          </a:xfrm>
          <a:prstGeom prst="rect">
            <a:avLst/>
          </a:prstGeom>
          <a:solidFill>
            <a:srgbClr val="5D75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9" name="Google Shape;279;p48"/>
          <p:cNvSpPr/>
          <p:nvPr/>
        </p:nvSpPr>
        <p:spPr>
          <a:xfrm>
            <a:off x="2193125" y="806284"/>
            <a:ext cx="455400" cy="425100"/>
          </a:xfrm>
          <a:prstGeom prst="rect">
            <a:avLst/>
          </a:prstGeom>
          <a:solidFill>
            <a:srgbClr val="3846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0" name="Google Shape;280;p48"/>
          <p:cNvSpPr/>
          <p:nvPr/>
        </p:nvSpPr>
        <p:spPr>
          <a:xfrm>
            <a:off x="2741468" y="806284"/>
            <a:ext cx="455400" cy="425100"/>
          </a:xfrm>
          <a:prstGeom prst="rect">
            <a:avLst/>
          </a:prstGeom>
          <a:solidFill>
            <a:srgbClr val="222B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1" name="Google Shape;281;p48"/>
          <p:cNvSpPr/>
          <p:nvPr/>
        </p:nvSpPr>
        <p:spPr>
          <a:xfrm>
            <a:off x="548125" y="1338592"/>
            <a:ext cx="455400" cy="425100"/>
          </a:xfrm>
          <a:prstGeom prst="rect">
            <a:avLst/>
          </a:prstGeom>
          <a:solidFill>
            <a:srgbClr val="D4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2" name="Google Shape;282;p48"/>
          <p:cNvSpPr/>
          <p:nvPr/>
        </p:nvSpPr>
        <p:spPr>
          <a:xfrm>
            <a:off x="1096458" y="1338592"/>
            <a:ext cx="455400" cy="425100"/>
          </a:xfrm>
          <a:prstGeom prst="rect">
            <a:avLst/>
          </a:prstGeom>
          <a:solidFill>
            <a:srgbClr val="A2C8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3" name="Google Shape;283;p48"/>
          <p:cNvSpPr/>
          <p:nvPr/>
        </p:nvSpPr>
        <p:spPr>
          <a:xfrm>
            <a:off x="1644792" y="1338592"/>
            <a:ext cx="455400" cy="425100"/>
          </a:xfrm>
          <a:prstGeom prst="rect">
            <a:avLst/>
          </a:prstGeom>
          <a:solidFill>
            <a:srgbClr val="64A3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4" name="Google Shape;284;p48"/>
          <p:cNvSpPr/>
          <p:nvPr/>
        </p:nvSpPr>
        <p:spPr>
          <a:xfrm>
            <a:off x="2193125" y="1338592"/>
            <a:ext cx="455400" cy="425100"/>
          </a:xfrm>
          <a:prstGeom prst="rect">
            <a:avLst/>
          </a:prstGeom>
          <a:solidFill>
            <a:srgbClr val="5489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5" name="Google Shape;285;p48"/>
          <p:cNvSpPr/>
          <p:nvPr/>
        </p:nvSpPr>
        <p:spPr>
          <a:xfrm>
            <a:off x="2741468" y="1338592"/>
            <a:ext cx="455400" cy="425100"/>
          </a:xfrm>
          <a:prstGeom prst="rect">
            <a:avLst/>
          </a:prstGeom>
          <a:solidFill>
            <a:srgbClr val="436D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6" name="Google Shape;286;p48"/>
          <p:cNvSpPr/>
          <p:nvPr/>
        </p:nvSpPr>
        <p:spPr>
          <a:xfrm>
            <a:off x="548135" y="1870903"/>
            <a:ext cx="455400" cy="425100"/>
          </a:xfrm>
          <a:prstGeom prst="rect">
            <a:avLst/>
          </a:prstGeom>
          <a:solidFill>
            <a:srgbClr val="CB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7" name="Google Shape;287;p48"/>
          <p:cNvSpPr/>
          <p:nvPr/>
        </p:nvSpPr>
        <p:spPr>
          <a:xfrm>
            <a:off x="1096469" y="1870903"/>
            <a:ext cx="455400" cy="425100"/>
          </a:xfrm>
          <a:prstGeom prst="rect">
            <a:avLst/>
          </a:prstGeom>
          <a:solidFill>
            <a:srgbClr val="ACCB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8" name="Google Shape;288;p48"/>
          <p:cNvSpPr/>
          <p:nvPr/>
        </p:nvSpPr>
        <p:spPr>
          <a:xfrm>
            <a:off x="1644803" y="1870903"/>
            <a:ext cx="455400" cy="425100"/>
          </a:xfrm>
          <a:prstGeom prst="rect">
            <a:avLst/>
          </a:prstGeom>
          <a:solidFill>
            <a:srgbClr val="79B1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9" name="Google Shape;289;p48"/>
          <p:cNvSpPr/>
          <p:nvPr/>
        </p:nvSpPr>
        <p:spPr>
          <a:xfrm>
            <a:off x="2193136" y="1870903"/>
            <a:ext cx="455400" cy="425100"/>
          </a:xfrm>
          <a:prstGeom prst="rect">
            <a:avLst/>
          </a:prstGeom>
          <a:solidFill>
            <a:srgbClr val="538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0" name="Google Shape;290;p48"/>
          <p:cNvSpPr/>
          <p:nvPr/>
        </p:nvSpPr>
        <p:spPr>
          <a:xfrm>
            <a:off x="2741479" y="1870903"/>
            <a:ext cx="455400" cy="425100"/>
          </a:xfrm>
          <a:prstGeom prst="rect">
            <a:avLst/>
          </a:prstGeom>
          <a:solidFill>
            <a:srgbClr val="3C67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1" name="Google Shape;291;p48"/>
          <p:cNvSpPr/>
          <p:nvPr/>
        </p:nvSpPr>
        <p:spPr>
          <a:xfrm>
            <a:off x="548135" y="2403211"/>
            <a:ext cx="455400" cy="425100"/>
          </a:xfrm>
          <a:prstGeom prst="rect">
            <a:avLst/>
          </a:prstGeom>
          <a:solidFill>
            <a:srgbClr val="F5F7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2" name="Google Shape;292;p48"/>
          <p:cNvSpPr/>
          <p:nvPr/>
        </p:nvSpPr>
        <p:spPr>
          <a:xfrm>
            <a:off x="1096469" y="2403211"/>
            <a:ext cx="455400" cy="425100"/>
          </a:xfrm>
          <a:prstGeom prst="rect">
            <a:avLst/>
          </a:prstGeom>
          <a:solidFill>
            <a:srgbClr val="D0D3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3" name="Google Shape;293;p48"/>
          <p:cNvSpPr/>
          <p:nvPr/>
        </p:nvSpPr>
        <p:spPr>
          <a:xfrm>
            <a:off x="1644803" y="2403211"/>
            <a:ext cx="455400" cy="425100"/>
          </a:xfrm>
          <a:prstGeom prst="rect">
            <a:avLst/>
          </a:prstGeom>
          <a:solidFill>
            <a:srgbClr val="B5BD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4" name="Google Shape;294;p48"/>
          <p:cNvSpPr/>
          <p:nvPr/>
        </p:nvSpPr>
        <p:spPr>
          <a:xfrm>
            <a:off x="2193136" y="2403211"/>
            <a:ext cx="455400" cy="425100"/>
          </a:xfrm>
          <a:prstGeom prst="rect">
            <a:avLst/>
          </a:prstGeom>
          <a:solidFill>
            <a:srgbClr val="8E9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5" name="Google Shape;295;p48"/>
          <p:cNvSpPr/>
          <p:nvPr/>
        </p:nvSpPr>
        <p:spPr>
          <a:xfrm>
            <a:off x="2741479" y="2403211"/>
            <a:ext cx="455400" cy="425100"/>
          </a:xfrm>
          <a:prstGeom prst="rect">
            <a:avLst/>
          </a:prstGeom>
          <a:solidFill>
            <a:srgbClr val="6468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6" name="Google Shape;296;p48"/>
          <p:cNvSpPr/>
          <p:nvPr/>
        </p:nvSpPr>
        <p:spPr>
          <a:xfrm>
            <a:off x="548135" y="2935520"/>
            <a:ext cx="455400" cy="425100"/>
          </a:xfrm>
          <a:prstGeom prst="rect">
            <a:avLst/>
          </a:prstGeom>
          <a:solidFill>
            <a:srgbClr val="FFF5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7" name="Google Shape;297;p48"/>
          <p:cNvSpPr/>
          <p:nvPr/>
        </p:nvSpPr>
        <p:spPr>
          <a:xfrm>
            <a:off x="1096469" y="2935520"/>
            <a:ext cx="455400" cy="425100"/>
          </a:xfrm>
          <a:prstGeom prst="rect">
            <a:avLst/>
          </a:prstGeom>
          <a:solidFill>
            <a:srgbClr val="F1C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8" name="Google Shape;298;p48"/>
          <p:cNvSpPr/>
          <p:nvPr/>
        </p:nvSpPr>
        <p:spPr>
          <a:xfrm>
            <a:off x="1644803" y="2935520"/>
            <a:ext cx="455400" cy="425100"/>
          </a:xfrm>
          <a:prstGeom prst="rect">
            <a:avLst/>
          </a:prstGeom>
          <a:solidFill>
            <a:srgbClr val="E9A7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9" name="Google Shape;299;p48"/>
          <p:cNvSpPr/>
          <p:nvPr/>
        </p:nvSpPr>
        <p:spPr>
          <a:xfrm>
            <a:off x="2193136" y="2935520"/>
            <a:ext cx="455400" cy="425100"/>
          </a:xfrm>
          <a:prstGeom prst="rect">
            <a:avLst/>
          </a:prstGeom>
          <a:solidFill>
            <a:srgbClr val="C388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0" name="Google Shape;300;p48"/>
          <p:cNvSpPr/>
          <p:nvPr/>
        </p:nvSpPr>
        <p:spPr>
          <a:xfrm>
            <a:off x="2741479" y="2935520"/>
            <a:ext cx="455400" cy="425100"/>
          </a:xfrm>
          <a:prstGeom prst="rect">
            <a:avLst/>
          </a:prstGeom>
          <a:solidFill>
            <a:srgbClr val="9468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1" name="Google Shape;301;p48"/>
          <p:cNvSpPr/>
          <p:nvPr/>
        </p:nvSpPr>
        <p:spPr>
          <a:xfrm>
            <a:off x="548129" y="3467820"/>
            <a:ext cx="455400" cy="425100"/>
          </a:xfrm>
          <a:prstGeom prst="rect">
            <a:avLst/>
          </a:prstGeom>
          <a:solidFill>
            <a:srgbClr val="FBE3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2" name="Google Shape;302;p48"/>
          <p:cNvSpPr/>
          <p:nvPr/>
        </p:nvSpPr>
        <p:spPr>
          <a:xfrm>
            <a:off x="1096462" y="3467820"/>
            <a:ext cx="455400" cy="425100"/>
          </a:xfrm>
          <a:prstGeom prst="rect">
            <a:avLst/>
          </a:prstGeom>
          <a:solidFill>
            <a:srgbClr val="F8A6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3" name="Google Shape;303;p48"/>
          <p:cNvSpPr/>
          <p:nvPr/>
        </p:nvSpPr>
        <p:spPr>
          <a:xfrm>
            <a:off x="1644796" y="3467820"/>
            <a:ext cx="455400" cy="425100"/>
          </a:xfrm>
          <a:prstGeom prst="rect">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4" name="Google Shape;304;p48"/>
          <p:cNvSpPr/>
          <p:nvPr/>
        </p:nvSpPr>
        <p:spPr>
          <a:xfrm>
            <a:off x="2193130" y="3467820"/>
            <a:ext cx="455400" cy="425100"/>
          </a:xfrm>
          <a:prstGeom prst="rect">
            <a:avLst/>
          </a:prstGeom>
          <a:solidFill>
            <a:srgbClr val="CE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5" name="Google Shape;305;p48"/>
          <p:cNvSpPr/>
          <p:nvPr/>
        </p:nvSpPr>
        <p:spPr>
          <a:xfrm>
            <a:off x="2741472" y="3467820"/>
            <a:ext cx="455400" cy="425100"/>
          </a:xfrm>
          <a:prstGeom prst="rect">
            <a:avLst/>
          </a:prstGeom>
          <a:solidFill>
            <a:srgbClr val="994B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6" name="Shape 306"/>
        <p:cNvGrpSpPr/>
        <p:nvPr/>
      </p:nvGrpSpPr>
      <p:grpSpPr>
        <a:xfrm>
          <a:off x="0" y="0"/>
          <a:ext cx="0" cy="0"/>
          <a:chOff x="0" y="0"/>
          <a:chExt cx="0" cy="0"/>
        </a:xfrm>
      </p:grpSpPr>
      <p:sp>
        <p:nvSpPr>
          <p:cNvPr id="307" name="Google Shape;307;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08" name="Google Shape;308;p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09" name="Google Shape;30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0" name="Shape 310"/>
        <p:cNvGrpSpPr/>
        <p:nvPr/>
      </p:nvGrpSpPr>
      <p:grpSpPr>
        <a:xfrm>
          <a:off x="0" y="0"/>
          <a:ext cx="0" cy="0"/>
          <a:chOff x="0" y="0"/>
          <a:chExt cx="0" cy="0"/>
        </a:xfrm>
      </p:grpSpPr>
      <p:sp>
        <p:nvSpPr>
          <p:cNvPr id="311" name="Google Shape;31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6" name="Shape 316"/>
        <p:cNvGrpSpPr/>
        <p:nvPr/>
      </p:nvGrpSpPr>
      <p:grpSpPr>
        <a:xfrm>
          <a:off x="0" y="0"/>
          <a:ext cx="0" cy="0"/>
          <a:chOff x="0" y="0"/>
          <a:chExt cx="0" cy="0"/>
        </a:xfrm>
      </p:grpSpPr>
      <p:sp>
        <p:nvSpPr>
          <p:cNvPr id="317" name="Google Shape;317;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8" name="Google Shape;318;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9" name="Google Shape;31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0" name="Shape 320"/>
        <p:cNvGrpSpPr/>
        <p:nvPr/>
      </p:nvGrpSpPr>
      <p:grpSpPr>
        <a:xfrm>
          <a:off x="0" y="0"/>
          <a:ext cx="0" cy="0"/>
          <a:chOff x="0" y="0"/>
          <a:chExt cx="0" cy="0"/>
        </a:xfrm>
      </p:grpSpPr>
      <p:sp>
        <p:nvSpPr>
          <p:cNvPr id="321" name="Google Shape;32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2" name="Google Shape;32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3" name="Shape 323"/>
        <p:cNvGrpSpPr/>
        <p:nvPr/>
      </p:nvGrpSpPr>
      <p:grpSpPr>
        <a:xfrm>
          <a:off x="0" y="0"/>
          <a:ext cx="0" cy="0"/>
          <a:chOff x="0" y="0"/>
          <a:chExt cx="0" cy="0"/>
        </a:xfrm>
      </p:grpSpPr>
      <p:sp>
        <p:nvSpPr>
          <p:cNvPr id="324" name="Google Shape;324;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5" name="Google Shape;325;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6" name="Google Shape;3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9" name="Google Shape;329;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0" name="Google Shape;330;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1" name="Google Shape;33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2" name="Shape 332"/>
        <p:cNvGrpSpPr/>
        <p:nvPr/>
      </p:nvGrpSpPr>
      <p:grpSpPr>
        <a:xfrm>
          <a:off x="0" y="0"/>
          <a:ext cx="0" cy="0"/>
          <a:chOff x="0" y="0"/>
          <a:chExt cx="0" cy="0"/>
        </a:xfrm>
      </p:grpSpPr>
      <p:sp>
        <p:nvSpPr>
          <p:cNvPr id="333" name="Google Shape;33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4" name="Google Shape;334;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628647" y="273848"/>
            <a:ext cx="7886700" cy="410700"/>
          </a:xfrm>
          <a:prstGeom prst="rect">
            <a:avLst/>
          </a:prstGeom>
          <a:noFill/>
          <a:ln>
            <a:noFill/>
          </a:ln>
        </p:spPr>
        <p:txBody>
          <a:bodyPr anchorCtr="0" anchor="ctr" bIns="69325" lIns="69325" spcFirstLastPara="1" rIns="69325" wrap="square" tIns="6932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31" name="Google Shape;31;p25"/>
          <p:cNvSpPr txBox="1"/>
          <p:nvPr>
            <p:ph idx="1" type="body"/>
          </p:nvPr>
        </p:nvSpPr>
        <p:spPr>
          <a:xfrm>
            <a:off x="628650" y="1369219"/>
            <a:ext cx="3886200" cy="3263400"/>
          </a:xfrm>
          <a:prstGeom prst="rect">
            <a:avLst/>
          </a:prstGeom>
          <a:noFill/>
          <a:ln>
            <a:noFill/>
          </a:ln>
        </p:spPr>
        <p:txBody>
          <a:bodyPr anchorCtr="0" anchor="t" bIns="69325" lIns="69325" spcFirstLastPara="1" rIns="69325" wrap="square" tIns="6932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2" name="Google Shape;32;p25"/>
          <p:cNvSpPr txBox="1"/>
          <p:nvPr>
            <p:ph idx="2" type="body"/>
          </p:nvPr>
        </p:nvSpPr>
        <p:spPr>
          <a:xfrm>
            <a:off x="4629150" y="1369219"/>
            <a:ext cx="3886200" cy="3263400"/>
          </a:xfrm>
          <a:prstGeom prst="rect">
            <a:avLst/>
          </a:prstGeom>
          <a:noFill/>
          <a:ln>
            <a:noFill/>
          </a:ln>
        </p:spPr>
        <p:txBody>
          <a:bodyPr anchorCtr="0" anchor="t" bIns="69325" lIns="69325" spcFirstLastPara="1" rIns="69325" wrap="square" tIns="6932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3" name="Google Shape;33;p25"/>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34" name="Google Shape;34;p25"/>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35" name="Google Shape;35;p25"/>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5" name="Shape 335"/>
        <p:cNvGrpSpPr/>
        <p:nvPr/>
      </p:nvGrpSpPr>
      <p:grpSpPr>
        <a:xfrm>
          <a:off x="0" y="0"/>
          <a:ext cx="0" cy="0"/>
          <a:chOff x="0" y="0"/>
          <a:chExt cx="0" cy="0"/>
        </a:xfrm>
      </p:grpSpPr>
      <p:sp>
        <p:nvSpPr>
          <p:cNvPr id="336" name="Google Shape;336;p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7" name="Google Shape;337;p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8" name="Google Shape;3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9" name="Shape 339"/>
        <p:cNvGrpSpPr/>
        <p:nvPr/>
      </p:nvGrpSpPr>
      <p:grpSpPr>
        <a:xfrm>
          <a:off x="0" y="0"/>
          <a:ext cx="0" cy="0"/>
          <a:chOff x="0" y="0"/>
          <a:chExt cx="0" cy="0"/>
        </a:xfrm>
      </p:grpSpPr>
      <p:sp>
        <p:nvSpPr>
          <p:cNvPr id="340" name="Google Shape;340;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1" name="Google Shape;341;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2" name="Shape 342"/>
        <p:cNvGrpSpPr/>
        <p:nvPr/>
      </p:nvGrpSpPr>
      <p:grpSpPr>
        <a:xfrm>
          <a:off x="0" y="0"/>
          <a:ext cx="0" cy="0"/>
          <a:chOff x="0" y="0"/>
          <a:chExt cx="0" cy="0"/>
        </a:xfrm>
      </p:grpSpPr>
      <p:sp>
        <p:nvSpPr>
          <p:cNvPr id="343" name="Google Shape;343;p5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5" name="Google Shape;345;p5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6" name="Google Shape;346;p5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7" name="Google Shape;34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8" name="Shape 348"/>
        <p:cNvGrpSpPr/>
        <p:nvPr/>
      </p:nvGrpSpPr>
      <p:grpSpPr>
        <a:xfrm>
          <a:off x="0" y="0"/>
          <a:ext cx="0" cy="0"/>
          <a:chOff x="0" y="0"/>
          <a:chExt cx="0" cy="0"/>
        </a:xfrm>
      </p:grpSpPr>
      <p:sp>
        <p:nvSpPr>
          <p:cNvPr id="349" name="Google Shape;349;p6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50" name="Google Shape;35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1" name="Shape 351"/>
        <p:cNvGrpSpPr/>
        <p:nvPr/>
      </p:nvGrpSpPr>
      <p:grpSpPr>
        <a:xfrm>
          <a:off x="0" y="0"/>
          <a:ext cx="0" cy="0"/>
          <a:chOff x="0" y="0"/>
          <a:chExt cx="0" cy="0"/>
        </a:xfrm>
      </p:grpSpPr>
      <p:sp>
        <p:nvSpPr>
          <p:cNvPr id="352" name="Google Shape;352;p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53" name="Google Shape;353;p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54" name="Google Shape;354;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5" name="Shape 355"/>
        <p:cNvGrpSpPr/>
        <p:nvPr/>
      </p:nvGrpSpPr>
      <p:grpSpPr>
        <a:xfrm>
          <a:off x="0" y="0"/>
          <a:ext cx="0" cy="0"/>
          <a:chOff x="0" y="0"/>
          <a:chExt cx="0" cy="0"/>
        </a:xfrm>
      </p:grpSpPr>
      <p:sp>
        <p:nvSpPr>
          <p:cNvPr id="356" name="Google Shape;356;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629841" y="273844"/>
            <a:ext cx="7886700" cy="994200"/>
          </a:xfrm>
          <a:prstGeom prst="rect">
            <a:avLst/>
          </a:prstGeom>
          <a:noFill/>
          <a:ln>
            <a:noFill/>
          </a:ln>
        </p:spPr>
        <p:txBody>
          <a:bodyPr anchorCtr="0" anchor="ctr" bIns="69325" lIns="69325" spcFirstLastPara="1" rIns="69325" wrap="square" tIns="6932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38" name="Google Shape;38;p26"/>
          <p:cNvSpPr txBox="1"/>
          <p:nvPr>
            <p:ph idx="1" type="body"/>
          </p:nvPr>
        </p:nvSpPr>
        <p:spPr>
          <a:xfrm>
            <a:off x="629841" y="1260872"/>
            <a:ext cx="3868200" cy="618000"/>
          </a:xfrm>
          <a:prstGeom prst="rect">
            <a:avLst/>
          </a:prstGeom>
          <a:noFill/>
          <a:ln>
            <a:noFill/>
          </a:ln>
        </p:spPr>
        <p:txBody>
          <a:bodyPr anchorCtr="0" anchor="b" bIns="69325" lIns="69325" spcFirstLastPara="1" rIns="69325" wrap="square" tIns="69325">
            <a:noAutofit/>
          </a:bodyPr>
          <a:lstStyle>
            <a:lvl1pPr indent="-228600" lvl="0" marL="457200" marR="0" algn="l">
              <a:lnSpc>
                <a:spcPct val="90000"/>
              </a:lnSpc>
              <a:spcBef>
                <a:spcPts val="700"/>
              </a:spcBef>
              <a:spcAft>
                <a:spcPts val="0"/>
              </a:spcAft>
              <a:buClr>
                <a:schemeClr val="dk1"/>
              </a:buClr>
              <a:buSzPts val="1700"/>
              <a:buFont typeface="Arial"/>
              <a:buNone/>
              <a:defRPr b="1" i="0" sz="17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9" name="Google Shape;39;p26"/>
          <p:cNvSpPr txBox="1"/>
          <p:nvPr>
            <p:ph idx="2" type="body"/>
          </p:nvPr>
        </p:nvSpPr>
        <p:spPr>
          <a:xfrm>
            <a:off x="629841" y="1878806"/>
            <a:ext cx="3868200" cy="2763600"/>
          </a:xfrm>
          <a:prstGeom prst="rect">
            <a:avLst/>
          </a:prstGeom>
          <a:noFill/>
          <a:ln>
            <a:noFill/>
          </a:ln>
        </p:spPr>
        <p:txBody>
          <a:bodyPr anchorCtr="0" anchor="t" bIns="69325" lIns="69325" spcFirstLastPara="1" rIns="69325" wrap="square" tIns="6932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0" name="Google Shape;40;p26"/>
          <p:cNvSpPr txBox="1"/>
          <p:nvPr>
            <p:ph idx="3" type="body"/>
          </p:nvPr>
        </p:nvSpPr>
        <p:spPr>
          <a:xfrm>
            <a:off x="4629150" y="1260872"/>
            <a:ext cx="3887400" cy="618000"/>
          </a:xfrm>
          <a:prstGeom prst="rect">
            <a:avLst/>
          </a:prstGeom>
          <a:noFill/>
          <a:ln>
            <a:noFill/>
          </a:ln>
        </p:spPr>
        <p:txBody>
          <a:bodyPr anchorCtr="0" anchor="b" bIns="69325" lIns="69325" spcFirstLastPara="1" rIns="69325" wrap="square" tIns="69325">
            <a:noAutofit/>
          </a:bodyPr>
          <a:lstStyle>
            <a:lvl1pPr indent="-228600" lvl="0" marL="457200" marR="0" algn="l">
              <a:lnSpc>
                <a:spcPct val="90000"/>
              </a:lnSpc>
              <a:spcBef>
                <a:spcPts val="700"/>
              </a:spcBef>
              <a:spcAft>
                <a:spcPts val="0"/>
              </a:spcAft>
              <a:buClr>
                <a:schemeClr val="dk1"/>
              </a:buClr>
              <a:buSzPts val="1700"/>
              <a:buFont typeface="Arial"/>
              <a:buNone/>
              <a:defRPr b="1" i="0" sz="17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1" name="Google Shape;41;p26"/>
          <p:cNvSpPr txBox="1"/>
          <p:nvPr>
            <p:ph idx="4" type="body"/>
          </p:nvPr>
        </p:nvSpPr>
        <p:spPr>
          <a:xfrm>
            <a:off x="4629150" y="1878806"/>
            <a:ext cx="3887400" cy="2763600"/>
          </a:xfrm>
          <a:prstGeom prst="rect">
            <a:avLst/>
          </a:prstGeom>
          <a:noFill/>
          <a:ln>
            <a:noFill/>
          </a:ln>
        </p:spPr>
        <p:txBody>
          <a:bodyPr anchorCtr="0" anchor="t" bIns="69325" lIns="69325" spcFirstLastPara="1" rIns="69325" wrap="square" tIns="6932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36550" lvl="1" marL="9144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2pPr>
            <a:lvl3pPr indent="-323850" lvl="2" marL="1371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2" name="Google Shape;42;p26"/>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43" name="Google Shape;43;p26"/>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44" name="Google Shape;44;p26"/>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628647" y="273848"/>
            <a:ext cx="7886700" cy="410700"/>
          </a:xfrm>
          <a:prstGeom prst="rect">
            <a:avLst/>
          </a:prstGeom>
          <a:noFill/>
          <a:ln>
            <a:noFill/>
          </a:ln>
        </p:spPr>
        <p:txBody>
          <a:bodyPr anchorCtr="0" anchor="ctr" bIns="69325" lIns="69325" spcFirstLastPara="1" rIns="69325" wrap="square" tIns="6932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47" name="Google Shape;47;p27"/>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48" name="Google Shape;48;p27"/>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49" name="Google Shape;49;p27"/>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2" name="Google Shape;52;p28"/>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3" name="Google Shape;53;p28"/>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28"/>
          <p:cNvSpPr/>
          <p:nvPr/>
        </p:nvSpPr>
        <p:spPr>
          <a:xfrm>
            <a:off x="452392" y="454819"/>
            <a:ext cx="546300" cy="443100"/>
          </a:xfrm>
          <a:prstGeom prst="rect">
            <a:avLst/>
          </a:prstGeom>
          <a:solidFill>
            <a:srgbClr val="EDEDED"/>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55" name="Google Shape;55;p28"/>
          <p:cNvSpPr/>
          <p:nvPr/>
        </p:nvSpPr>
        <p:spPr>
          <a:xfrm>
            <a:off x="1109945" y="454819"/>
            <a:ext cx="546300" cy="443100"/>
          </a:xfrm>
          <a:prstGeom prst="rect">
            <a:avLst/>
          </a:prstGeom>
          <a:solidFill>
            <a:srgbClr val="D6D6D6"/>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56" name="Google Shape;56;p28"/>
          <p:cNvSpPr/>
          <p:nvPr/>
        </p:nvSpPr>
        <p:spPr>
          <a:xfrm>
            <a:off x="1767498" y="454819"/>
            <a:ext cx="546300" cy="443100"/>
          </a:xfrm>
          <a:prstGeom prst="rect">
            <a:avLst/>
          </a:prstGeom>
          <a:solidFill>
            <a:srgbClr val="9B9B9B"/>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57" name="Google Shape;57;p28"/>
          <p:cNvSpPr/>
          <p:nvPr/>
        </p:nvSpPr>
        <p:spPr>
          <a:xfrm>
            <a:off x="2425051" y="454819"/>
            <a:ext cx="546300" cy="443100"/>
          </a:xfrm>
          <a:prstGeom prst="rect">
            <a:avLst/>
          </a:prstGeom>
          <a:solidFill>
            <a:srgbClr val="626262"/>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58" name="Google Shape;58;p28"/>
          <p:cNvSpPr/>
          <p:nvPr/>
        </p:nvSpPr>
        <p:spPr>
          <a:xfrm>
            <a:off x="452379" y="1009734"/>
            <a:ext cx="546300" cy="443100"/>
          </a:xfrm>
          <a:prstGeom prst="rect">
            <a:avLst/>
          </a:prstGeom>
          <a:solidFill>
            <a:srgbClr val="E3E7E8"/>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59" name="Google Shape;59;p28"/>
          <p:cNvSpPr/>
          <p:nvPr/>
        </p:nvSpPr>
        <p:spPr>
          <a:xfrm>
            <a:off x="1109932" y="1009734"/>
            <a:ext cx="546300" cy="443100"/>
          </a:xfrm>
          <a:prstGeom prst="rect">
            <a:avLst/>
          </a:prstGeom>
          <a:solidFill>
            <a:srgbClr val="758F9B"/>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0" name="Google Shape;60;p28"/>
          <p:cNvSpPr/>
          <p:nvPr/>
        </p:nvSpPr>
        <p:spPr>
          <a:xfrm>
            <a:off x="1767485" y="1009734"/>
            <a:ext cx="546300" cy="443100"/>
          </a:xfrm>
          <a:prstGeom prst="rect">
            <a:avLst/>
          </a:prstGeom>
          <a:solidFill>
            <a:srgbClr val="5D7581"/>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1" name="Google Shape;61;p28"/>
          <p:cNvSpPr/>
          <p:nvPr/>
        </p:nvSpPr>
        <p:spPr>
          <a:xfrm>
            <a:off x="2425038" y="1009734"/>
            <a:ext cx="546300" cy="443100"/>
          </a:xfrm>
          <a:prstGeom prst="rect">
            <a:avLst/>
          </a:prstGeom>
          <a:solidFill>
            <a:srgbClr val="38464D"/>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2" name="Google Shape;62;p28"/>
          <p:cNvSpPr/>
          <p:nvPr/>
        </p:nvSpPr>
        <p:spPr>
          <a:xfrm>
            <a:off x="3082601" y="1009734"/>
            <a:ext cx="546300" cy="443100"/>
          </a:xfrm>
          <a:prstGeom prst="rect">
            <a:avLst/>
          </a:prstGeom>
          <a:solidFill>
            <a:srgbClr val="222B2F"/>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3" name="Google Shape;63;p28"/>
          <p:cNvSpPr/>
          <p:nvPr/>
        </p:nvSpPr>
        <p:spPr>
          <a:xfrm>
            <a:off x="452379" y="1564648"/>
            <a:ext cx="546300" cy="443100"/>
          </a:xfrm>
          <a:prstGeom prst="rect">
            <a:avLst/>
          </a:prstGeom>
          <a:solidFill>
            <a:srgbClr val="D4E4EE"/>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4" name="Google Shape;64;p28"/>
          <p:cNvSpPr/>
          <p:nvPr/>
        </p:nvSpPr>
        <p:spPr>
          <a:xfrm>
            <a:off x="1109932" y="1564648"/>
            <a:ext cx="546300" cy="443100"/>
          </a:xfrm>
          <a:prstGeom prst="rect">
            <a:avLst/>
          </a:prstGeom>
          <a:solidFill>
            <a:srgbClr val="A2C8DE"/>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5" name="Google Shape;65;p28"/>
          <p:cNvSpPr/>
          <p:nvPr/>
        </p:nvSpPr>
        <p:spPr>
          <a:xfrm>
            <a:off x="1767485" y="1564648"/>
            <a:ext cx="546300" cy="443100"/>
          </a:xfrm>
          <a:prstGeom prst="rect">
            <a:avLst/>
          </a:prstGeom>
          <a:solidFill>
            <a:srgbClr val="64A3C8"/>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6" name="Google Shape;66;p28"/>
          <p:cNvSpPr/>
          <p:nvPr/>
        </p:nvSpPr>
        <p:spPr>
          <a:xfrm>
            <a:off x="2425038" y="1564648"/>
            <a:ext cx="546300" cy="443100"/>
          </a:xfrm>
          <a:prstGeom prst="rect">
            <a:avLst/>
          </a:prstGeom>
          <a:solidFill>
            <a:srgbClr val="5489A6"/>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7" name="Google Shape;67;p28"/>
          <p:cNvSpPr/>
          <p:nvPr/>
        </p:nvSpPr>
        <p:spPr>
          <a:xfrm>
            <a:off x="3082601" y="1564648"/>
            <a:ext cx="546300" cy="443100"/>
          </a:xfrm>
          <a:prstGeom prst="rect">
            <a:avLst/>
          </a:prstGeom>
          <a:solidFill>
            <a:srgbClr val="436D84"/>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8" name="Google Shape;68;p28"/>
          <p:cNvSpPr/>
          <p:nvPr/>
        </p:nvSpPr>
        <p:spPr>
          <a:xfrm>
            <a:off x="452392" y="2119564"/>
            <a:ext cx="546300" cy="443100"/>
          </a:xfrm>
          <a:prstGeom prst="rect">
            <a:avLst/>
          </a:prstGeom>
          <a:solidFill>
            <a:srgbClr val="CBE6E6"/>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9" name="Google Shape;69;p28"/>
          <p:cNvSpPr/>
          <p:nvPr/>
        </p:nvSpPr>
        <p:spPr>
          <a:xfrm>
            <a:off x="1109945" y="2119564"/>
            <a:ext cx="546300" cy="443100"/>
          </a:xfrm>
          <a:prstGeom prst="rect">
            <a:avLst/>
          </a:prstGeom>
          <a:solidFill>
            <a:srgbClr val="ACCBCB"/>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0" name="Google Shape;70;p28"/>
          <p:cNvSpPr/>
          <p:nvPr/>
        </p:nvSpPr>
        <p:spPr>
          <a:xfrm>
            <a:off x="1767498" y="2119564"/>
            <a:ext cx="546300" cy="443100"/>
          </a:xfrm>
          <a:prstGeom prst="rect">
            <a:avLst/>
          </a:prstGeom>
          <a:solidFill>
            <a:srgbClr val="79B1B1"/>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1" name="Google Shape;71;p28"/>
          <p:cNvSpPr/>
          <p:nvPr/>
        </p:nvSpPr>
        <p:spPr>
          <a:xfrm>
            <a:off x="2425051" y="2119564"/>
            <a:ext cx="546300" cy="443100"/>
          </a:xfrm>
          <a:prstGeom prst="rect">
            <a:avLst/>
          </a:prstGeom>
          <a:solidFill>
            <a:srgbClr val="538E8D"/>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2" name="Google Shape;72;p28"/>
          <p:cNvSpPr/>
          <p:nvPr/>
        </p:nvSpPr>
        <p:spPr>
          <a:xfrm>
            <a:off x="3082614" y="2119564"/>
            <a:ext cx="546300" cy="443100"/>
          </a:xfrm>
          <a:prstGeom prst="rect">
            <a:avLst/>
          </a:prstGeom>
          <a:solidFill>
            <a:srgbClr val="3C6766"/>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3" name="Google Shape;73;p28"/>
          <p:cNvSpPr/>
          <p:nvPr/>
        </p:nvSpPr>
        <p:spPr>
          <a:xfrm>
            <a:off x="452392" y="2674479"/>
            <a:ext cx="546300" cy="443100"/>
          </a:xfrm>
          <a:prstGeom prst="rect">
            <a:avLst/>
          </a:prstGeom>
          <a:solidFill>
            <a:srgbClr val="F5F7D3"/>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4" name="Google Shape;74;p28"/>
          <p:cNvSpPr/>
          <p:nvPr/>
        </p:nvSpPr>
        <p:spPr>
          <a:xfrm>
            <a:off x="1109945" y="2674479"/>
            <a:ext cx="546300" cy="443100"/>
          </a:xfrm>
          <a:prstGeom prst="rect">
            <a:avLst/>
          </a:prstGeom>
          <a:solidFill>
            <a:srgbClr val="D0D383"/>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5" name="Google Shape;75;p28"/>
          <p:cNvSpPr/>
          <p:nvPr/>
        </p:nvSpPr>
        <p:spPr>
          <a:xfrm>
            <a:off x="1767498" y="2674479"/>
            <a:ext cx="546300" cy="443100"/>
          </a:xfrm>
          <a:prstGeom prst="rect">
            <a:avLst/>
          </a:prstGeom>
          <a:solidFill>
            <a:srgbClr val="B5BD21"/>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6" name="Google Shape;76;p28"/>
          <p:cNvSpPr/>
          <p:nvPr/>
        </p:nvSpPr>
        <p:spPr>
          <a:xfrm>
            <a:off x="2425051" y="2674479"/>
            <a:ext cx="546300" cy="443100"/>
          </a:xfrm>
          <a:prstGeom prst="rect">
            <a:avLst/>
          </a:prstGeom>
          <a:solidFill>
            <a:srgbClr val="8E941A"/>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7" name="Google Shape;77;p28"/>
          <p:cNvSpPr/>
          <p:nvPr/>
        </p:nvSpPr>
        <p:spPr>
          <a:xfrm>
            <a:off x="3082614" y="2674479"/>
            <a:ext cx="546300" cy="443100"/>
          </a:xfrm>
          <a:prstGeom prst="rect">
            <a:avLst/>
          </a:prstGeom>
          <a:solidFill>
            <a:srgbClr val="646812"/>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8" name="Google Shape;78;p28"/>
          <p:cNvSpPr/>
          <p:nvPr/>
        </p:nvSpPr>
        <p:spPr>
          <a:xfrm>
            <a:off x="452392" y="3229393"/>
            <a:ext cx="546300" cy="443100"/>
          </a:xfrm>
          <a:prstGeom prst="rect">
            <a:avLst/>
          </a:prstGeom>
          <a:solidFill>
            <a:srgbClr val="FFF5D2"/>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9" name="Google Shape;79;p28"/>
          <p:cNvSpPr/>
          <p:nvPr/>
        </p:nvSpPr>
        <p:spPr>
          <a:xfrm>
            <a:off x="1109945" y="3229393"/>
            <a:ext cx="546300" cy="443100"/>
          </a:xfrm>
          <a:prstGeom prst="rect">
            <a:avLst/>
          </a:prstGeom>
          <a:solidFill>
            <a:srgbClr val="F1C67C"/>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0" name="Google Shape;80;p28"/>
          <p:cNvSpPr/>
          <p:nvPr/>
        </p:nvSpPr>
        <p:spPr>
          <a:xfrm>
            <a:off x="1767498" y="3229393"/>
            <a:ext cx="546300" cy="443100"/>
          </a:xfrm>
          <a:prstGeom prst="rect">
            <a:avLst/>
          </a:prstGeom>
          <a:solidFill>
            <a:srgbClr val="E9A722"/>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1" name="Google Shape;81;p28"/>
          <p:cNvSpPr/>
          <p:nvPr/>
        </p:nvSpPr>
        <p:spPr>
          <a:xfrm>
            <a:off x="2425051" y="3229393"/>
            <a:ext cx="546300" cy="443100"/>
          </a:xfrm>
          <a:prstGeom prst="rect">
            <a:avLst/>
          </a:prstGeom>
          <a:solidFill>
            <a:srgbClr val="C38813"/>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2" name="Google Shape;82;p28"/>
          <p:cNvSpPr/>
          <p:nvPr/>
        </p:nvSpPr>
        <p:spPr>
          <a:xfrm>
            <a:off x="3082614" y="3229393"/>
            <a:ext cx="546300" cy="443100"/>
          </a:xfrm>
          <a:prstGeom prst="rect">
            <a:avLst/>
          </a:prstGeom>
          <a:solidFill>
            <a:srgbClr val="94680F"/>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3" name="Google Shape;83;p28"/>
          <p:cNvSpPr/>
          <p:nvPr/>
        </p:nvSpPr>
        <p:spPr>
          <a:xfrm>
            <a:off x="452384" y="3784299"/>
            <a:ext cx="546300" cy="443100"/>
          </a:xfrm>
          <a:prstGeom prst="rect">
            <a:avLst/>
          </a:prstGeom>
          <a:solidFill>
            <a:srgbClr val="FBE3DA"/>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4" name="Google Shape;84;p28"/>
          <p:cNvSpPr/>
          <p:nvPr/>
        </p:nvSpPr>
        <p:spPr>
          <a:xfrm>
            <a:off x="1109937" y="3784299"/>
            <a:ext cx="546300" cy="443100"/>
          </a:xfrm>
          <a:prstGeom prst="rect">
            <a:avLst/>
          </a:prstGeom>
          <a:solidFill>
            <a:srgbClr val="F8A691"/>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5" name="Google Shape;85;p28"/>
          <p:cNvSpPr/>
          <p:nvPr/>
        </p:nvSpPr>
        <p:spPr>
          <a:xfrm>
            <a:off x="1767490" y="3784299"/>
            <a:ext cx="546300" cy="443100"/>
          </a:xfrm>
          <a:prstGeom prst="rect">
            <a:avLst/>
          </a:prstGeom>
          <a:solidFill>
            <a:srgbClr val="F47963"/>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6" name="Google Shape;86;p28"/>
          <p:cNvSpPr/>
          <p:nvPr/>
        </p:nvSpPr>
        <p:spPr>
          <a:xfrm>
            <a:off x="2425043" y="3784299"/>
            <a:ext cx="546300" cy="443100"/>
          </a:xfrm>
          <a:prstGeom prst="rect">
            <a:avLst/>
          </a:prstGeom>
          <a:solidFill>
            <a:srgbClr val="CE5E4B"/>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7" name="Google Shape;87;p28"/>
          <p:cNvSpPr/>
          <p:nvPr/>
        </p:nvSpPr>
        <p:spPr>
          <a:xfrm>
            <a:off x="3082606" y="3784299"/>
            <a:ext cx="546300" cy="443100"/>
          </a:xfrm>
          <a:prstGeom prst="rect">
            <a:avLst/>
          </a:prstGeom>
          <a:solidFill>
            <a:srgbClr val="994B3D"/>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8" name="Google Shape;88;p28"/>
          <p:cNvSpPr/>
          <p:nvPr/>
        </p:nvSpPr>
        <p:spPr>
          <a:xfrm>
            <a:off x="4260290" y="3784299"/>
            <a:ext cx="546300" cy="443100"/>
          </a:xfrm>
          <a:prstGeom prst="rect">
            <a:avLst/>
          </a:prstGeom>
          <a:solidFill>
            <a:srgbClr val="BF5640"/>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89" name="Google Shape;89;p28"/>
          <p:cNvSpPr/>
          <p:nvPr/>
        </p:nvSpPr>
        <p:spPr>
          <a:xfrm>
            <a:off x="4944101" y="3784307"/>
            <a:ext cx="546300" cy="443100"/>
          </a:xfrm>
          <a:prstGeom prst="rect">
            <a:avLst/>
          </a:prstGeom>
          <a:solidFill>
            <a:srgbClr val="464D4D"/>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90" name="Google Shape;90;p28"/>
          <p:cNvSpPr/>
          <p:nvPr/>
        </p:nvSpPr>
        <p:spPr>
          <a:xfrm>
            <a:off x="5627918" y="3784307"/>
            <a:ext cx="546300" cy="443100"/>
          </a:xfrm>
          <a:prstGeom prst="rect">
            <a:avLst/>
          </a:prstGeom>
          <a:solidFill>
            <a:srgbClr val="FFF5C3"/>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91" name="Google Shape;91;p28"/>
          <p:cNvSpPr/>
          <p:nvPr/>
        </p:nvSpPr>
        <p:spPr>
          <a:xfrm>
            <a:off x="6311735" y="3784307"/>
            <a:ext cx="546300" cy="443100"/>
          </a:xfrm>
          <a:prstGeom prst="rect">
            <a:avLst/>
          </a:prstGeom>
          <a:solidFill>
            <a:srgbClr val="FED56F"/>
          </a:solidFill>
          <a:ln>
            <a:noFill/>
          </a:ln>
        </p:spPr>
        <p:txBody>
          <a:bodyPr anchorCtr="0" anchor="ctr" bIns="51750" lIns="51750" spcFirstLastPara="1" rIns="51750" wrap="square" tIns="517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29"/>
          <p:cNvSpPr txBox="1"/>
          <p:nvPr>
            <p:ph type="title"/>
          </p:nvPr>
        </p:nvSpPr>
        <p:spPr>
          <a:xfrm>
            <a:off x="629841" y="342900"/>
            <a:ext cx="2949300" cy="1200000"/>
          </a:xfrm>
          <a:prstGeom prst="rect">
            <a:avLst/>
          </a:prstGeom>
          <a:noFill/>
          <a:ln>
            <a:noFill/>
          </a:ln>
        </p:spPr>
        <p:txBody>
          <a:bodyPr anchorCtr="0" anchor="b" bIns="69325" lIns="69325" spcFirstLastPara="1" rIns="69325" wrap="square" tIns="6932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94" name="Google Shape;94;p29"/>
          <p:cNvSpPr txBox="1"/>
          <p:nvPr>
            <p:ph idx="1" type="body"/>
          </p:nvPr>
        </p:nvSpPr>
        <p:spPr>
          <a:xfrm>
            <a:off x="3887391" y="740569"/>
            <a:ext cx="4629300" cy="3655200"/>
          </a:xfrm>
          <a:prstGeom prst="rect">
            <a:avLst/>
          </a:prstGeom>
          <a:noFill/>
          <a:ln>
            <a:noFill/>
          </a:ln>
        </p:spPr>
        <p:txBody>
          <a:bodyPr anchorCtr="0" anchor="t" bIns="69325" lIns="69325" spcFirstLastPara="1" rIns="69325" wrap="square" tIns="69325">
            <a:noAutofit/>
          </a:bodyPr>
          <a:lstStyle>
            <a:lvl1pPr indent="-381000" lvl="0" marL="457200" marR="0" algn="l">
              <a:lnSpc>
                <a:spcPct val="90000"/>
              </a:lnSpc>
              <a:spcBef>
                <a:spcPts val="7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algn="l">
              <a:lnSpc>
                <a:spcPct val="90000"/>
              </a:lnSpc>
              <a:spcBef>
                <a:spcPts val="3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algn="l">
              <a:lnSpc>
                <a:spcPct val="90000"/>
              </a:lnSpc>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3850" lvl="3" marL="18288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9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5" name="Google Shape;95;p29"/>
          <p:cNvSpPr txBox="1"/>
          <p:nvPr>
            <p:ph idx="2" type="body"/>
          </p:nvPr>
        </p:nvSpPr>
        <p:spPr>
          <a:xfrm>
            <a:off x="629841" y="1543050"/>
            <a:ext cx="2949300" cy="2858700"/>
          </a:xfrm>
          <a:prstGeom prst="rect">
            <a:avLst/>
          </a:prstGeom>
          <a:noFill/>
          <a:ln>
            <a:noFill/>
          </a:ln>
        </p:spPr>
        <p:txBody>
          <a:bodyPr anchorCtr="0" anchor="t" bIns="69325" lIns="69325" spcFirstLastPara="1" rIns="69325" wrap="square" tIns="69325">
            <a:noAutofit/>
          </a:bodyPr>
          <a:lstStyle>
            <a:lvl1pPr indent="-228600" lvl="0" marL="457200" marR="0" algn="l">
              <a:lnSpc>
                <a:spcPct val="90000"/>
              </a:lnSpc>
              <a:spcBef>
                <a:spcPts val="7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96" name="Google Shape;96;p29"/>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97" name="Google Shape;97;p29"/>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98" name="Google Shape;98;p29"/>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30"/>
          <p:cNvSpPr txBox="1"/>
          <p:nvPr>
            <p:ph type="title"/>
          </p:nvPr>
        </p:nvSpPr>
        <p:spPr>
          <a:xfrm>
            <a:off x="629841" y="342900"/>
            <a:ext cx="2949300" cy="1200000"/>
          </a:xfrm>
          <a:prstGeom prst="rect">
            <a:avLst/>
          </a:prstGeom>
          <a:noFill/>
          <a:ln>
            <a:noFill/>
          </a:ln>
        </p:spPr>
        <p:txBody>
          <a:bodyPr anchorCtr="0" anchor="b" bIns="69325" lIns="69325" spcFirstLastPara="1" rIns="69325" wrap="square" tIns="6932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p:txBody>
      </p:sp>
      <p:sp>
        <p:nvSpPr>
          <p:cNvPr id="101" name="Google Shape;101;p30"/>
          <p:cNvSpPr/>
          <p:nvPr>
            <p:ph idx="2" type="pic"/>
          </p:nvPr>
        </p:nvSpPr>
        <p:spPr>
          <a:xfrm>
            <a:off x="3887391" y="740569"/>
            <a:ext cx="4629300" cy="3655200"/>
          </a:xfrm>
          <a:prstGeom prst="rect">
            <a:avLst/>
          </a:prstGeom>
          <a:noFill/>
          <a:ln>
            <a:noFill/>
          </a:ln>
        </p:spPr>
      </p:sp>
      <p:sp>
        <p:nvSpPr>
          <p:cNvPr id="102" name="Google Shape;102;p30"/>
          <p:cNvSpPr txBox="1"/>
          <p:nvPr>
            <p:ph idx="1" type="body"/>
          </p:nvPr>
        </p:nvSpPr>
        <p:spPr>
          <a:xfrm>
            <a:off x="629841" y="1543050"/>
            <a:ext cx="2949300" cy="2858700"/>
          </a:xfrm>
          <a:prstGeom prst="rect">
            <a:avLst/>
          </a:prstGeom>
          <a:noFill/>
          <a:ln>
            <a:noFill/>
          </a:ln>
        </p:spPr>
        <p:txBody>
          <a:bodyPr anchorCtr="0" anchor="t" bIns="69325" lIns="69325" spcFirstLastPara="1" rIns="69325" wrap="square" tIns="69325">
            <a:noAutofit/>
          </a:bodyPr>
          <a:lstStyle>
            <a:lvl1pPr indent="-228600" lvl="0" marL="457200" marR="0" algn="l">
              <a:lnSpc>
                <a:spcPct val="90000"/>
              </a:lnSpc>
              <a:spcBef>
                <a:spcPts val="7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3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2pPr>
            <a:lvl3pPr indent="-228600" lvl="2" marL="1371600" marR="0" algn="l">
              <a:lnSpc>
                <a:spcPct val="90000"/>
              </a:lnSpc>
              <a:spcBef>
                <a:spcPts val="3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algn="l">
              <a:lnSpc>
                <a:spcPct val="90000"/>
              </a:lnSpc>
              <a:spcBef>
                <a:spcPts val="3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103" name="Google Shape;103;p30"/>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algn="l">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04" name="Google Shape;104;p30"/>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algn="ct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05" name="Google Shape;105;p30"/>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2"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28647" y="273848"/>
            <a:ext cx="7886700" cy="410700"/>
          </a:xfrm>
          <a:prstGeom prst="rect">
            <a:avLst/>
          </a:prstGeom>
          <a:noFill/>
          <a:ln>
            <a:noFill/>
          </a:ln>
        </p:spPr>
        <p:txBody>
          <a:bodyPr anchorCtr="0" anchor="ctr" bIns="69325" lIns="69325" spcFirstLastPara="1" rIns="69325" wrap="square" tIns="69325">
            <a:noAutofit/>
          </a:bodyPr>
          <a:lstStyle>
            <a:lvl1pPr lvl="0" marR="0" rtl="0" algn="l">
              <a:lnSpc>
                <a:spcPct val="90000"/>
              </a:lnSpc>
              <a:spcBef>
                <a:spcPts val="0"/>
              </a:spcBef>
              <a:spcAft>
                <a:spcPts val="0"/>
              </a:spcAft>
              <a:buClr>
                <a:schemeClr val="dk1"/>
              </a:buClr>
              <a:buSzPts val="2700"/>
              <a:buFont typeface="Nunito Sans SemiBold"/>
              <a:buNone/>
              <a:defRPr b="0" i="0" sz="2700" u="none" cap="none" strike="noStrike">
                <a:solidFill>
                  <a:schemeClr val="dk1"/>
                </a:solidFill>
                <a:latin typeface="Nunito Sans SemiBold"/>
                <a:ea typeface="Nunito Sans SemiBold"/>
                <a:cs typeface="Nunito Sans SemiBold"/>
                <a:sym typeface="Nunito Sans SemiBold"/>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628650" y="1008669"/>
            <a:ext cx="7886700" cy="3263400"/>
          </a:xfrm>
          <a:prstGeom prst="rect">
            <a:avLst/>
          </a:prstGeom>
          <a:noFill/>
          <a:ln>
            <a:noFill/>
          </a:ln>
        </p:spPr>
        <p:txBody>
          <a:bodyPr anchorCtr="0" anchor="t" bIns="69325" lIns="69325" spcFirstLastPara="1" rIns="69325" wrap="square" tIns="69325">
            <a:noAutofit/>
          </a:bodyPr>
          <a:lstStyle>
            <a:lvl1pPr indent="-361950" lvl="0" marL="457200" marR="0" rtl="0" algn="l">
              <a:lnSpc>
                <a:spcPct val="90000"/>
              </a:lnSpc>
              <a:spcBef>
                <a:spcPts val="700"/>
              </a:spcBef>
              <a:spcAft>
                <a:spcPts val="0"/>
              </a:spcAft>
              <a:buClr>
                <a:schemeClr val="dk1"/>
              </a:buClr>
              <a:buSzPts val="2100"/>
              <a:buFont typeface="Nunito Sans Light"/>
              <a:buChar char="•"/>
              <a:defRPr b="0" i="0" sz="2100" u="none" cap="none" strike="noStrike">
                <a:solidFill>
                  <a:schemeClr val="dk1"/>
                </a:solidFill>
                <a:latin typeface="Nunito Sans Light"/>
                <a:ea typeface="Nunito Sans Light"/>
                <a:cs typeface="Nunito Sans Light"/>
                <a:sym typeface="Nunito Sans Light"/>
              </a:defRPr>
            </a:lvl1pPr>
            <a:lvl2pPr indent="-336550" lvl="1" marL="914400" marR="0" rtl="0" algn="l">
              <a:lnSpc>
                <a:spcPct val="90000"/>
              </a:lnSpc>
              <a:spcBef>
                <a:spcPts val="300"/>
              </a:spcBef>
              <a:spcAft>
                <a:spcPts val="0"/>
              </a:spcAft>
              <a:buClr>
                <a:schemeClr val="dk1"/>
              </a:buClr>
              <a:buSzPts val="1700"/>
              <a:buFont typeface="Nunito Sans Light"/>
              <a:buChar char="•"/>
              <a:defRPr b="0" i="0" sz="1700" u="none" cap="none" strike="noStrike">
                <a:solidFill>
                  <a:schemeClr val="dk1"/>
                </a:solidFill>
                <a:latin typeface="Nunito Sans Light"/>
                <a:ea typeface="Nunito Sans Light"/>
                <a:cs typeface="Nunito Sans Light"/>
                <a:sym typeface="Nunito Sans Light"/>
              </a:defRPr>
            </a:lvl2pPr>
            <a:lvl3pPr indent="-323850" lvl="2" marL="1371600" marR="0" rtl="0" algn="l">
              <a:lnSpc>
                <a:spcPct val="90000"/>
              </a:lnSpc>
              <a:spcBef>
                <a:spcPts val="300"/>
              </a:spcBef>
              <a:spcAft>
                <a:spcPts val="0"/>
              </a:spcAft>
              <a:buClr>
                <a:schemeClr val="dk1"/>
              </a:buClr>
              <a:buSzPts val="1500"/>
              <a:buFont typeface="Nunito Sans Light"/>
              <a:buChar char="•"/>
              <a:defRPr b="0" i="0" sz="1500" u="none" cap="none" strike="noStrike">
                <a:solidFill>
                  <a:schemeClr val="dk1"/>
                </a:solidFill>
                <a:latin typeface="Nunito Sans Light"/>
                <a:ea typeface="Nunito Sans Light"/>
                <a:cs typeface="Nunito Sans Light"/>
                <a:sym typeface="Nunito Sans Light"/>
              </a:defRPr>
            </a:lvl3pPr>
            <a:lvl4pPr indent="-317500" lvl="3" marL="18288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4pPr>
            <a:lvl5pPr indent="-317500" lvl="4" marL="22860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5pPr>
            <a:lvl6pPr indent="-317500" lvl="5" marL="27432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6pPr>
            <a:lvl7pPr indent="-317500" lvl="6" marL="32004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7pPr>
            <a:lvl8pPr indent="-317500" lvl="7" marL="36576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8pPr>
            <a:lvl9pPr indent="-317500" lvl="8" marL="41148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9pPr>
          </a:lstStyle>
          <a:p/>
        </p:txBody>
      </p:sp>
      <p:sp>
        <p:nvSpPr>
          <p:cNvPr id="8" name="Google Shape;8;p14"/>
          <p:cNvSpPr txBox="1"/>
          <p:nvPr>
            <p:ph idx="10" type="dt"/>
          </p:nvPr>
        </p:nvSpPr>
        <p:spPr>
          <a:xfrm>
            <a:off x="628650" y="4767263"/>
            <a:ext cx="2057400" cy="273900"/>
          </a:xfrm>
          <a:prstGeom prst="rect">
            <a:avLst/>
          </a:prstGeom>
          <a:noFill/>
          <a:ln>
            <a:noFill/>
          </a:ln>
        </p:spPr>
        <p:txBody>
          <a:bodyPr anchorCtr="0" anchor="ctr" bIns="69325" lIns="69325" spcFirstLastPara="1" rIns="69325" wrap="square" tIns="69325">
            <a:noAutofit/>
          </a:bodyPr>
          <a:lstStyle>
            <a:lvl1pPr lvl="0" marR="0" rtl="0" algn="l">
              <a:lnSpc>
                <a:spcPct val="100000"/>
              </a:lnSpc>
              <a:spcBef>
                <a:spcPts val="0"/>
              </a:spcBef>
              <a:spcAft>
                <a:spcPts val="0"/>
              </a:spcAft>
              <a:buClr>
                <a:srgbClr val="000000"/>
              </a:buClr>
              <a:buSzPts val="10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028950" y="4767263"/>
            <a:ext cx="3086100" cy="273900"/>
          </a:xfrm>
          <a:prstGeom prst="rect">
            <a:avLst/>
          </a:prstGeom>
          <a:noFill/>
          <a:ln>
            <a:noFill/>
          </a:ln>
        </p:spPr>
        <p:txBody>
          <a:bodyPr anchorCtr="0" anchor="ctr" bIns="69325" lIns="69325" spcFirstLastPara="1" rIns="69325" wrap="square" tIns="69325">
            <a:noAutofit/>
          </a:bodyPr>
          <a:lstStyle>
            <a:lvl1pPr lvl="0" marR="0" rtl="0" algn="ctr">
              <a:lnSpc>
                <a:spcPct val="100000"/>
              </a:lnSpc>
              <a:spcBef>
                <a:spcPts val="0"/>
              </a:spcBef>
              <a:spcAft>
                <a:spcPts val="0"/>
              </a:spcAft>
              <a:buClr>
                <a:srgbClr val="000000"/>
              </a:buClr>
              <a:buSzPts val="10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457950" y="4767263"/>
            <a:ext cx="2057400" cy="273900"/>
          </a:xfrm>
          <a:prstGeom prst="rect">
            <a:avLst/>
          </a:prstGeom>
          <a:noFill/>
          <a:ln>
            <a:noFill/>
          </a:ln>
        </p:spPr>
        <p:txBody>
          <a:bodyPr anchorCtr="0" anchor="ctr" bIns="34650" lIns="69325" spcFirstLastPara="1" rIns="69325" wrap="square" tIns="346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6"/>
          <p:cNvSpPr txBox="1"/>
          <p:nvPr>
            <p:ph type="title"/>
          </p:nvPr>
        </p:nvSpPr>
        <p:spPr>
          <a:xfrm>
            <a:off x="628647" y="273848"/>
            <a:ext cx="7886700" cy="410700"/>
          </a:xfrm>
          <a:prstGeom prst="rect">
            <a:avLst/>
          </a:prstGeom>
          <a:noFill/>
          <a:ln>
            <a:noFill/>
          </a:ln>
        </p:spPr>
        <p:txBody>
          <a:bodyPr anchorCtr="0" anchor="ctr" bIns="68875" lIns="68875" spcFirstLastPara="1" rIns="68875" wrap="square" tIns="68875">
            <a:noAutofit/>
          </a:bodyPr>
          <a:lstStyle>
            <a:lvl1pPr lvl="0" marR="0" rtl="0" algn="l">
              <a:lnSpc>
                <a:spcPct val="90000"/>
              </a:lnSpc>
              <a:spcBef>
                <a:spcPts val="0"/>
              </a:spcBef>
              <a:spcAft>
                <a:spcPts val="0"/>
              </a:spcAft>
              <a:buClr>
                <a:schemeClr val="dk1"/>
              </a:buClr>
              <a:buSzPts val="2700"/>
              <a:buFont typeface="Nunito Sans SemiBold"/>
              <a:buNone/>
              <a:defRPr b="0" i="0" sz="2700" u="none" cap="none" strike="noStrike">
                <a:solidFill>
                  <a:schemeClr val="dk1"/>
                </a:solidFill>
                <a:latin typeface="Nunito Sans SemiBold"/>
                <a:ea typeface="Nunito Sans SemiBold"/>
                <a:cs typeface="Nunito Sans SemiBold"/>
                <a:sym typeface="Nunito Sans SemiBold"/>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rgbClr val="000000"/>
                </a:solidFill>
                <a:latin typeface="Arial"/>
                <a:ea typeface="Arial"/>
                <a:cs typeface="Arial"/>
                <a:sym typeface="Arial"/>
              </a:defRPr>
            </a:lvl9pPr>
          </a:lstStyle>
          <a:p/>
        </p:txBody>
      </p:sp>
      <p:sp>
        <p:nvSpPr>
          <p:cNvPr id="120" name="Google Shape;120;p16"/>
          <p:cNvSpPr txBox="1"/>
          <p:nvPr>
            <p:ph idx="1" type="body"/>
          </p:nvPr>
        </p:nvSpPr>
        <p:spPr>
          <a:xfrm>
            <a:off x="628650" y="1008669"/>
            <a:ext cx="7886700" cy="3263400"/>
          </a:xfrm>
          <a:prstGeom prst="rect">
            <a:avLst/>
          </a:prstGeom>
          <a:noFill/>
          <a:ln>
            <a:noFill/>
          </a:ln>
        </p:spPr>
        <p:txBody>
          <a:bodyPr anchorCtr="0" anchor="t" bIns="68875" lIns="68875" spcFirstLastPara="1" rIns="68875" wrap="square" tIns="68875">
            <a:noAutofit/>
          </a:bodyPr>
          <a:lstStyle>
            <a:lvl1pPr indent="-361950" lvl="0" marL="457200" marR="0" rtl="0" algn="l">
              <a:lnSpc>
                <a:spcPct val="90000"/>
              </a:lnSpc>
              <a:spcBef>
                <a:spcPts val="700"/>
              </a:spcBef>
              <a:spcAft>
                <a:spcPts val="0"/>
              </a:spcAft>
              <a:buClr>
                <a:schemeClr val="dk1"/>
              </a:buClr>
              <a:buSzPts val="2100"/>
              <a:buFont typeface="Nunito Sans Light"/>
              <a:buChar char="•"/>
              <a:defRPr b="0" i="0" sz="2100" u="none" cap="none" strike="noStrike">
                <a:solidFill>
                  <a:schemeClr val="dk1"/>
                </a:solidFill>
                <a:latin typeface="Nunito Sans Light"/>
                <a:ea typeface="Nunito Sans Light"/>
                <a:cs typeface="Nunito Sans Light"/>
                <a:sym typeface="Nunito Sans Light"/>
              </a:defRPr>
            </a:lvl1pPr>
            <a:lvl2pPr indent="-336550" lvl="1" marL="914400" marR="0" rtl="0" algn="l">
              <a:lnSpc>
                <a:spcPct val="90000"/>
              </a:lnSpc>
              <a:spcBef>
                <a:spcPts val="300"/>
              </a:spcBef>
              <a:spcAft>
                <a:spcPts val="0"/>
              </a:spcAft>
              <a:buClr>
                <a:schemeClr val="dk1"/>
              </a:buClr>
              <a:buSzPts val="1700"/>
              <a:buFont typeface="Nunito Sans Light"/>
              <a:buChar char="•"/>
              <a:defRPr b="0" i="0" sz="1700" u="none" cap="none" strike="noStrike">
                <a:solidFill>
                  <a:schemeClr val="dk1"/>
                </a:solidFill>
                <a:latin typeface="Nunito Sans Light"/>
                <a:ea typeface="Nunito Sans Light"/>
                <a:cs typeface="Nunito Sans Light"/>
                <a:sym typeface="Nunito Sans Light"/>
              </a:defRPr>
            </a:lvl2pPr>
            <a:lvl3pPr indent="-323850" lvl="2" marL="1371600" marR="0" rtl="0" algn="l">
              <a:lnSpc>
                <a:spcPct val="90000"/>
              </a:lnSpc>
              <a:spcBef>
                <a:spcPts val="300"/>
              </a:spcBef>
              <a:spcAft>
                <a:spcPts val="0"/>
              </a:spcAft>
              <a:buClr>
                <a:schemeClr val="dk1"/>
              </a:buClr>
              <a:buSzPts val="1500"/>
              <a:buFont typeface="Nunito Sans Light"/>
              <a:buChar char="•"/>
              <a:defRPr b="0" i="0" sz="1500" u="none" cap="none" strike="noStrike">
                <a:solidFill>
                  <a:schemeClr val="dk1"/>
                </a:solidFill>
                <a:latin typeface="Nunito Sans Light"/>
                <a:ea typeface="Nunito Sans Light"/>
                <a:cs typeface="Nunito Sans Light"/>
                <a:sym typeface="Nunito Sans Light"/>
              </a:defRPr>
            </a:lvl3pPr>
            <a:lvl4pPr indent="-317500" lvl="3" marL="18288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4pPr>
            <a:lvl5pPr indent="-317500" lvl="4" marL="22860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5pPr>
            <a:lvl6pPr indent="-317500" lvl="5" marL="27432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6pPr>
            <a:lvl7pPr indent="-317500" lvl="6" marL="32004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7pPr>
            <a:lvl8pPr indent="-317500" lvl="7" marL="36576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8pPr>
            <a:lvl9pPr indent="-317500" lvl="8" marL="4114800" marR="0" rtl="0" algn="l">
              <a:lnSpc>
                <a:spcPct val="90000"/>
              </a:lnSpc>
              <a:spcBef>
                <a:spcPts val="300"/>
              </a:spcBef>
              <a:spcAft>
                <a:spcPts val="0"/>
              </a:spcAft>
              <a:buClr>
                <a:schemeClr val="dk1"/>
              </a:buClr>
              <a:buSzPts val="1400"/>
              <a:buFont typeface="Nunito Sans Light"/>
              <a:buChar char="•"/>
              <a:defRPr b="0" i="0" sz="1400" u="none" cap="none" strike="noStrike">
                <a:solidFill>
                  <a:schemeClr val="dk1"/>
                </a:solidFill>
                <a:latin typeface="Nunito Sans Light"/>
                <a:ea typeface="Nunito Sans Light"/>
                <a:cs typeface="Nunito Sans Light"/>
                <a:sym typeface="Nunito Sans Light"/>
              </a:defRPr>
            </a:lvl9pPr>
          </a:lstStyle>
          <a:p/>
        </p:txBody>
      </p:sp>
      <p:sp>
        <p:nvSpPr>
          <p:cNvPr id="121" name="Google Shape;121;p16"/>
          <p:cNvSpPr txBox="1"/>
          <p:nvPr>
            <p:ph idx="10" type="dt"/>
          </p:nvPr>
        </p:nvSpPr>
        <p:spPr>
          <a:xfrm>
            <a:off x="628650" y="4767263"/>
            <a:ext cx="2057400" cy="273900"/>
          </a:xfrm>
          <a:prstGeom prst="rect">
            <a:avLst/>
          </a:prstGeom>
          <a:noFill/>
          <a:ln>
            <a:noFill/>
          </a:ln>
        </p:spPr>
        <p:txBody>
          <a:bodyPr anchorCtr="0" anchor="ctr" bIns="68875" lIns="68875" spcFirstLastPara="1" rIns="68875" wrap="square" tIns="68875">
            <a:noAutofit/>
          </a:bodyPr>
          <a:lstStyle>
            <a:lvl1pPr lvl="0" marR="0" rtl="0" algn="l">
              <a:lnSpc>
                <a:spcPct val="100000"/>
              </a:lnSpc>
              <a:spcBef>
                <a:spcPts val="0"/>
              </a:spcBef>
              <a:spcAft>
                <a:spcPts val="0"/>
              </a:spcAft>
              <a:buClr>
                <a:srgbClr val="000000"/>
              </a:buClr>
              <a:buSzPts val="10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9pPr>
          </a:lstStyle>
          <a:p/>
        </p:txBody>
      </p:sp>
      <p:sp>
        <p:nvSpPr>
          <p:cNvPr id="122" name="Google Shape;122;p16"/>
          <p:cNvSpPr txBox="1"/>
          <p:nvPr>
            <p:ph idx="11" type="ftr"/>
          </p:nvPr>
        </p:nvSpPr>
        <p:spPr>
          <a:xfrm>
            <a:off x="3028950" y="4767263"/>
            <a:ext cx="3086100" cy="273900"/>
          </a:xfrm>
          <a:prstGeom prst="rect">
            <a:avLst/>
          </a:prstGeom>
          <a:noFill/>
          <a:ln>
            <a:noFill/>
          </a:ln>
        </p:spPr>
        <p:txBody>
          <a:bodyPr anchorCtr="0" anchor="ctr" bIns="68875" lIns="68875" spcFirstLastPara="1" rIns="68875" wrap="square" tIns="68875">
            <a:noAutofit/>
          </a:bodyPr>
          <a:lstStyle>
            <a:lvl1pPr lvl="0" marR="0" rtl="0" algn="ctr">
              <a:lnSpc>
                <a:spcPct val="100000"/>
              </a:lnSpc>
              <a:spcBef>
                <a:spcPts val="0"/>
              </a:spcBef>
              <a:spcAft>
                <a:spcPts val="0"/>
              </a:spcAft>
              <a:buClr>
                <a:srgbClr val="000000"/>
              </a:buClr>
              <a:buSzPts val="10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400" u="none" cap="none" strike="noStrike">
                <a:solidFill>
                  <a:schemeClr val="dk1"/>
                </a:solidFill>
                <a:latin typeface="Calibri"/>
                <a:ea typeface="Calibri"/>
                <a:cs typeface="Calibri"/>
                <a:sym typeface="Calibri"/>
              </a:defRPr>
            </a:lvl9pPr>
          </a:lstStyle>
          <a:p/>
        </p:txBody>
      </p:sp>
      <p:sp>
        <p:nvSpPr>
          <p:cNvPr id="123" name="Google Shape;123;p16"/>
          <p:cNvSpPr txBox="1"/>
          <p:nvPr>
            <p:ph idx="12" type="sldNum"/>
          </p:nvPr>
        </p:nvSpPr>
        <p:spPr>
          <a:xfrm>
            <a:off x="6457950" y="4767263"/>
            <a:ext cx="2057400" cy="273900"/>
          </a:xfrm>
          <a:prstGeom prst="rect">
            <a:avLst/>
          </a:prstGeom>
          <a:noFill/>
          <a:ln>
            <a:noFill/>
          </a:ln>
        </p:spPr>
        <p:txBody>
          <a:bodyPr anchorCtr="0" anchor="ctr" bIns="34425" lIns="68875" spcFirstLastPara="1" rIns="68875" wrap="square" tIns="34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27" name="Shape 227"/>
        <p:cNvGrpSpPr/>
        <p:nvPr/>
      </p:nvGrpSpPr>
      <p:grpSpPr>
        <a:xfrm>
          <a:off x="0" y="0"/>
          <a:ext cx="0" cy="0"/>
          <a:chOff x="0" y="0"/>
          <a:chExt cx="0" cy="0"/>
        </a:xfrm>
      </p:grpSpPr>
      <p:sp>
        <p:nvSpPr>
          <p:cNvPr id="228" name="Google Shape;22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9" name="Google Shape;22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30" name="Google Shape;2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12" name="Shape 312"/>
        <p:cNvGrpSpPr/>
        <p:nvPr/>
      </p:nvGrpSpPr>
      <p:grpSpPr>
        <a:xfrm>
          <a:off x="0" y="0"/>
          <a:ext cx="0" cy="0"/>
          <a:chOff x="0" y="0"/>
          <a:chExt cx="0" cy="0"/>
        </a:xfrm>
      </p:grpSpPr>
      <p:sp>
        <p:nvSpPr>
          <p:cNvPr id="313" name="Google Shape;313;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14" name="Google Shape;314;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15" name="Google Shape;3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36.png"/><Relationship Id="rId7" Type="http://schemas.openxmlformats.org/officeDocument/2006/relationships/image" Target="../media/image23.png"/><Relationship Id="rId8"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4.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39.png"/><Relationship Id="rId6"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3.png"/><Relationship Id="rId9"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23.png"/><Relationship Id="rId7"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60" name="Shape 360"/>
        <p:cNvGrpSpPr/>
        <p:nvPr/>
      </p:nvGrpSpPr>
      <p:grpSpPr>
        <a:xfrm>
          <a:off x="0" y="0"/>
          <a:ext cx="0" cy="0"/>
          <a:chOff x="0" y="0"/>
          <a:chExt cx="0" cy="0"/>
        </a:xfrm>
      </p:grpSpPr>
      <p:sp>
        <p:nvSpPr>
          <p:cNvPr id="361" name="Google Shape;361;p1"/>
          <p:cNvSpPr txBox="1"/>
          <p:nvPr/>
        </p:nvSpPr>
        <p:spPr>
          <a:xfrm>
            <a:off x="490025" y="1543525"/>
            <a:ext cx="8514900" cy="982800"/>
          </a:xfrm>
          <a:prstGeom prst="rect">
            <a:avLst/>
          </a:prstGeom>
          <a:noFill/>
          <a:ln>
            <a:noFill/>
          </a:ln>
        </p:spPr>
        <p:txBody>
          <a:bodyPr anchorCtr="0" anchor="t" bIns="57775" lIns="57775" spcFirstLastPara="1" rIns="57775" wrap="square" tIns="57775">
            <a:noAutofit/>
          </a:bodyPr>
          <a:lstStyle/>
          <a:p>
            <a:pPr indent="0" lvl="0" marL="0" marR="0" rtl="0" algn="ctr">
              <a:lnSpc>
                <a:spcPct val="100000"/>
              </a:lnSpc>
              <a:spcBef>
                <a:spcPts val="0"/>
              </a:spcBef>
              <a:spcAft>
                <a:spcPts val="0"/>
              </a:spcAft>
              <a:buClr>
                <a:srgbClr val="000000"/>
              </a:buClr>
              <a:buSzPts val="4600"/>
              <a:buFont typeface="Arial"/>
              <a:buNone/>
            </a:pPr>
            <a:r>
              <a:rPr b="0" i="0" lang="en" sz="4600" u="none" cap="none" strike="noStrike">
                <a:solidFill>
                  <a:srgbClr val="1C4587"/>
                </a:solidFill>
                <a:latin typeface="Nunito Sans ExtraBold"/>
                <a:ea typeface="Nunito Sans ExtraBold"/>
                <a:cs typeface="Nunito Sans ExtraBold"/>
                <a:sym typeface="Nunito Sans ExtraBold"/>
              </a:rPr>
              <a:t>Proposed Workflows</a:t>
            </a:r>
            <a:endParaRPr b="0" i="0" sz="4600" u="none" cap="none" strike="noStrike">
              <a:solidFill>
                <a:srgbClr val="1C4587"/>
              </a:solidFill>
              <a:latin typeface="Nunito Sans ExtraBold"/>
              <a:ea typeface="Nunito Sans ExtraBold"/>
              <a:cs typeface="Nunito Sans ExtraBold"/>
              <a:sym typeface="Nunito Sans ExtraBold"/>
            </a:endParaRPr>
          </a:p>
          <a:p>
            <a:pPr indent="0" lvl="0" marL="0" marR="0" rtl="0" algn="ctr">
              <a:lnSpc>
                <a:spcPct val="100000"/>
              </a:lnSpc>
              <a:spcBef>
                <a:spcPts val="0"/>
              </a:spcBef>
              <a:spcAft>
                <a:spcPts val="0"/>
              </a:spcAft>
              <a:buClr>
                <a:srgbClr val="000000"/>
              </a:buClr>
              <a:buSzPts val="4600"/>
              <a:buFont typeface="Arial"/>
              <a:buNone/>
            </a:pPr>
            <a:r>
              <a:rPr lang="en" sz="1100">
                <a:solidFill>
                  <a:srgbClr val="1C4587"/>
                </a:solidFill>
                <a:latin typeface="Nunito Sans ExtraBold"/>
                <a:ea typeface="Nunito Sans ExtraBold"/>
                <a:cs typeface="Nunito Sans ExtraBold"/>
                <a:sym typeface="Nunito Sans ExtraBold"/>
              </a:rPr>
              <a:t>V 2.5</a:t>
            </a:r>
            <a:endParaRPr sz="1100">
              <a:solidFill>
                <a:srgbClr val="1C4587"/>
              </a:solidFill>
              <a:latin typeface="Nunito Sans ExtraBold"/>
              <a:ea typeface="Nunito Sans ExtraBold"/>
              <a:cs typeface="Nunito Sans ExtraBold"/>
              <a:sym typeface="Nunito Sans ExtraBold"/>
            </a:endParaRPr>
          </a:p>
        </p:txBody>
      </p:sp>
      <p:sp>
        <p:nvSpPr>
          <p:cNvPr id="362" name="Google Shape;362;p1"/>
          <p:cNvSpPr txBox="1"/>
          <p:nvPr/>
        </p:nvSpPr>
        <p:spPr>
          <a:xfrm>
            <a:off x="2433558" y="3195656"/>
            <a:ext cx="4698900" cy="420600"/>
          </a:xfrm>
          <a:prstGeom prst="rect">
            <a:avLst/>
          </a:prstGeom>
          <a:noFill/>
          <a:ln>
            <a:noFill/>
          </a:ln>
        </p:spPr>
        <p:txBody>
          <a:bodyPr anchorCtr="0" anchor="t" bIns="57775" lIns="57775" spcFirstLastPara="1" rIns="57775" wrap="square" tIns="57775">
            <a:noAutofit/>
          </a:bodyPr>
          <a:lstStyle/>
          <a:p>
            <a:pPr indent="0" lvl="0" marL="0" marR="0" rtl="0" algn="ctr">
              <a:lnSpc>
                <a:spcPct val="115000"/>
              </a:lnSpc>
              <a:spcBef>
                <a:spcPts val="0"/>
              </a:spcBef>
              <a:spcAft>
                <a:spcPts val="0"/>
              </a:spcAft>
              <a:buClr>
                <a:schemeClr val="dk1"/>
              </a:buClr>
              <a:buSzPts val="700"/>
              <a:buFont typeface="Arial"/>
              <a:buNone/>
            </a:pPr>
            <a:r>
              <a:rPr b="1" i="0" lang="en" sz="1900" u="none" cap="none" strike="noStrike">
                <a:solidFill>
                  <a:schemeClr val="dk1"/>
                </a:solidFill>
                <a:latin typeface="Nunito Sans"/>
                <a:ea typeface="Nunito Sans"/>
                <a:cs typeface="Nunito Sans"/>
                <a:sym typeface="Nunito Sans"/>
              </a:rPr>
              <a:t>Use case:</a:t>
            </a:r>
            <a:r>
              <a:rPr b="0" i="0" lang="en" sz="1900" u="none" cap="none" strike="noStrike">
                <a:solidFill>
                  <a:schemeClr val="dk1"/>
                </a:solidFill>
                <a:latin typeface="Nunito Sans ExtraLight"/>
                <a:ea typeface="Nunito Sans ExtraLight"/>
                <a:cs typeface="Nunito Sans ExtraLight"/>
                <a:sym typeface="Nunito Sans ExtraLight"/>
              </a:rPr>
              <a:t> Malaria prevention, detection and follow up</a:t>
            </a:r>
            <a:endParaRPr b="1" i="0" sz="1900" u="none" cap="none" strike="noStrike">
              <a:solidFill>
                <a:schemeClr val="dk1"/>
              </a:solidFill>
              <a:latin typeface="Nunito Sans"/>
              <a:ea typeface="Nunito Sans"/>
              <a:cs typeface="Nunito Sans"/>
              <a:sym typeface="Nunito Sans"/>
            </a:endParaRPr>
          </a:p>
        </p:txBody>
      </p:sp>
      <p:pic>
        <p:nvPicPr>
          <p:cNvPr id="363" name="Google Shape;363;p1"/>
          <p:cNvPicPr preferRelativeResize="0"/>
          <p:nvPr/>
        </p:nvPicPr>
        <p:blipFill rotWithShape="1">
          <a:blip r:embed="rId3">
            <a:alphaModFix/>
          </a:blip>
          <a:srcRect b="0" l="0" r="0" t="0"/>
          <a:stretch/>
        </p:blipFill>
        <p:spPr>
          <a:xfrm>
            <a:off x="152400" y="152400"/>
            <a:ext cx="2228850" cy="885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
          <p:cNvSpPr txBox="1"/>
          <p:nvPr/>
        </p:nvSpPr>
        <p:spPr>
          <a:xfrm>
            <a:off x="2428074" y="156989"/>
            <a:ext cx="4045200" cy="5205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007EC7"/>
                </a:solidFill>
                <a:latin typeface="Nunito Sans Black"/>
                <a:ea typeface="Nunito Sans Black"/>
                <a:cs typeface="Nunito Sans Black"/>
                <a:sym typeface="Nunito Sans Black"/>
              </a:rPr>
              <a:t>ROUTINE HOUSEHOLD CHECKUPS   WORKFLOW</a:t>
            </a:r>
            <a:endParaRPr b="0" i="0" sz="1700" u="none" cap="none" strike="noStrike">
              <a:solidFill>
                <a:srgbClr val="007EC7"/>
              </a:solidFill>
              <a:latin typeface="Nunito Sans Black"/>
              <a:ea typeface="Nunito Sans Black"/>
              <a:cs typeface="Nunito Sans Black"/>
              <a:sym typeface="Nunito Sans Black"/>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7EC7"/>
              </a:solidFill>
              <a:latin typeface="Nunito Sans Black"/>
              <a:ea typeface="Nunito Sans Black"/>
              <a:cs typeface="Nunito Sans Black"/>
              <a:sym typeface="Nunito Sans Black"/>
            </a:endParaRPr>
          </a:p>
        </p:txBody>
      </p:sp>
      <p:sp>
        <p:nvSpPr>
          <p:cNvPr id="653" name="Google Shape;653;p10"/>
          <p:cNvSpPr txBox="1"/>
          <p:nvPr/>
        </p:nvSpPr>
        <p:spPr>
          <a:xfrm>
            <a:off x="697279" y="1839503"/>
            <a:ext cx="1911900" cy="1639200"/>
          </a:xfrm>
          <a:prstGeom prst="rect">
            <a:avLst/>
          </a:prstGeom>
          <a:noFill/>
          <a:ln>
            <a:noFill/>
          </a:ln>
        </p:spPr>
        <p:txBody>
          <a:bodyPr anchorCtr="0" anchor="t" bIns="51425" lIns="51425" spcFirstLastPara="1" rIns="51425" wrap="square" tIns="51425">
            <a:spAutoFit/>
          </a:bodyPr>
          <a:lstStyle/>
          <a:p>
            <a:pPr indent="0" lvl="0" marL="0" marR="0" rtl="0" algn="l">
              <a:lnSpc>
                <a:spcPct val="100000"/>
              </a:lnSpc>
              <a:spcBef>
                <a:spcPts val="0"/>
              </a:spcBef>
              <a:spcAft>
                <a:spcPts val="0"/>
              </a:spcAft>
              <a:buClr>
                <a:schemeClr val="dk1"/>
              </a:buClr>
              <a:buSzPts val="600"/>
              <a:buFont typeface="Arial"/>
              <a:buNone/>
            </a:pPr>
            <a:r>
              <a:rPr b="1" i="0" lang="en" sz="1200" u="none" cap="none" strike="noStrike">
                <a:solidFill>
                  <a:schemeClr val="dk1"/>
                </a:solidFill>
                <a:latin typeface="Nunito Sans"/>
                <a:ea typeface="Nunito Sans"/>
                <a:cs typeface="Nunito Sans"/>
                <a:sym typeface="Nunito Sans"/>
              </a:rPr>
              <a:t>Routine Monthly HH visit </a:t>
            </a:r>
            <a:endParaRPr b="1" i="0" sz="1200" u="none" cap="none" strike="noStrike">
              <a:solidFill>
                <a:schemeClr val="dk1"/>
              </a:solidFill>
              <a:latin typeface="Nunito Sans"/>
              <a:ea typeface="Nunito Sans"/>
              <a:cs typeface="Nunito Sans"/>
              <a:sym typeface="Nunito Sans"/>
            </a:endParaRPr>
          </a:p>
          <a:p>
            <a:pPr indent="0" lvl="0" marL="0" marR="0" rtl="0" algn="l">
              <a:lnSpc>
                <a:spcPct val="115000"/>
              </a:lnSpc>
              <a:spcBef>
                <a:spcPts val="0"/>
              </a:spcBef>
              <a:spcAft>
                <a:spcPts val="0"/>
              </a:spcAft>
              <a:buClr>
                <a:schemeClr val="dk1"/>
              </a:buClr>
              <a:buSzPts val="1100"/>
              <a:buFont typeface="Arial"/>
              <a:buNone/>
            </a:pPr>
            <a:r>
              <a:rPr lang="en" sz="1300">
                <a:solidFill>
                  <a:srgbClr val="434343"/>
                </a:solidFill>
                <a:latin typeface="Nunito Sans"/>
                <a:ea typeface="Nunito Sans"/>
                <a:cs typeface="Nunito Sans"/>
                <a:sym typeface="Nunito Sans"/>
              </a:rPr>
              <a:t>CHP</a:t>
            </a:r>
            <a:r>
              <a:rPr b="0" i="0" lang="en" sz="1300" u="none" cap="none" strike="noStrike">
                <a:solidFill>
                  <a:srgbClr val="434343"/>
                </a:solidFill>
                <a:latin typeface="Nunito Sans"/>
                <a:ea typeface="Nunito Sans"/>
                <a:cs typeface="Nunito Sans"/>
                <a:sym typeface="Nunito Sans"/>
              </a:rPr>
              <a:t> provides advice on, malaria prevention measures, and screens for malaria signs, and refers the clients with malaria symptoms.</a:t>
            </a:r>
            <a:endParaRPr b="0" i="0" sz="1300" u="none" cap="none" strike="noStrike">
              <a:solidFill>
                <a:srgbClr val="434343"/>
              </a:solidFill>
              <a:latin typeface="Nunito Sans"/>
              <a:ea typeface="Nunito Sans"/>
              <a:cs typeface="Nunito Sans"/>
              <a:sym typeface="Nunito Sans"/>
            </a:endParaRPr>
          </a:p>
        </p:txBody>
      </p:sp>
      <p:sp>
        <p:nvSpPr>
          <p:cNvPr id="654" name="Google Shape;654;p10"/>
          <p:cNvSpPr/>
          <p:nvPr/>
        </p:nvSpPr>
        <p:spPr>
          <a:xfrm>
            <a:off x="424096" y="1900214"/>
            <a:ext cx="262500" cy="228000"/>
          </a:xfrm>
          <a:prstGeom prst="ellipse">
            <a:avLst/>
          </a:prstGeom>
          <a:solidFill>
            <a:srgbClr val="9B9B9B"/>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655" name="Google Shape;655;p10"/>
          <p:cNvSpPr txBox="1"/>
          <p:nvPr/>
        </p:nvSpPr>
        <p:spPr>
          <a:xfrm>
            <a:off x="459014" y="1924457"/>
            <a:ext cx="192600" cy="179700"/>
          </a:xfrm>
          <a:prstGeom prst="rect">
            <a:avLst/>
          </a:prstGeom>
          <a:no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a:t>
            </a:r>
            <a:endParaRPr b="1" i="0" sz="1200" u="none" cap="none" strike="noStrike">
              <a:solidFill>
                <a:srgbClr val="FFFFFF"/>
              </a:solidFill>
              <a:latin typeface="Arial"/>
              <a:ea typeface="Arial"/>
              <a:cs typeface="Arial"/>
              <a:sym typeface="Arial"/>
            </a:endParaRPr>
          </a:p>
        </p:txBody>
      </p:sp>
      <p:sp>
        <p:nvSpPr>
          <p:cNvPr id="656" name="Google Shape;656;p10"/>
          <p:cNvSpPr txBox="1"/>
          <p:nvPr/>
        </p:nvSpPr>
        <p:spPr>
          <a:xfrm>
            <a:off x="3035306" y="1879409"/>
            <a:ext cx="1600800" cy="784500"/>
          </a:xfrm>
          <a:prstGeom prst="rect">
            <a:avLst/>
          </a:prstGeom>
          <a:noFill/>
          <a:ln>
            <a:noFill/>
          </a:ln>
        </p:spPr>
        <p:txBody>
          <a:bodyPr anchorCtr="0" anchor="t" bIns="51425" lIns="51425" spcFirstLastPara="1" rIns="51425" wrap="square" tIns="51425">
            <a:noAutofit/>
          </a:bodyPr>
          <a:lstStyle/>
          <a:p>
            <a:pPr indent="0" lvl="0" marL="0" marR="0" rtl="0" algn="l">
              <a:lnSpc>
                <a:spcPct val="100000"/>
              </a:lnSpc>
              <a:spcBef>
                <a:spcPts val="0"/>
              </a:spcBef>
              <a:spcAft>
                <a:spcPts val="0"/>
              </a:spcAft>
              <a:buClr>
                <a:srgbClr val="000000"/>
              </a:buClr>
              <a:buSzPts val="600"/>
              <a:buFont typeface="Arial"/>
              <a:buNone/>
            </a:pPr>
            <a:r>
              <a:rPr b="1" i="0" lang="en" sz="1000" u="none" cap="none" strike="noStrike">
                <a:solidFill>
                  <a:srgbClr val="000000"/>
                </a:solidFill>
                <a:latin typeface="Nunito Sans"/>
                <a:ea typeface="Nunito Sans"/>
                <a:cs typeface="Nunito Sans"/>
                <a:sym typeface="Nunito Sans"/>
              </a:rPr>
              <a:t>R</a:t>
            </a:r>
            <a:r>
              <a:rPr b="1" i="0" lang="en" sz="1200" u="none" cap="none" strike="noStrike">
                <a:solidFill>
                  <a:srgbClr val="000000"/>
                </a:solidFill>
                <a:latin typeface="Nunito Sans"/>
                <a:ea typeface="Nunito Sans"/>
                <a:cs typeface="Nunito Sans"/>
                <a:sym typeface="Nunito Sans"/>
              </a:rPr>
              <a:t>eferral Follow-up</a:t>
            </a:r>
            <a:endParaRPr b="1" i="0" sz="1200" u="none" cap="none" strike="noStrike">
              <a:solidFill>
                <a:srgbClr val="000000"/>
              </a:solidFill>
              <a:latin typeface="Nunito Sans"/>
              <a:ea typeface="Nunito Sans"/>
              <a:cs typeface="Nunito Sans"/>
              <a:sym typeface="Nunito Sans"/>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Nunito Sans"/>
                <a:ea typeface="Nunito Sans"/>
                <a:cs typeface="Nunito Sans"/>
                <a:sym typeface="Nunito Sans"/>
              </a:rPr>
              <a:t>Appears 72 hours after referral and persists for 7 days after due date.</a:t>
            </a:r>
            <a:endParaRPr b="1" i="0" sz="14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500"/>
              </a:spcAft>
              <a:buClr>
                <a:schemeClr val="dk1"/>
              </a:buClr>
              <a:buSzPts val="600"/>
              <a:buFont typeface="Arial"/>
              <a:buNone/>
            </a:pPr>
            <a:r>
              <a:t/>
            </a:r>
            <a:endParaRPr b="0" i="0" sz="1200" u="none" cap="none" strike="noStrike">
              <a:solidFill>
                <a:srgbClr val="434343"/>
              </a:solidFill>
              <a:latin typeface="Nunito Sans"/>
              <a:ea typeface="Nunito Sans"/>
              <a:cs typeface="Nunito Sans"/>
              <a:sym typeface="Nunito Sans"/>
            </a:endParaRPr>
          </a:p>
        </p:txBody>
      </p:sp>
      <p:sp>
        <p:nvSpPr>
          <p:cNvPr id="657" name="Google Shape;657;p10"/>
          <p:cNvSpPr/>
          <p:nvPr/>
        </p:nvSpPr>
        <p:spPr>
          <a:xfrm>
            <a:off x="2732650" y="1900225"/>
            <a:ext cx="330000" cy="228000"/>
          </a:xfrm>
          <a:prstGeom prst="ellipse">
            <a:avLst/>
          </a:prstGeom>
          <a:solidFill>
            <a:srgbClr val="9B9B9B"/>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Arial"/>
                <a:ea typeface="Arial"/>
                <a:cs typeface="Arial"/>
                <a:sym typeface="Arial"/>
              </a:rPr>
              <a:t>2</a:t>
            </a:r>
            <a:endParaRPr b="1" i="0" sz="800" u="none" cap="none" strike="noStrike">
              <a:solidFill>
                <a:srgbClr val="FFFFFF"/>
              </a:solidFill>
              <a:latin typeface="Arial"/>
              <a:ea typeface="Arial"/>
              <a:cs typeface="Arial"/>
              <a:sym typeface="Arial"/>
            </a:endParaRPr>
          </a:p>
        </p:txBody>
      </p:sp>
      <p:sp>
        <p:nvSpPr>
          <p:cNvPr id="658" name="Google Shape;658;p10"/>
          <p:cNvSpPr txBox="1"/>
          <p:nvPr/>
        </p:nvSpPr>
        <p:spPr>
          <a:xfrm>
            <a:off x="1727199" y="867796"/>
            <a:ext cx="475500" cy="28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Home ist</a:t>
            </a:r>
            <a:endParaRPr b="0" i="0" sz="900" u="none" cap="none" strike="noStrike">
              <a:solidFill>
                <a:srgbClr val="FFFFFF"/>
              </a:solidFill>
              <a:latin typeface="Nunito Sans SemiBold"/>
              <a:ea typeface="Nunito Sans SemiBold"/>
              <a:cs typeface="Nunito Sans SemiBold"/>
              <a:sym typeface="Nunito Sans SemiBold"/>
            </a:endParaRPr>
          </a:p>
        </p:txBody>
      </p:sp>
      <p:sp>
        <p:nvSpPr>
          <p:cNvPr id="659" name="Google Shape;659;p10"/>
          <p:cNvSpPr txBox="1"/>
          <p:nvPr/>
        </p:nvSpPr>
        <p:spPr>
          <a:xfrm>
            <a:off x="6242824" y="770874"/>
            <a:ext cx="705600" cy="28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ANC reminder</a:t>
            </a:r>
            <a:endParaRPr b="0" i="0" sz="900" u="none" cap="none" strike="noStrike">
              <a:solidFill>
                <a:srgbClr val="FFFFFF"/>
              </a:solidFill>
              <a:latin typeface="Nunito Sans SemiBold"/>
              <a:ea typeface="Nunito Sans SemiBold"/>
              <a:cs typeface="Nunito Sans SemiBold"/>
              <a:sym typeface="Nunito Sans SemiBold"/>
            </a:endParaRPr>
          </a:p>
        </p:txBody>
      </p:sp>
      <p:sp>
        <p:nvSpPr>
          <p:cNvPr id="660" name="Google Shape;660;p10"/>
          <p:cNvSpPr txBox="1"/>
          <p:nvPr/>
        </p:nvSpPr>
        <p:spPr>
          <a:xfrm>
            <a:off x="5959088" y="1885000"/>
            <a:ext cx="2427300" cy="1426200"/>
          </a:xfrm>
          <a:prstGeom prst="rect">
            <a:avLst/>
          </a:prstGeom>
          <a:noFill/>
          <a:ln>
            <a:noFill/>
          </a:ln>
        </p:spPr>
        <p:txBody>
          <a:bodyPr anchorCtr="0" anchor="t" bIns="51425" lIns="51425" spcFirstLastPara="1" rIns="51425" wrap="square" tIns="51425">
            <a:spAutoFit/>
          </a:bodyPr>
          <a:lstStyle/>
          <a:p>
            <a:pPr indent="0" lvl="0" marL="0" marR="0" rtl="0" algn="l">
              <a:lnSpc>
                <a:spcPct val="115000"/>
              </a:lnSpc>
              <a:spcBef>
                <a:spcPts val="0"/>
              </a:spcBef>
              <a:spcAft>
                <a:spcPts val="0"/>
              </a:spcAft>
              <a:buClr>
                <a:schemeClr val="dk1"/>
              </a:buClr>
              <a:buSzPts val="1100"/>
              <a:buFont typeface="Arial"/>
              <a:buNone/>
            </a:pPr>
            <a:r>
              <a:rPr b="1" lang="en" sz="1200">
                <a:latin typeface="Nunito Sans"/>
                <a:ea typeface="Nunito Sans"/>
                <a:cs typeface="Nunito Sans"/>
                <a:sym typeface="Nunito Sans"/>
              </a:rPr>
              <a:t>CHP</a:t>
            </a:r>
            <a:r>
              <a:rPr b="1" i="0" lang="en" sz="1200" u="none" cap="none" strike="noStrike">
                <a:solidFill>
                  <a:srgbClr val="000000"/>
                </a:solidFill>
                <a:latin typeface="Nunito Sans"/>
                <a:ea typeface="Nunito Sans"/>
                <a:cs typeface="Nunito Sans"/>
                <a:sym typeface="Nunito Sans"/>
              </a:rPr>
              <a:t> confirms that client attended malaria sign referra</a:t>
            </a:r>
            <a:r>
              <a:rPr b="1" i="0" lang="en" sz="1400" u="none" cap="none" strike="noStrike">
                <a:solidFill>
                  <a:schemeClr val="dk1"/>
                </a:solidFill>
                <a:latin typeface="Nunito Sans"/>
                <a:ea typeface="Nunito Sans"/>
                <a:cs typeface="Nunito Sans"/>
                <a:sym typeface="Nunito Sans"/>
              </a:rPr>
              <a:t>l </a:t>
            </a: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visits the client to confirm referral completion. If malaria was confirmed, screen for side effects, counsel on adherence, remind on any upcoming appointment </a:t>
            </a:r>
            <a:endParaRPr b="1" i="0" sz="1200" u="none" cap="none" strike="noStrike">
              <a:solidFill>
                <a:srgbClr val="000000"/>
              </a:solidFill>
              <a:latin typeface="Nunito Sans"/>
              <a:ea typeface="Nunito Sans"/>
              <a:cs typeface="Nunito Sans"/>
              <a:sym typeface="Nunito Sans"/>
            </a:endParaRPr>
          </a:p>
        </p:txBody>
      </p:sp>
      <p:sp>
        <p:nvSpPr>
          <p:cNvPr id="661" name="Google Shape;661;p10"/>
          <p:cNvSpPr txBox="1"/>
          <p:nvPr/>
        </p:nvSpPr>
        <p:spPr>
          <a:xfrm>
            <a:off x="6714876" y="2178240"/>
            <a:ext cx="402600" cy="36300"/>
          </a:xfrm>
          <a:prstGeom prst="rect">
            <a:avLst/>
          </a:prstGeom>
          <a:no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Arial"/>
                <a:ea typeface="Arial"/>
                <a:cs typeface="Arial"/>
                <a:sym typeface="Arial"/>
              </a:rPr>
              <a:t>3</a:t>
            </a:r>
            <a:endParaRPr b="1" i="0" sz="11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FFFFFF"/>
              </a:solidFill>
              <a:latin typeface="Nunito Sans"/>
              <a:ea typeface="Nunito Sans"/>
              <a:cs typeface="Nunito Sans"/>
              <a:sym typeface="Nunito Sans"/>
            </a:endParaRPr>
          </a:p>
        </p:txBody>
      </p:sp>
      <p:pic>
        <p:nvPicPr>
          <p:cNvPr id="662" name="Google Shape;662;p10"/>
          <p:cNvPicPr preferRelativeResize="0"/>
          <p:nvPr/>
        </p:nvPicPr>
        <p:blipFill rotWithShape="1">
          <a:blip r:embed="rId3">
            <a:alphaModFix/>
          </a:blip>
          <a:srcRect b="0" l="0" r="0" t="0"/>
          <a:stretch/>
        </p:blipFill>
        <p:spPr>
          <a:xfrm>
            <a:off x="6819244" y="1524209"/>
            <a:ext cx="330142" cy="334264"/>
          </a:xfrm>
          <a:prstGeom prst="rect">
            <a:avLst/>
          </a:prstGeom>
          <a:noFill/>
          <a:ln>
            <a:noFill/>
          </a:ln>
        </p:spPr>
      </p:pic>
      <p:sp>
        <p:nvSpPr>
          <p:cNvPr id="663" name="Google Shape;663;p10"/>
          <p:cNvSpPr txBox="1"/>
          <p:nvPr/>
        </p:nvSpPr>
        <p:spPr>
          <a:xfrm>
            <a:off x="7560577" y="3798475"/>
            <a:ext cx="262500" cy="28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PC rindr</a:t>
            </a:r>
            <a:endParaRPr b="0" i="0" sz="900" u="none" cap="none" strike="noStrike">
              <a:solidFill>
                <a:srgbClr val="FFFFFF"/>
              </a:solidFill>
              <a:latin typeface="Nunito Sans SemiBold"/>
              <a:ea typeface="Nunito Sans SemiBold"/>
              <a:cs typeface="Nunito Sans SemiBold"/>
              <a:sym typeface="Nunito Sans SemiBold"/>
            </a:endParaRPr>
          </a:p>
        </p:txBody>
      </p:sp>
      <p:sp>
        <p:nvSpPr>
          <p:cNvPr id="664" name="Google Shape;664;p10"/>
          <p:cNvSpPr txBox="1"/>
          <p:nvPr/>
        </p:nvSpPr>
        <p:spPr>
          <a:xfrm>
            <a:off x="8323140" y="2875787"/>
            <a:ext cx="475500" cy="28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PNC vii</a:t>
            </a:r>
            <a:endParaRPr b="0" i="0" sz="900" u="none" cap="none" strike="noStrike">
              <a:solidFill>
                <a:srgbClr val="FFFFFF"/>
              </a:solidFill>
              <a:latin typeface="Nunito Sans SemiBold"/>
              <a:ea typeface="Nunito Sans SemiBold"/>
              <a:cs typeface="Nunito Sans SemiBold"/>
              <a:sym typeface="Nunito Sans SemiBold"/>
            </a:endParaRPr>
          </a:p>
        </p:txBody>
      </p:sp>
      <p:cxnSp>
        <p:nvCxnSpPr>
          <p:cNvPr id="665" name="Google Shape;665;p10"/>
          <p:cNvCxnSpPr/>
          <p:nvPr/>
        </p:nvCxnSpPr>
        <p:spPr>
          <a:xfrm>
            <a:off x="4638699" y="1524209"/>
            <a:ext cx="733800" cy="5400"/>
          </a:xfrm>
          <a:prstGeom prst="curvedConnector3">
            <a:avLst>
              <a:gd fmla="val 50000" name="adj1"/>
            </a:avLst>
          </a:prstGeom>
          <a:noFill/>
          <a:ln cap="flat" cmpd="sng" w="38100">
            <a:solidFill>
              <a:srgbClr val="888888"/>
            </a:solidFill>
            <a:prstDash val="solid"/>
            <a:round/>
            <a:headEnd len="sm" w="sm" type="none"/>
            <a:tailEnd len="med" w="med" type="triangle"/>
          </a:ln>
        </p:spPr>
      </p:cxnSp>
      <p:cxnSp>
        <p:nvCxnSpPr>
          <p:cNvPr id="666" name="Google Shape;666;p10"/>
          <p:cNvCxnSpPr/>
          <p:nvPr/>
        </p:nvCxnSpPr>
        <p:spPr>
          <a:xfrm flipH="1" rot="10800000">
            <a:off x="1980912" y="1536047"/>
            <a:ext cx="812400" cy="18300"/>
          </a:xfrm>
          <a:prstGeom prst="curvedConnector3">
            <a:avLst>
              <a:gd fmla="val 50000" name="adj1"/>
            </a:avLst>
          </a:prstGeom>
          <a:noFill/>
          <a:ln cap="flat" cmpd="sng" w="38100">
            <a:solidFill>
              <a:srgbClr val="888888"/>
            </a:solidFill>
            <a:prstDash val="solid"/>
            <a:round/>
            <a:headEnd len="sm" w="sm" type="none"/>
            <a:tailEnd len="med" w="med" type="triangle"/>
          </a:ln>
        </p:spPr>
      </p:cxnSp>
      <p:sp>
        <p:nvSpPr>
          <p:cNvPr id="667" name="Google Shape;667;p10"/>
          <p:cNvSpPr txBox="1"/>
          <p:nvPr/>
        </p:nvSpPr>
        <p:spPr>
          <a:xfrm>
            <a:off x="4047004" y="1039999"/>
            <a:ext cx="402600" cy="228000"/>
          </a:xfrm>
          <a:prstGeom prst="rect">
            <a:avLst/>
          </a:prstGeom>
          <a:noFill/>
          <a:ln>
            <a:noFill/>
          </a:ln>
        </p:spPr>
        <p:txBody>
          <a:bodyPr anchorCtr="0" anchor="t"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668" name="Google Shape;668;p10"/>
          <p:cNvSpPr txBox="1"/>
          <p:nvPr/>
        </p:nvSpPr>
        <p:spPr>
          <a:xfrm>
            <a:off x="2813456" y="2664805"/>
            <a:ext cx="256500" cy="179700"/>
          </a:xfrm>
          <a:prstGeom prst="rect">
            <a:avLst/>
          </a:prstGeom>
          <a:no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Arial"/>
                <a:ea typeface="Arial"/>
                <a:cs typeface="Arial"/>
                <a:sym typeface="Arial"/>
              </a:rPr>
              <a:t>3</a:t>
            </a:r>
            <a:endParaRPr b="1" i="0" sz="1100" u="none" cap="none" strike="noStrike">
              <a:solidFill>
                <a:srgbClr val="FFFFFF"/>
              </a:solidFill>
              <a:latin typeface="Nunito Sans"/>
              <a:ea typeface="Nunito Sans"/>
              <a:cs typeface="Nunito Sans"/>
              <a:sym typeface="Nunito Sans"/>
            </a:endParaRPr>
          </a:p>
        </p:txBody>
      </p:sp>
      <p:pic>
        <p:nvPicPr>
          <p:cNvPr id="669" name="Google Shape;669;p10"/>
          <p:cNvPicPr preferRelativeResize="0"/>
          <p:nvPr/>
        </p:nvPicPr>
        <p:blipFill rotWithShape="1">
          <a:blip r:embed="rId4">
            <a:alphaModFix/>
          </a:blip>
          <a:srcRect b="0" l="0" r="0" t="0"/>
          <a:stretch/>
        </p:blipFill>
        <p:spPr>
          <a:xfrm>
            <a:off x="6068559" y="1208800"/>
            <a:ext cx="262586" cy="629412"/>
          </a:xfrm>
          <a:prstGeom prst="rect">
            <a:avLst/>
          </a:prstGeom>
          <a:noFill/>
          <a:ln>
            <a:noFill/>
          </a:ln>
        </p:spPr>
      </p:pic>
      <p:pic>
        <p:nvPicPr>
          <p:cNvPr id="670" name="Google Shape;670;p10"/>
          <p:cNvPicPr preferRelativeResize="0"/>
          <p:nvPr/>
        </p:nvPicPr>
        <p:blipFill rotWithShape="1">
          <a:blip r:embed="rId5">
            <a:alphaModFix/>
          </a:blip>
          <a:srcRect b="0" l="0" r="0" t="0"/>
          <a:stretch/>
        </p:blipFill>
        <p:spPr>
          <a:xfrm>
            <a:off x="6306985" y="1230290"/>
            <a:ext cx="613483" cy="629872"/>
          </a:xfrm>
          <a:prstGeom prst="rect">
            <a:avLst/>
          </a:prstGeom>
          <a:noFill/>
          <a:ln>
            <a:noFill/>
          </a:ln>
        </p:spPr>
      </p:pic>
      <p:pic>
        <p:nvPicPr>
          <p:cNvPr id="671" name="Google Shape;671;p10"/>
          <p:cNvPicPr preferRelativeResize="0"/>
          <p:nvPr/>
        </p:nvPicPr>
        <p:blipFill rotWithShape="1">
          <a:blip r:embed="rId6">
            <a:alphaModFix/>
          </a:blip>
          <a:srcRect b="0" l="0" r="0" t="0"/>
          <a:stretch/>
        </p:blipFill>
        <p:spPr>
          <a:xfrm>
            <a:off x="914800" y="1274500"/>
            <a:ext cx="475500" cy="475500"/>
          </a:xfrm>
          <a:prstGeom prst="rect">
            <a:avLst/>
          </a:prstGeom>
          <a:noFill/>
          <a:ln>
            <a:noFill/>
          </a:ln>
        </p:spPr>
      </p:pic>
      <p:sp>
        <p:nvSpPr>
          <p:cNvPr id="672" name="Google Shape;672;p10"/>
          <p:cNvSpPr/>
          <p:nvPr/>
        </p:nvSpPr>
        <p:spPr>
          <a:xfrm>
            <a:off x="1562850" y="737000"/>
            <a:ext cx="865200" cy="513900"/>
          </a:xfrm>
          <a:prstGeom prst="rect">
            <a:avLst/>
          </a:prstGeom>
          <a:solidFill>
            <a:srgbClr val="64A3C8"/>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0"/>
          <p:cNvSpPr txBox="1"/>
          <p:nvPr/>
        </p:nvSpPr>
        <p:spPr>
          <a:xfrm>
            <a:off x="1488000" y="737001"/>
            <a:ext cx="1014900" cy="321573"/>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0000"/>
              </a:lnSpc>
              <a:spcBef>
                <a:spcPts val="0"/>
              </a:spcBef>
              <a:spcAft>
                <a:spcPts val="0"/>
              </a:spcAft>
              <a:buClr>
                <a:srgbClr val="000000"/>
              </a:buClr>
              <a:buSzPct val="142856"/>
              <a:buFont typeface="Arial"/>
              <a:buNone/>
            </a:pPr>
            <a:r>
              <a:rPr b="0" i="0" lang="en" sz="1300" u="none" cap="none" strike="noStrike">
                <a:solidFill>
                  <a:schemeClr val="lt1"/>
                </a:solidFill>
                <a:latin typeface="Nunito Sans Light"/>
                <a:ea typeface="Nunito Sans Light"/>
                <a:cs typeface="Nunito Sans Light"/>
                <a:sym typeface="Nunito Sans Light"/>
              </a:rPr>
              <a:t>Screening Form</a:t>
            </a:r>
            <a:endParaRPr b="0" i="0" sz="1300" u="none" cap="none" strike="noStrike">
              <a:solidFill>
                <a:schemeClr val="lt1"/>
              </a:solidFill>
              <a:latin typeface="Nunito Sans Light"/>
              <a:ea typeface="Nunito Sans Light"/>
              <a:cs typeface="Nunito Sans Light"/>
              <a:sym typeface="Nunito Sans Light"/>
            </a:endParaRPr>
          </a:p>
          <a:p>
            <a:pPr indent="0" lvl="0" marL="0" marR="0" rtl="0" algn="l">
              <a:lnSpc>
                <a:spcPct val="100000"/>
              </a:lnSpc>
              <a:spcBef>
                <a:spcPts val="0"/>
              </a:spcBef>
              <a:spcAft>
                <a:spcPts val="0"/>
              </a:spcAft>
              <a:buClr>
                <a:srgbClr val="000000"/>
              </a:buClr>
              <a:buSzPct val="142856"/>
              <a:buFont typeface="Arial"/>
              <a:buNone/>
            </a:pPr>
            <a:r>
              <a:t/>
            </a:r>
            <a:endParaRPr b="0" i="0" sz="1300" u="none" cap="none" strike="noStrike">
              <a:solidFill>
                <a:schemeClr val="lt1"/>
              </a:solidFill>
              <a:latin typeface="Nunito Sans Light"/>
              <a:ea typeface="Nunito Sans Light"/>
              <a:cs typeface="Nunito Sans Light"/>
              <a:sym typeface="Nunito Sans Light"/>
            </a:endParaRPr>
          </a:p>
        </p:txBody>
      </p:sp>
      <p:sp>
        <p:nvSpPr>
          <p:cNvPr id="674" name="Google Shape;674;p10"/>
          <p:cNvSpPr txBox="1"/>
          <p:nvPr/>
        </p:nvSpPr>
        <p:spPr>
          <a:xfrm>
            <a:off x="3412826" y="906050"/>
            <a:ext cx="10863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Tasks</a:t>
            </a:r>
            <a:endParaRPr b="0" i="0" sz="900" u="none" cap="none" strike="noStrike">
              <a:solidFill>
                <a:srgbClr val="FFFFFF"/>
              </a:solidFill>
              <a:latin typeface="Nunito Sans SemiBold"/>
              <a:ea typeface="Nunito Sans SemiBold"/>
              <a:cs typeface="Nunito Sans SemiBold"/>
              <a:sym typeface="Nunito Sans SemiBold"/>
            </a:endParaRPr>
          </a:p>
        </p:txBody>
      </p:sp>
      <p:grpSp>
        <p:nvGrpSpPr>
          <p:cNvPr id="675" name="Google Shape;675;p10"/>
          <p:cNvGrpSpPr/>
          <p:nvPr/>
        </p:nvGrpSpPr>
        <p:grpSpPr>
          <a:xfrm>
            <a:off x="3035305" y="1194981"/>
            <a:ext cx="377525" cy="634543"/>
            <a:chOff x="3676127" y="1231325"/>
            <a:chExt cx="396143" cy="665907"/>
          </a:xfrm>
        </p:grpSpPr>
        <p:pic>
          <p:nvPicPr>
            <p:cNvPr id="676" name="Google Shape;676;p10"/>
            <p:cNvPicPr preferRelativeResize="0"/>
            <p:nvPr/>
          </p:nvPicPr>
          <p:blipFill rotWithShape="1">
            <a:blip r:embed="rId7">
              <a:alphaModFix/>
            </a:blip>
            <a:srcRect b="0" l="0" r="0" t="0"/>
            <a:stretch/>
          </p:blipFill>
          <p:spPr>
            <a:xfrm>
              <a:off x="3676127" y="1231325"/>
              <a:ext cx="330837" cy="665907"/>
            </a:xfrm>
            <a:prstGeom prst="rect">
              <a:avLst/>
            </a:prstGeom>
            <a:noFill/>
            <a:ln>
              <a:noFill/>
            </a:ln>
          </p:spPr>
        </p:pic>
        <p:pic>
          <p:nvPicPr>
            <p:cNvPr id="677" name="Google Shape;677;p10"/>
            <p:cNvPicPr preferRelativeResize="0"/>
            <p:nvPr/>
          </p:nvPicPr>
          <p:blipFill rotWithShape="1">
            <a:blip r:embed="rId8">
              <a:alphaModFix/>
            </a:blip>
            <a:srcRect b="0" l="0" r="0" t="0"/>
            <a:stretch/>
          </p:blipFill>
          <p:spPr>
            <a:xfrm>
              <a:off x="3949500" y="1322598"/>
              <a:ext cx="122770" cy="234900"/>
            </a:xfrm>
            <a:prstGeom prst="rect">
              <a:avLst/>
            </a:prstGeom>
            <a:noFill/>
            <a:ln>
              <a:noFill/>
            </a:ln>
          </p:spPr>
        </p:pic>
      </p:grpSp>
      <p:sp>
        <p:nvSpPr>
          <p:cNvPr id="678" name="Google Shape;678;p10"/>
          <p:cNvSpPr/>
          <p:nvPr/>
        </p:nvSpPr>
        <p:spPr>
          <a:xfrm>
            <a:off x="3580260" y="1061100"/>
            <a:ext cx="891000" cy="434700"/>
          </a:xfrm>
          <a:prstGeom prst="rect">
            <a:avLst/>
          </a:prstGeom>
          <a:solidFill>
            <a:srgbClr val="F47963"/>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Task</a:t>
            </a:r>
            <a:endParaRPr b="0" i="0" sz="1400" u="none" cap="none" strike="noStrike">
              <a:solidFill>
                <a:schemeClr val="lt1"/>
              </a:solidFill>
              <a:latin typeface="Arial"/>
              <a:ea typeface="Arial"/>
              <a:cs typeface="Arial"/>
              <a:sym typeface="Arial"/>
            </a:endParaRPr>
          </a:p>
        </p:txBody>
      </p:sp>
      <p:sp>
        <p:nvSpPr>
          <p:cNvPr id="679" name="Google Shape;679;p10"/>
          <p:cNvSpPr txBox="1"/>
          <p:nvPr/>
        </p:nvSpPr>
        <p:spPr>
          <a:xfrm>
            <a:off x="4572001" y="1583250"/>
            <a:ext cx="1428900" cy="26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Sans"/>
                <a:ea typeface="Nunito Sans"/>
                <a:cs typeface="Nunito Sans"/>
                <a:sym typeface="Nunito Sans"/>
              </a:rPr>
              <a:t>Task clears when...</a:t>
            </a:r>
            <a:endParaRPr b="0" i="0" sz="1100" u="none" cap="none" strike="noStrike">
              <a:solidFill>
                <a:srgbClr val="000000"/>
              </a:solidFill>
              <a:latin typeface="Nunito Sans"/>
              <a:ea typeface="Nunito Sans"/>
              <a:cs typeface="Nunito Sans"/>
              <a:sym typeface="Nunito Sans"/>
            </a:endParaRPr>
          </a:p>
        </p:txBody>
      </p:sp>
      <p:sp>
        <p:nvSpPr>
          <p:cNvPr id="680" name="Google Shape;680;p10"/>
          <p:cNvSpPr/>
          <p:nvPr/>
        </p:nvSpPr>
        <p:spPr>
          <a:xfrm>
            <a:off x="5629088" y="1961171"/>
            <a:ext cx="330000" cy="228000"/>
          </a:xfrm>
          <a:prstGeom prst="ellipse">
            <a:avLst/>
          </a:prstGeom>
          <a:solidFill>
            <a:srgbClr val="9B9B9B"/>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Arial"/>
                <a:ea typeface="Arial"/>
                <a:cs typeface="Arial"/>
                <a:sym typeface="Arial"/>
              </a:rPr>
              <a:t>3</a:t>
            </a:r>
            <a:endParaRPr b="1" i="0" sz="8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1"/>
          <p:cNvSpPr txBox="1"/>
          <p:nvPr>
            <p:ph type="title"/>
          </p:nvPr>
        </p:nvSpPr>
        <p:spPr>
          <a:xfrm>
            <a:off x="0" y="0"/>
            <a:ext cx="9144000" cy="5727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400">
                <a:latin typeface="Nunito Sans"/>
                <a:ea typeface="Nunito Sans"/>
                <a:cs typeface="Nunito Sans"/>
                <a:sym typeface="Nunito Sans"/>
              </a:rPr>
              <a:t>DESIGN CONSIDERATIONS</a:t>
            </a:r>
            <a:endParaRPr b="1" sz="1400">
              <a:latin typeface="Nunito Sans"/>
              <a:ea typeface="Nunito Sans"/>
              <a:cs typeface="Nunito Sans"/>
              <a:sym typeface="Nunito Sans"/>
            </a:endParaRPr>
          </a:p>
        </p:txBody>
      </p:sp>
      <p:sp>
        <p:nvSpPr>
          <p:cNvPr id="686" name="Google Shape;686;p11"/>
          <p:cNvSpPr txBox="1"/>
          <p:nvPr>
            <p:ph idx="1" type="body"/>
          </p:nvPr>
        </p:nvSpPr>
        <p:spPr>
          <a:xfrm>
            <a:off x="311700" y="747275"/>
            <a:ext cx="8520600" cy="3821400"/>
          </a:xfrm>
          <a:prstGeom prst="rect">
            <a:avLst/>
          </a:prstGeom>
          <a:noFill/>
          <a:ln>
            <a:noFill/>
          </a:ln>
        </p:spPr>
        <p:txBody>
          <a:bodyPr anchorCtr="0" anchor="t" bIns="91425" lIns="91425" spcFirstLastPara="1" rIns="91425" wrap="square" tIns="91425">
            <a:noAutofit/>
          </a:bodyPr>
          <a:lstStyle/>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Refer positive cases to a facility</a:t>
            </a:r>
            <a:endParaRPr i="1" sz="1000">
              <a:latin typeface="Nunito Sans"/>
              <a:ea typeface="Nunito Sans"/>
              <a:cs typeface="Nunito Sans"/>
              <a:sym typeface="Nunito Sans"/>
            </a:endParaRPr>
          </a:p>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Everyone else experiencing the following symptoms should be referred to the health facility as soon as possible:</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Fever lasting a few days</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Headache</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Body and joint pains</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Feeling cold and sometimes shivering </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Loss of appetite</a:t>
            </a:r>
            <a:endParaRPr/>
          </a:p>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In case a user selects any of the danger signs, a referral follow-up task is triggered in 3 days</a:t>
            </a:r>
            <a:endParaRPr/>
          </a:p>
          <a:p>
            <a:pPr indent="-228600" lvl="0" marL="457200" rtl="0" algn="l">
              <a:lnSpc>
                <a:spcPct val="115000"/>
              </a:lnSpc>
              <a:spcBef>
                <a:spcPts val="0"/>
              </a:spcBef>
              <a:spcAft>
                <a:spcPts val="0"/>
              </a:spcAft>
              <a:buSzPts val="1400"/>
              <a:buFont typeface="Nunito Sans"/>
              <a:buNone/>
            </a:pPr>
            <a:r>
              <a:t/>
            </a:r>
            <a:endParaRPr sz="1400">
              <a:latin typeface="Nunito Sans"/>
              <a:ea typeface="Nunito Sans"/>
              <a:cs typeface="Nunito Sans"/>
              <a:sym typeface="Nunito Sans"/>
            </a:endParaRPr>
          </a:p>
          <a:p>
            <a:pPr indent="0" lvl="0" marL="457200" rtl="0" algn="l">
              <a:lnSpc>
                <a:spcPct val="115000"/>
              </a:lnSpc>
              <a:spcBef>
                <a:spcPts val="1600"/>
              </a:spcBef>
              <a:spcAft>
                <a:spcPts val="0"/>
              </a:spcAft>
              <a:buSzPts val="1800"/>
              <a:buNone/>
            </a:pPr>
            <a:r>
              <a:t/>
            </a:r>
            <a:endParaRPr sz="1400">
              <a:latin typeface="Nunito Sans"/>
              <a:ea typeface="Nunito Sans"/>
              <a:cs typeface="Nunito Sans"/>
              <a:sym typeface="Nunito Sans"/>
            </a:endParaRPr>
          </a:p>
          <a:p>
            <a:pPr indent="0" lvl="0" marL="457200" rtl="0" algn="l">
              <a:lnSpc>
                <a:spcPct val="115000"/>
              </a:lnSpc>
              <a:spcBef>
                <a:spcPts val="1600"/>
              </a:spcBef>
              <a:spcAft>
                <a:spcPts val="1600"/>
              </a:spcAft>
              <a:buSzPts val="1800"/>
              <a:buNone/>
            </a:pPr>
            <a:r>
              <a:t/>
            </a:r>
            <a:endParaRPr sz="1400">
              <a:latin typeface="Nunito Sans"/>
              <a:ea typeface="Nunito Sans"/>
              <a:cs typeface="Nunito Sans"/>
              <a:sym typeface="Nuni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2"/>
          <p:cNvSpPr/>
          <p:nvPr/>
        </p:nvSpPr>
        <p:spPr>
          <a:xfrm>
            <a:off x="0" y="595618"/>
            <a:ext cx="2774100" cy="669000"/>
          </a:xfrm>
          <a:prstGeom prst="homePlate">
            <a:avLst>
              <a:gd fmla="val 50000" name="adj"/>
            </a:avLst>
          </a:prstGeom>
          <a:solidFill>
            <a:srgbClr val="DD7E6B"/>
          </a:solidFill>
          <a:ln>
            <a:noFill/>
          </a:ln>
        </p:spPr>
        <p:txBody>
          <a:bodyPr anchorCtr="0" anchor="ctr" bIns="94800" lIns="94800" spcFirstLastPara="1" rIns="94800" wrap="square" tIns="94800">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Roboto Light"/>
                <a:ea typeface="Roboto Light"/>
                <a:cs typeface="Roboto Light"/>
                <a:sym typeface="Roboto Light"/>
              </a:rPr>
              <a:t>Input (Intervention)</a:t>
            </a:r>
            <a:endParaRPr b="0" i="0" sz="1500" u="none" cap="none" strike="noStrike">
              <a:solidFill>
                <a:srgbClr val="FFFFFF"/>
              </a:solidFill>
              <a:latin typeface="Roboto Light"/>
              <a:ea typeface="Roboto Light"/>
              <a:cs typeface="Roboto Light"/>
              <a:sym typeface="Roboto Light"/>
            </a:endParaRPr>
          </a:p>
        </p:txBody>
      </p:sp>
      <p:sp>
        <p:nvSpPr>
          <p:cNvPr id="692" name="Google Shape;692;p12"/>
          <p:cNvSpPr txBox="1"/>
          <p:nvPr/>
        </p:nvSpPr>
        <p:spPr>
          <a:xfrm>
            <a:off x="117175" y="1325588"/>
            <a:ext cx="2514600" cy="3429600"/>
          </a:xfrm>
          <a:prstGeom prst="rect">
            <a:avLst/>
          </a:prstGeom>
          <a:noFill/>
          <a:ln>
            <a:noFill/>
          </a:ln>
        </p:spPr>
        <p:txBody>
          <a:bodyPr anchorCtr="0" anchor="t" bIns="94800" lIns="94800" spcFirstLastPara="1" rIns="94800" wrap="square" tIns="94800">
            <a:noAutofit/>
          </a:bodyPr>
          <a:lstStyle/>
          <a:p>
            <a:pPr indent="-139700" lvl="0" marL="139700" marR="0" rtl="0" algn="l">
              <a:lnSpc>
                <a:spcPct val="115000"/>
              </a:lnSpc>
              <a:spcBef>
                <a:spcPts val="0"/>
              </a:spcBef>
              <a:spcAft>
                <a:spcPts val="0"/>
              </a:spcAft>
              <a:buClr>
                <a:srgbClr val="5D7581"/>
              </a:buClr>
              <a:buSzPts val="1100"/>
              <a:buFont typeface="Roboto Light"/>
              <a:buChar char="●"/>
            </a:pPr>
            <a:r>
              <a:rPr lang="en" sz="1100">
                <a:solidFill>
                  <a:srgbClr val="5D7581"/>
                </a:solidFill>
                <a:latin typeface="Roboto Light"/>
                <a:ea typeface="Roboto Light"/>
                <a:cs typeface="Roboto Light"/>
                <a:sym typeface="Roboto Light"/>
              </a:rPr>
              <a:t>CHP</a:t>
            </a:r>
            <a:r>
              <a:rPr b="0" i="0" lang="en" sz="1100" u="none" cap="none" strike="noStrike">
                <a:solidFill>
                  <a:srgbClr val="5D7581"/>
                </a:solidFill>
                <a:latin typeface="Roboto Light"/>
                <a:ea typeface="Roboto Light"/>
                <a:cs typeface="Roboto Light"/>
                <a:sym typeface="Roboto Light"/>
              </a:rPr>
              <a:t>s are reminded to screen all registered households (Workflow prompt)</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lang="en" sz="1100">
                <a:solidFill>
                  <a:srgbClr val="5D7581"/>
                </a:solidFill>
                <a:latin typeface="Roboto Light"/>
                <a:ea typeface="Roboto Light"/>
                <a:cs typeface="Roboto Light"/>
                <a:sym typeface="Roboto Light"/>
              </a:rPr>
              <a:t>CHP</a:t>
            </a:r>
            <a:r>
              <a:rPr b="0" i="0" lang="en" sz="1100" u="none" cap="none" strike="noStrike">
                <a:solidFill>
                  <a:srgbClr val="5D7581"/>
                </a:solidFill>
                <a:latin typeface="Roboto Light"/>
                <a:ea typeface="Roboto Light"/>
                <a:cs typeface="Roboto Light"/>
                <a:sym typeface="Roboto Light"/>
              </a:rPr>
              <a:t>s are reminded to screen all registered persons (Workflow prompt)</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Monitoring of CHWs to ensure adherence to protocol (dashboards+tasks)</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lang="en" sz="1100">
                <a:solidFill>
                  <a:srgbClr val="5D7581"/>
                </a:solidFill>
                <a:latin typeface="Roboto Light"/>
                <a:ea typeface="Roboto Light"/>
                <a:cs typeface="Roboto Light"/>
                <a:sym typeface="Roboto Light"/>
              </a:rPr>
              <a:t>CHP</a:t>
            </a:r>
            <a:r>
              <a:rPr b="0" i="0" lang="en" sz="1100" u="none" cap="none" strike="noStrike">
                <a:solidFill>
                  <a:srgbClr val="5D7581"/>
                </a:solidFill>
                <a:latin typeface="Roboto Light"/>
                <a:ea typeface="Roboto Light"/>
                <a:cs typeface="Roboto Light"/>
                <a:sym typeface="Roboto Light"/>
              </a:rPr>
              <a:t>s tasked to ensure all exposed members are screened (Task)</a:t>
            </a:r>
            <a:endParaRPr b="0" i="0" sz="1100" u="none" cap="none" strike="noStrike">
              <a:solidFill>
                <a:srgbClr val="5D7581"/>
              </a:solidFill>
              <a:latin typeface="Roboto Light"/>
              <a:ea typeface="Roboto Light"/>
              <a:cs typeface="Roboto Light"/>
              <a:sym typeface="Roboto Light"/>
            </a:endParaRPr>
          </a:p>
        </p:txBody>
      </p:sp>
      <p:sp>
        <p:nvSpPr>
          <p:cNvPr id="693" name="Google Shape;693;p12"/>
          <p:cNvSpPr/>
          <p:nvPr/>
        </p:nvSpPr>
        <p:spPr>
          <a:xfrm>
            <a:off x="2302809" y="595403"/>
            <a:ext cx="2585400" cy="669000"/>
          </a:xfrm>
          <a:prstGeom prst="chevron">
            <a:avLst>
              <a:gd fmla="val 50000" name="adj"/>
            </a:avLst>
          </a:prstGeom>
          <a:solidFill>
            <a:srgbClr val="CC4125"/>
          </a:solidFill>
          <a:ln>
            <a:noFill/>
          </a:ln>
        </p:spPr>
        <p:txBody>
          <a:bodyPr anchorCtr="0" anchor="ctr" bIns="94800" lIns="94800" spcFirstLastPara="1" rIns="94800" wrap="square" tIns="94800">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Roboto Light"/>
                <a:ea typeface="Roboto Light"/>
                <a:cs typeface="Roboto Light"/>
                <a:sym typeface="Roboto Light"/>
              </a:rPr>
              <a:t>Activities</a:t>
            </a:r>
            <a:endParaRPr b="0" i="0" sz="1500" u="none" cap="none" strike="noStrike">
              <a:solidFill>
                <a:srgbClr val="FFFFFF"/>
              </a:solidFill>
              <a:latin typeface="Roboto Light"/>
              <a:ea typeface="Roboto Light"/>
              <a:cs typeface="Roboto Light"/>
              <a:sym typeface="Roboto Light"/>
            </a:endParaRPr>
          </a:p>
        </p:txBody>
      </p:sp>
      <p:sp>
        <p:nvSpPr>
          <p:cNvPr id="694" name="Google Shape;694;p12"/>
          <p:cNvSpPr txBox="1"/>
          <p:nvPr/>
        </p:nvSpPr>
        <p:spPr>
          <a:xfrm>
            <a:off x="2531050" y="1320420"/>
            <a:ext cx="2175000" cy="1813200"/>
          </a:xfrm>
          <a:prstGeom prst="rect">
            <a:avLst/>
          </a:prstGeom>
          <a:noFill/>
          <a:ln>
            <a:noFill/>
          </a:ln>
        </p:spPr>
        <p:txBody>
          <a:bodyPr anchorCtr="0" anchor="t" bIns="94800" lIns="94800" spcFirstLastPara="1" rIns="94800" wrap="square" tIns="94800">
            <a:noAutofit/>
          </a:bodyPr>
          <a:lstStyle/>
          <a:p>
            <a:pPr indent="-158750" lvl="0" marL="1778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CHWs actively screen community members for malaria</a:t>
            </a:r>
            <a:endParaRPr b="0" i="0" sz="1100" u="none" cap="none" strike="noStrike">
              <a:solidFill>
                <a:srgbClr val="5D7581"/>
              </a:solidFill>
              <a:latin typeface="Roboto Light"/>
              <a:ea typeface="Roboto Light"/>
              <a:cs typeface="Roboto Light"/>
              <a:sym typeface="Roboto Light"/>
            </a:endParaRPr>
          </a:p>
          <a:p>
            <a:pPr indent="-158750" lvl="0" marL="1778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CHWs refer malaria  cases to health facility</a:t>
            </a:r>
            <a:endParaRPr b="0" i="0" sz="1100" u="none" cap="none" strike="noStrike">
              <a:solidFill>
                <a:srgbClr val="5D7581"/>
              </a:solidFill>
              <a:latin typeface="Roboto Light"/>
              <a:ea typeface="Roboto Light"/>
              <a:cs typeface="Roboto Light"/>
              <a:sym typeface="Roboto Light"/>
            </a:endParaRPr>
          </a:p>
          <a:p>
            <a:pPr indent="-158750" lvl="0" marL="1778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All identified malaria patients are followed up to enroll for treatment</a:t>
            </a:r>
            <a:endParaRPr b="0" i="0" sz="1100" u="none" cap="none" strike="noStrike">
              <a:solidFill>
                <a:srgbClr val="5D7581"/>
              </a:solidFill>
              <a:latin typeface="Roboto Light"/>
              <a:ea typeface="Roboto Light"/>
              <a:cs typeface="Roboto Light"/>
              <a:sym typeface="Roboto Light"/>
            </a:endParaRPr>
          </a:p>
          <a:p>
            <a:pPr indent="0" lvl="0" marL="35560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5D7581"/>
              </a:solidFill>
              <a:latin typeface="Roboto Light"/>
              <a:ea typeface="Roboto Light"/>
              <a:cs typeface="Roboto Light"/>
              <a:sym typeface="Roboto Light"/>
            </a:endParaRPr>
          </a:p>
        </p:txBody>
      </p:sp>
      <p:sp>
        <p:nvSpPr>
          <p:cNvPr id="695" name="Google Shape;695;p12"/>
          <p:cNvSpPr/>
          <p:nvPr/>
        </p:nvSpPr>
        <p:spPr>
          <a:xfrm>
            <a:off x="4405319" y="595358"/>
            <a:ext cx="2585400" cy="667500"/>
          </a:xfrm>
          <a:prstGeom prst="chevron">
            <a:avLst>
              <a:gd fmla="val 50000" name="adj"/>
            </a:avLst>
          </a:prstGeom>
          <a:solidFill>
            <a:srgbClr val="85200C"/>
          </a:solidFill>
          <a:ln>
            <a:noFill/>
          </a:ln>
        </p:spPr>
        <p:txBody>
          <a:bodyPr anchorCtr="0" anchor="ctr" bIns="94800" lIns="94800" spcFirstLastPara="1" rIns="94800" wrap="square" tIns="948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Light"/>
                <a:ea typeface="Roboto Light"/>
                <a:cs typeface="Roboto Light"/>
                <a:sym typeface="Roboto Light"/>
              </a:rPr>
              <a:t>Intermediary Outcomes and Assumptions</a:t>
            </a:r>
            <a:endParaRPr b="0" i="0" sz="1400" u="none" cap="none" strike="noStrike">
              <a:solidFill>
                <a:srgbClr val="FFFFFF"/>
              </a:solidFill>
              <a:latin typeface="Roboto Light"/>
              <a:ea typeface="Roboto Light"/>
              <a:cs typeface="Roboto Light"/>
              <a:sym typeface="Roboto Light"/>
            </a:endParaRPr>
          </a:p>
        </p:txBody>
      </p:sp>
      <p:sp>
        <p:nvSpPr>
          <p:cNvPr id="696" name="Google Shape;696;p12"/>
          <p:cNvSpPr txBox="1"/>
          <p:nvPr/>
        </p:nvSpPr>
        <p:spPr>
          <a:xfrm>
            <a:off x="4745850" y="1285574"/>
            <a:ext cx="2245200" cy="3707100"/>
          </a:xfrm>
          <a:prstGeom prst="rect">
            <a:avLst/>
          </a:prstGeom>
          <a:noFill/>
          <a:ln>
            <a:noFill/>
          </a:ln>
        </p:spPr>
        <p:txBody>
          <a:bodyPr anchorCtr="0" anchor="t" bIns="94800" lIns="94800" spcFirstLastPara="1" rIns="94800" wrap="square" tIns="94800">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5D7581"/>
                </a:solidFill>
                <a:latin typeface="Roboto"/>
                <a:ea typeface="Roboto"/>
                <a:cs typeface="Roboto"/>
                <a:sym typeface="Roboto"/>
              </a:rPr>
              <a:t>Intermediary Outcomes</a:t>
            </a:r>
            <a:endParaRPr b="1" i="0" sz="1100" u="none" cap="none" strike="noStrike">
              <a:solidFill>
                <a:srgbClr val="5D7581"/>
              </a:solidFill>
              <a:latin typeface="Roboto"/>
              <a:ea typeface="Roboto"/>
              <a:cs typeface="Roboto"/>
              <a:sym typeface="Roboto"/>
            </a:endParaRPr>
          </a:p>
          <a:p>
            <a:pPr indent="-139700" lvl="0" marL="1397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All malaria cases are identified</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Patients Adhere to treatment</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Patients not adhering to treatment are identified and followed up by the community health volunteers</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All exposed children are started on treatment</a:t>
            </a:r>
            <a:endParaRPr b="0" i="0" sz="1100" u="none" cap="none" strike="noStrike">
              <a:solidFill>
                <a:srgbClr val="5D7581"/>
              </a:solidFill>
              <a:latin typeface="Roboto Light"/>
              <a:ea typeface="Roboto Light"/>
              <a:cs typeface="Roboto Light"/>
              <a:sym typeface="Roboto Light"/>
            </a:endParaRPr>
          </a:p>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5D7581"/>
                </a:solidFill>
                <a:latin typeface="Roboto"/>
                <a:ea typeface="Roboto"/>
                <a:cs typeface="Roboto"/>
                <a:sym typeface="Roboto"/>
              </a:rPr>
              <a:t>Assumptions</a:t>
            </a:r>
            <a:endParaRPr b="1" i="0" sz="1100" u="none" cap="none" strike="noStrike">
              <a:solidFill>
                <a:srgbClr val="5D7581"/>
              </a:solidFill>
              <a:latin typeface="Roboto"/>
              <a:ea typeface="Roboto"/>
              <a:cs typeface="Roboto"/>
              <a:sym typeface="Roboto"/>
            </a:endParaRPr>
          </a:p>
          <a:p>
            <a:pPr indent="-139700" lvl="0" marL="139700" marR="0" rtl="0" algn="l">
              <a:lnSpc>
                <a:spcPct val="115000"/>
              </a:lnSpc>
              <a:spcBef>
                <a:spcPts val="0"/>
              </a:spcBef>
              <a:spcAft>
                <a:spcPts val="0"/>
              </a:spcAft>
              <a:buClr>
                <a:srgbClr val="5D7581"/>
              </a:buClr>
              <a:buSzPts val="1100"/>
              <a:buFont typeface="Roboto Light"/>
              <a:buChar char="●"/>
            </a:pPr>
            <a:r>
              <a:rPr b="0" i="0" lang="en" sz="1100" u="none" cap="none" strike="noStrike">
                <a:solidFill>
                  <a:srgbClr val="5D7581"/>
                </a:solidFill>
                <a:latin typeface="Roboto Light"/>
                <a:ea typeface="Roboto Light"/>
                <a:cs typeface="Roboto Light"/>
                <a:sym typeface="Roboto Light"/>
              </a:rPr>
              <a:t>Facilities have sufficient equipment and supplies for malaria  treatment</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lang="en" sz="1100">
                <a:solidFill>
                  <a:srgbClr val="5D7581"/>
                </a:solidFill>
                <a:latin typeface="Roboto Light"/>
                <a:ea typeface="Roboto Light"/>
                <a:cs typeface="Roboto Light"/>
                <a:sym typeface="Roboto Light"/>
              </a:rPr>
              <a:t>CHP</a:t>
            </a:r>
            <a:r>
              <a:rPr b="0" i="0" lang="en" sz="1100" u="none" cap="none" strike="noStrike">
                <a:solidFill>
                  <a:srgbClr val="5D7581"/>
                </a:solidFill>
                <a:latin typeface="Roboto Light"/>
                <a:ea typeface="Roboto Light"/>
                <a:cs typeface="Roboto Light"/>
                <a:sym typeface="Roboto Light"/>
              </a:rPr>
              <a:t>s are trained well on malaria screening</a:t>
            </a:r>
            <a:endParaRPr b="0" i="0" sz="1100" u="none" cap="none" strike="noStrike">
              <a:solidFill>
                <a:srgbClr val="5D7581"/>
              </a:solidFill>
              <a:latin typeface="Roboto Light"/>
              <a:ea typeface="Roboto Light"/>
              <a:cs typeface="Roboto Light"/>
              <a:sym typeface="Roboto Light"/>
            </a:endParaRPr>
          </a:p>
          <a:p>
            <a:pPr indent="-139700" lvl="0" marL="139700" marR="0" rtl="0" algn="l">
              <a:lnSpc>
                <a:spcPct val="115000"/>
              </a:lnSpc>
              <a:spcBef>
                <a:spcPts val="0"/>
              </a:spcBef>
              <a:spcAft>
                <a:spcPts val="0"/>
              </a:spcAft>
              <a:buClr>
                <a:srgbClr val="5D7581"/>
              </a:buClr>
              <a:buSzPts val="1100"/>
              <a:buFont typeface="Roboto Light"/>
              <a:buChar char="●"/>
            </a:pPr>
            <a:r>
              <a:rPr lang="en" sz="1100">
                <a:solidFill>
                  <a:srgbClr val="5D7581"/>
                </a:solidFill>
                <a:latin typeface="Roboto Light"/>
                <a:ea typeface="Roboto Light"/>
                <a:cs typeface="Roboto Light"/>
                <a:sym typeface="Roboto Light"/>
              </a:rPr>
              <a:t>CHP</a:t>
            </a:r>
            <a:r>
              <a:rPr b="0" i="0" lang="en" sz="1100" u="none" cap="none" strike="noStrike">
                <a:solidFill>
                  <a:srgbClr val="5D7581"/>
                </a:solidFill>
                <a:latin typeface="Roboto Light"/>
                <a:ea typeface="Roboto Light"/>
                <a:cs typeface="Roboto Light"/>
                <a:sym typeface="Roboto Light"/>
              </a:rPr>
              <a:t>s have good working relationship with the community</a:t>
            </a:r>
            <a:endParaRPr b="0" i="0" sz="1100" u="none" cap="none" strike="noStrike">
              <a:solidFill>
                <a:srgbClr val="5D7581"/>
              </a:solidFill>
              <a:latin typeface="Roboto Light"/>
              <a:ea typeface="Roboto Light"/>
              <a:cs typeface="Roboto Light"/>
              <a:sym typeface="Roboto Light"/>
            </a:endParaRPr>
          </a:p>
        </p:txBody>
      </p:sp>
      <p:sp>
        <p:nvSpPr>
          <p:cNvPr id="697" name="Google Shape;697;p12"/>
          <p:cNvSpPr/>
          <p:nvPr/>
        </p:nvSpPr>
        <p:spPr>
          <a:xfrm>
            <a:off x="6507998" y="595407"/>
            <a:ext cx="2630700" cy="669000"/>
          </a:xfrm>
          <a:prstGeom prst="chevron">
            <a:avLst>
              <a:gd fmla="val 50000" name="adj"/>
            </a:avLst>
          </a:prstGeom>
          <a:solidFill>
            <a:srgbClr val="5B0F00"/>
          </a:solidFill>
          <a:ln>
            <a:noFill/>
          </a:ln>
        </p:spPr>
        <p:txBody>
          <a:bodyPr anchorCtr="0" anchor="ctr" bIns="94800" lIns="94800" spcFirstLastPara="1" rIns="94800" wrap="square" tIns="94800">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Roboto Light"/>
                <a:ea typeface="Roboto Light"/>
                <a:cs typeface="Roboto Light"/>
                <a:sym typeface="Roboto Light"/>
              </a:rPr>
              <a:t>Result/Goal</a:t>
            </a:r>
            <a:endParaRPr b="0" i="0" sz="1500" u="none" cap="none" strike="noStrike">
              <a:solidFill>
                <a:srgbClr val="FFFFFF"/>
              </a:solidFill>
              <a:latin typeface="Roboto Light"/>
              <a:ea typeface="Roboto Light"/>
              <a:cs typeface="Roboto Light"/>
              <a:sym typeface="Roboto Light"/>
            </a:endParaRPr>
          </a:p>
        </p:txBody>
      </p:sp>
      <p:sp>
        <p:nvSpPr>
          <p:cNvPr id="698" name="Google Shape;698;p12"/>
          <p:cNvSpPr txBox="1"/>
          <p:nvPr/>
        </p:nvSpPr>
        <p:spPr>
          <a:xfrm>
            <a:off x="7095749" y="1325596"/>
            <a:ext cx="1713600" cy="2615700"/>
          </a:xfrm>
          <a:prstGeom prst="rect">
            <a:avLst/>
          </a:prstGeom>
          <a:noFill/>
          <a:ln>
            <a:noFill/>
          </a:ln>
        </p:spPr>
        <p:txBody>
          <a:bodyPr anchorCtr="0" anchor="t" bIns="94800" lIns="94800" spcFirstLastPara="1" rIns="94800" wrap="square" tIns="94800">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5D7581"/>
                </a:solidFill>
                <a:latin typeface="Roboto Light"/>
                <a:ea typeface="Roboto Light"/>
                <a:cs typeface="Roboto Light"/>
                <a:sym typeface="Roboto Light"/>
              </a:rPr>
              <a:t>Reduce the incidence of malaria  and its effect in the community</a:t>
            </a:r>
            <a:endParaRPr b="0" i="0" sz="1100" u="none" cap="none" strike="noStrike">
              <a:solidFill>
                <a:srgbClr val="5D7581"/>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3"/>
          <p:cNvSpPr txBox="1"/>
          <p:nvPr>
            <p:ph type="title"/>
          </p:nvPr>
        </p:nvSpPr>
        <p:spPr>
          <a:xfrm>
            <a:off x="0" y="0"/>
            <a:ext cx="9144000" cy="5727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400">
                <a:solidFill>
                  <a:schemeClr val="dk2"/>
                </a:solidFill>
                <a:latin typeface="Nunito Sans"/>
                <a:ea typeface="Nunito Sans"/>
                <a:cs typeface="Nunito Sans"/>
                <a:sym typeface="Nunito Sans"/>
              </a:rPr>
              <a:t>INDICATORS</a:t>
            </a:r>
            <a:endParaRPr b="1" sz="2400">
              <a:latin typeface="Nunito Sans"/>
              <a:ea typeface="Nunito Sans"/>
              <a:cs typeface="Nunito Sans"/>
              <a:sym typeface="Nunito Sans"/>
            </a:endParaRPr>
          </a:p>
        </p:txBody>
      </p:sp>
      <p:sp>
        <p:nvSpPr>
          <p:cNvPr id="704" name="Google Shape;704;p13"/>
          <p:cNvSpPr txBox="1"/>
          <p:nvPr>
            <p:ph idx="1" type="body"/>
          </p:nvPr>
        </p:nvSpPr>
        <p:spPr>
          <a:xfrm>
            <a:off x="311700" y="747275"/>
            <a:ext cx="8520600" cy="3821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Nunito Sans"/>
              <a:buChar char="●"/>
            </a:pPr>
            <a:r>
              <a:rPr lang="en">
                <a:latin typeface="Nunito Sans"/>
                <a:ea typeface="Nunito Sans"/>
                <a:cs typeface="Nunito Sans"/>
                <a:sym typeface="Nunito Sans"/>
              </a:rPr>
              <a:t>Number of malaria deaths</a:t>
            </a:r>
            <a:endParaRPr/>
          </a:p>
          <a:p>
            <a:pPr indent="-342900" lvl="0" marL="457200" marR="0" rtl="0" algn="l">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no of clients diagnosed with malaria</a:t>
            </a:r>
            <a:endParaRPr/>
          </a:p>
          <a:p>
            <a:pPr indent="-342900" lvl="0" marL="457200" marR="0" rtl="0" algn="l">
              <a:lnSpc>
                <a:spcPct val="115000"/>
              </a:lnSpc>
              <a:spcBef>
                <a:spcPts val="0"/>
              </a:spcBef>
              <a:spcAft>
                <a:spcPts val="0"/>
              </a:spcAft>
              <a:buSzPts val="1800"/>
              <a:buFont typeface="Nunito Sans"/>
              <a:buChar char="●"/>
            </a:pPr>
            <a:r>
              <a:rPr lang="en">
                <a:latin typeface="Nunito Sans"/>
                <a:ea typeface="Nunito Sans"/>
                <a:cs typeface="Nunito Sans"/>
                <a:sym typeface="Nunito Sans"/>
              </a:rPr>
              <a:t>No of the clients who went through IPTp treatment</a:t>
            </a:r>
            <a:endParaRPr/>
          </a:p>
          <a:p>
            <a:pPr indent="-342900" lvl="0" marL="457200" rtl="0" algn="l">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proportion of households who own at least 2 LLIN</a:t>
            </a:r>
            <a:endParaRPr/>
          </a:p>
          <a:p>
            <a:pPr indent="-342900" lvl="0" marL="457200" rtl="0" algn="l">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proportion of households in targeted areas sprayed in the last 12 months. </a:t>
            </a:r>
            <a:endParaRPr/>
          </a:p>
          <a:p>
            <a:pPr indent="-342900" lvl="0" marL="457200" rtl="0" algn="l">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proportion of household members who use LLIN.</a:t>
            </a:r>
            <a:endParaRPr/>
          </a:p>
          <a:p>
            <a:pPr indent="0" lvl="0" marL="114300" marR="0" rtl="0" algn="l">
              <a:lnSpc>
                <a:spcPct val="115000"/>
              </a:lnSpc>
              <a:spcBef>
                <a:spcPts val="0"/>
              </a:spcBef>
              <a:spcAft>
                <a:spcPts val="0"/>
              </a:spcAft>
              <a:buSzPts val="1800"/>
              <a:buNone/>
            </a:pPr>
            <a:r>
              <a:t/>
            </a:r>
            <a:endParaRPr>
              <a:latin typeface="Nunito Sans"/>
              <a:ea typeface="Nunito Sans"/>
              <a:cs typeface="Nunito Sans"/>
              <a:sym typeface="Nunito Sans"/>
            </a:endParaRPr>
          </a:p>
          <a:p>
            <a:pPr indent="0" lvl="0" marL="114300" marR="0" rtl="0" algn="l">
              <a:lnSpc>
                <a:spcPct val="115000"/>
              </a:lnSpc>
              <a:spcBef>
                <a:spcPts val="0"/>
              </a:spcBef>
              <a:spcAft>
                <a:spcPts val="0"/>
              </a:spcAft>
              <a:buSzPts val="1800"/>
              <a:buNone/>
            </a:pPr>
            <a:r>
              <a:t/>
            </a:r>
            <a:endParaRPr>
              <a:latin typeface="Nunito Sans"/>
              <a:ea typeface="Nunito Sans"/>
              <a:cs typeface="Nunito Sans"/>
              <a:sym typeface="Nunito Sans"/>
            </a:endParaRPr>
          </a:p>
          <a:p>
            <a:pPr indent="0" lvl="0" marL="914400" rtl="0" algn="l">
              <a:lnSpc>
                <a:spcPct val="115000"/>
              </a:lnSpc>
              <a:spcBef>
                <a:spcPts val="1600"/>
              </a:spcBef>
              <a:spcAft>
                <a:spcPts val="1600"/>
              </a:spcAft>
              <a:buSzPts val="1800"/>
              <a:buNone/>
            </a:pPr>
            <a:r>
              <a:t/>
            </a:r>
            <a:endParaRPr>
              <a:latin typeface="Nunito Sans"/>
              <a:ea typeface="Nunito Sans"/>
              <a:cs typeface="Nunito Sans"/>
              <a:sym typeface="Nuni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08" name="Shape 708"/>
        <p:cNvGrpSpPr/>
        <p:nvPr/>
      </p:nvGrpSpPr>
      <p:grpSpPr>
        <a:xfrm>
          <a:off x="0" y="0"/>
          <a:ext cx="0" cy="0"/>
          <a:chOff x="0" y="0"/>
          <a:chExt cx="0" cy="0"/>
        </a:xfrm>
      </p:grpSpPr>
      <p:sp>
        <p:nvSpPr>
          <p:cNvPr id="709" name="Google Shape;709;g25726bcc156_0_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latin typeface="Nunito"/>
                <a:ea typeface="Nunito"/>
                <a:cs typeface="Nunito"/>
                <a:sym typeface="Nunito"/>
              </a:rPr>
              <a:t>Contact Profile and Condition Cards</a:t>
            </a:r>
            <a:endParaRPr b="1" sz="4800">
              <a:latin typeface="Nunito"/>
              <a:ea typeface="Nunito"/>
              <a:cs typeface="Nunito"/>
              <a:sym typeface="Nunito"/>
            </a:endParaRPr>
          </a:p>
        </p:txBody>
      </p:sp>
      <p:sp>
        <p:nvSpPr>
          <p:cNvPr id="710" name="Google Shape;710;g25726bcc156_0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25726bcc156_0_5"/>
          <p:cNvSpPr/>
          <p:nvPr/>
        </p:nvSpPr>
        <p:spPr>
          <a:xfrm>
            <a:off x="5805799" y="3057704"/>
            <a:ext cx="3245400" cy="167100"/>
          </a:xfrm>
          <a:prstGeom prst="rect">
            <a:avLst/>
          </a:prstGeom>
          <a:solidFill>
            <a:srgbClr val="EEEEEE"/>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sp>
        <p:nvSpPr>
          <p:cNvPr id="716" name="Google Shape;716;g25726bcc156_0_5"/>
          <p:cNvSpPr/>
          <p:nvPr/>
        </p:nvSpPr>
        <p:spPr>
          <a:xfrm>
            <a:off x="5808250" y="869224"/>
            <a:ext cx="3250200" cy="21987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sp>
        <p:nvSpPr>
          <p:cNvPr id="717" name="Google Shape;717;g25726bcc156_0_5"/>
          <p:cNvSpPr txBox="1"/>
          <p:nvPr/>
        </p:nvSpPr>
        <p:spPr>
          <a:xfrm>
            <a:off x="6484690" y="939277"/>
            <a:ext cx="2334600" cy="227700"/>
          </a:xfrm>
          <a:prstGeom prst="rect">
            <a:avLst/>
          </a:prstGeom>
          <a:noFill/>
          <a:ln>
            <a:noFill/>
          </a:ln>
        </p:spPr>
        <p:txBody>
          <a:bodyPr anchorCtr="0" anchor="t"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Josephine Omondi</a:t>
            </a:r>
            <a:endParaRPr b="1" sz="1000">
              <a:solidFill>
                <a:srgbClr val="333333"/>
              </a:solidFill>
              <a:latin typeface="Open Sans"/>
              <a:ea typeface="Open Sans"/>
              <a:cs typeface="Open Sans"/>
              <a:sym typeface="Open Sans"/>
            </a:endParaRPr>
          </a:p>
        </p:txBody>
      </p:sp>
      <p:pic>
        <p:nvPicPr>
          <p:cNvPr id="718" name="Google Shape;718;g25726bcc156_0_5"/>
          <p:cNvPicPr preferRelativeResize="0"/>
          <p:nvPr/>
        </p:nvPicPr>
        <p:blipFill rotWithShape="1">
          <a:blip r:embed="rId3">
            <a:alphaModFix/>
          </a:blip>
          <a:srcRect b="5060" l="0" r="0" t="5060"/>
          <a:stretch/>
        </p:blipFill>
        <p:spPr>
          <a:xfrm>
            <a:off x="6125240" y="900088"/>
            <a:ext cx="363023" cy="345025"/>
          </a:xfrm>
          <a:prstGeom prst="rect">
            <a:avLst/>
          </a:prstGeom>
          <a:noFill/>
          <a:ln>
            <a:noFill/>
          </a:ln>
        </p:spPr>
      </p:pic>
      <p:sp>
        <p:nvSpPr>
          <p:cNvPr id="719" name="Google Shape;719;g25726bcc156_0_5"/>
          <p:cNvSpPr txBox="1"/>
          <p:nvPr/>
        </p:nvSpPr>
        <p:spPr>
          <a:xfrm>
            <a:off x="5881422" y="2316727"/>
            <a:ext cx="2262600" cy="227700"/>
          </a:xfrm>
          <a:prstGeom prst="rect">
            <a:avLst/>
          </a:prstGeom>
          <a:noFill/>
          <a:ln>
            <a:noFill/>
          </a:ln>
        </p:spPr>
        <p:txBody>
          <a:bodyPr anchorCtr="0" anchor="t" bIns="102825" lIns="102825" spcFirstLastPara="1" rIns="102825" wrap="square" tIns="102825">
            <a:noAutofit/>
          </a:bodyPr>
          <a:lstStyle/>
          <a:p>
            <a:pPr indent="0" lvl="0" marL="0" rtl="0" algn="l">
              <a:spcBef>
                <a:spcPts val="0"/>
              </a:spcBef>
              <a:spcAft>
                <a:spcPts val="0"/>
              </a:spcAft>
              <a:buNone/>
            </a:pPr>
            <a:r>
              <a:rPr lang="en" sz="1000">
                <a:solidFill>
                  <a:srgbClr val="007DC7"/>
                </a:solidFill>
                <a:latin typeface="Open Sans"/>
                <a:ea typeface="Open Sans"/>
                <a:cs typeface="Open Sans"/>
                <a:sym typeface="Open Sans"/>
              </a:rPr>
              <a:t>Omondi Omondi Family</a:t>
            </a:r>
            <a:endParaRPr sz="1000">
              <a:solidFill>
                <a:srgbClr val="007DC7"/>
              </a:solidFill>
              <a:latin typeface="Open Sans"/>
              <a:ea typeface="Open Sans"/>
              <a:cs typeface="Open Sans"/>
              <a:sym typeface="Open Sans"/>
            </a:endParaRPr>
          </a:p>
          <a:p>
            <a:pPr indent="0" lvl="0" marL="0" rtl="0" algn="l">
              <a:spcBef>
                <a:spcPts val="0"/>
              </a:spcBef>
              <a:spcAft>
                <a:spcPts val="0"/>
              </a:spcAft>
              <a:buNone/>
            </a:pPr>
            <a:r>
              <a:t/>
            </a:r>
            <a:endParaRPr sz="1000">
              <a:solidFill>
                <a:srgbClr val="007DC7"/>
              </a:solidFill>
              <a:latin typeface="Open Sans"/>
              <a:ea typeface="Open Sans"/>
              <a:cs typeface="Open Sans"/>
              <a:sym typeface="Open Sans"/>
            </a:endParaRPr>
          </a:p>
        </p:txBody>
      </p:sp>
      <p:sp>
        <p:nvSpPr>
          <p:cNvPr id="720" name="Google Shape;720;g25726bcc156_0_5"/>
          <p:cNvSpPr txBox="1"/>
          <p:nvPr/>
        </p:nvSpPr>
        <p:spPr>
          <a:xfrm>
            <a:off x="7734221" y="1323313"/>
            <a:ext cx="8505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Age</a:t>
            </a:r>
            <a:endParaRPr b="1" sz="1000">
              <a:solidFill>
                <a:srgbClr val="333333"/>
              </a:solidFill>
              <a:latin typeface="Open Sans"/>
              <a:ea typeface="Open Sans"/>
              <a:cs typeface="Open Sans"/>
              <a:sym typeface="Open Sans"/>
            </a:endParaRPr>
          </a:p>
        </p:txBody>
      </p:sp>
      <p:sp>
        <p:nvSpPr>
          <p:cNvPr id="721" name="Google Shape;721;g25726bcc156_0_5"/>
          <p:cNvSpPr txBox="1"/>
          <p:nvPr/>
        </p:nvSpPr>
        <p:spPr>
          <a:xfrm>
            <a:off x="7734220" y="1509435"/>
            <a:ext cx="725100" cy="1671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lang="en" sz="1000">
                <a:solidFill>
                  <a:srgbClr val="333333"/>
                </a:solidFill>
                <a:latin typeface="Open Sans"/>
                <a:ea typeface="Open Sans"/>
                <a:cs typeface="Open Sans"/>
                <a:sym typeface="Open Sans"/>
              </a:rPr>
              <a:t>35 years</a:t>
            </a:r>
            <a:endParaRPr sz="1000">
              <a:solidFill>
                <a:srgbClr val="333333"/>
              </a:solidFill>
              <a:latin typeface="Open Sans"/>
              <a:ea typeface="Open Sans"/>
              <a:cs typeface="Open Sans"/>
              <a:sym typeface="Open Sans"/>
            </a:endParaRPr>
          </a:p>
        </p:txBody>
      </p:sp>
      <p:sp>
        <p:nvSpPr>
          <p:cNvPr id="722" name="Google Shape;722;g25726bcc156_0_5"/>
          <p:cNvSpPr txBox="1"/>
          <p:nvPr/>
        </p:nvSpPr>
        <p:spPr>
          <a:xfrm>
            <a:off x="7734233" y="1683601"/>
            <a:ext cx="8505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Phone</a:t>
            </a:r>
            <a:endParaRPr b="1" sz="1000">
              <a:solidFill>
                <a:srgbClr val="333333"/>
              </a:solidFill>
              <a:latin typeface="Open Sans"/>
              <a:ea typeface="Open Sans"/>
              <a:cs typeface="Open Sans"/>
              <a:sym typeface="Open Sans"/>
            </a:endParaRPr>
          </a:p>
        </p:txBody>
      </p:sp>
      <p:sp>
        <p:nvSpPr>
          <p:cNvPr id="723" name="Google Shape;723;g25726bcc156_0_5"/>
          <p:cNvSpPr txBox="1"/>
          <p:nvPr/>
        </p:nvSpPr>
        <p:spPr>
          <a:xfrm>
            <a:off x="7734225" y="1918375"/>
            <a:ext cx="1152900" cy="1671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lang="en" sz="1000">
                <a:solidFill>
                  <a:srgbClr val="007DC7"/>
                </a:solidFill>
                <a:latin typeface="Open Sans"/>
                <a:ea typeface="Open Sans"/>
                <a:cs typeface="Open Sans"/>
                <a:sym typeface="Open Sans"/>
              </a:rPr>
              <a:t>+254724123456</a:t>
            </a:r>
            <a:endParaRPr sz="1000">
              <a:solidFill>
                <a:srgbClr val="007DC7"/>
              </a:solidFill>
              <a:latin typeface="Open Sans"/>
              <a:ea typeface="Open Sans"/>
              <a:cs typeface="Open Sans"/>
              <a:sym typeface="Open Sans"/>
            </a:endParaRPr>
          </a:p>
        </p:txBody>
      </p:sp>
      <p:sp>
        <p:nvSpPr>
          <p:cNvPr id="724" name="Google Shape;724;g25726bcc156_0_5"/>
          <p:cNvSpPr txBox="1"/>
          <p:nvPr/>
        </p:nvSpPr>
        <p:spPr>
          <a:xfrm>
            <a:off x="5881419" y="2190237"/>
            <a:ext cx="13923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Belongs To</a:t>
            </a:r>
            <a:endParaRPr b="1" sz="1000">
              <a:solidFill>
                <a:srgbClr val="333333"/>
              </a:solidFill>
              <a:latin typeface="Open Sans"/>
              <a:ea typeface="Open Sans"/>
              <a:cs typeface="Open Sans"/>
              <a:sym typeface="Open Sans"/>
            </a:endParaRPr>
          </a:p>
        </p:txBody>
      </p:sp>
      <p:sp>
        <p:nvSpPr>
          <p:cNvPr id="725" name="Google Shape;725;g25726bcc156_0_5"/>
          <p:cNvSpPr/>
          <p:nvPr/>
        </p:nvSpPr>
        <p:spPr>
          <a:xfrm>
            <a:off x="5803245" y="3264849"/>
            <a:ext cx="3250500" cy="5361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pic>
        <p:nvPicPr>
          <p:cNvPr id="726" name="Google Shape;726;g25726bcc156_0_5"/>
          <p:cNvPicPr preferRelativeResize="0"/>
          <p:nvPr/>
        </p:nvPicPr>
        <p:blipFill>
          <a:blip r:embed="rId4">
            <a:alphaModFix/>
          </a:blip>
          <a:stretch>
            <a:fillRect/>
          </a:stretch>
        </p:blipFill>
        <p:spPr>
          <a:xfrm>
            <a:off x="5809900" y="333025"/>
            <a:ext cx="3245362" cy="536208"/>
          </a:xfrm>
          <a:prstGeom prst="rect">
            <a:avLst/>
          </a:prstGeom>
          <a:noFill/>
          <a:ln>
            <a:noFill/>
          </a:ln>
        </p:spPr>
      </p:pic>
      <p:sp>
        <p:nvSpPr>
          <p:cNvPr id="727" name="Google Shape;727;g25726bcc156_0_5"/>
          <p:cNvSpPr txBox="1"/>
          <p:nvPr/>
        </p:nvSpPr>
        <p:spPr>
          <a:xfrm>
            <a:off x="6263146" y="377298"/>
            <a:ext cx="23307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333333"/>
                </a:solidFill>
                <a:latin typeface="Open Sans"/>
                <a:ea typeface="Open Sans"/>
                <a:cs typeface="Open Sans"/>
                <a:sym typeface="Open Sans"/>
              </a:rPr>
              <a:t>Profile</a:t>
            </a:r>
            <a:endParaRPr b="1" sz="1000">
              <a:solidFill>
                <a:srgbClr val="333333"/>
              </a:solidFill>
              <a:latin typeface="Open Sans"/>
              <a:ea typeface="Open Sans"/>
              <a:cs typeface="Open Sans"/>
              <a:sym typeface="Open Sans"/>
            </a:endParaRPr>
          </a:p>
        </p:txBody>
      </p:sp>
      <p:sp>
        <p:nvSpPr>
          <p:cNvPr id="728" name="Google Shape;728;g25726bcc156_0_5"/>
          <p:cNvSpPr txBox="1"/>
          <p:nvPr/>
        </p:nvSpPr>
        <p:spPr>
          <a:xfrm>
            <a:off x="5881514" y="1766072"/>
            <a:ext cx="8505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Gender</a:t>
            </a:r>
            <a:endParaRPr b="1" sz="1000">
              <a:solidFill>
                <a:srgbClr val="333333"/>
              </a:solidFill>
              <a:latin typeface="Open Sans"/>
              <a:ea typeface="Open Sans"/>
              <a:cs typeface="Open Sans"/>
              <a:sym typeface="Open Sans"/>
            </a:endParaRPr>
          </a:p>
        </p:txBody>
      </p:sp>
      <p:sp>
        <p:nvSpPr>
          <p:cNvPr id="729" name="Google Shape;729;g25726bcc156_0_5"/>
          <p:cNvSpPr txBox="1"/>
          <p:nvPr/>
        </p:nvSpPr>
        <p:spPr>
          <a:xfrm>
            <a:off x="5867930" y="1960819"/>
            <a:ext cx="725100" cy="1671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lang="en" sz="1000">
                <a:solidFill>
                  <a:srgbClr val="333333"/>
                </a:solidFill>
                <a:latin typeface="Open Sans"/>
                <a:ea typeface="Open Sans"/>
                <a:cs typeface="Open Sans"/>
                <a:sym typeface="Open Sans"/>
              </a:rPr>
              <a:t>Female</a:t>
            </a:r>
            <a:endParaRPr sz="1000">
              <a:solidFill>
                <a:srgbClr val="333333"/>
              </a:solidFill>
              <a:latin typeface="Open Sans"/>
              <a:ea typeface="Open Sans"/>
              <a:cs typeface="Open Sans"/>
              <a:sym typeface="Open Sans"/>
            </a:endParaRPr>
          </a:p>
        </p:txBody>
      </p:sp>
      <p:sp>
        <p:nvSpPr>
          <p:cNvPr id="730" name="Google Shape;730;g25726bcc156_0_5"/>
          <p:cNvSpPr txBox="1"/>
          <p:nvPr/>
        </p:nvSpPr>
        <p:spPr>
          <a:xfrm>
            <a:off x="5881427" y="2556550"/>
            <a:ext cx="18528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Community Health  Area</a:t>
            </a:r>
            <a:endParaRPr b="1" sz="1000">
              <a:solidFill>
                <a:srgbClr val="333333"/>
              </a:solidFill>
              <a:latin typeface="Open Sans"/>
              <a:ea typeface="Open Sans"/>
              <a:cs typeface="Open Sans"/>
              <a:sym typeface="Open Sans"/>
            </a:endParaRPr>
          </a:p>
        </p:txBody>
      </p:sp>
      <p:sp>
        <p:nvSpPr>
          <p:cNvPr id="731" name="Google Shape;731;g25726bcc156_0_5"/>
          <p:cNvSpPr txBox="1"/>
          <p:nvPr/>
        </p:nvSpPr>
        <p:spPr>
          <a:xfrm>
            <a:off x="5933821" y="2691221"/>
            <a:ext cx="2262600" cy="227700"/>
          </a:xfrm>
          <a:prstGeom prst="rect">
            <a:avLst/>
          </a:prstGeom>
          <a:noFill/>
          <a:ln>
            <a:noFill/>
          </a:ln>
        </p:spPr>
        <p:txBody>
          <a:bodyPr anchorCtr="0" anchor="t" bIns="102825" lIns="102825" spcFirstLastPara="1" rIns="102825" wrap="square" tIns="102825">
            <a:noAutofit/>
          </a:bodyPr>
          <a:lstStyle/>
          <a:p>
            <a:pPr indent="0" lvl="0" marL="0" rtl="0" algn="l">
              <a:spcBef>
                <a:spcPts val="0"/>
              </a:spcBef>
              <a:spcAft>
                <a:spcPts val="0"/>
              </a:spcAft>
              <a:buNone/>
            </a:pPr>
            <a:r>
              <a:rPr lang="en" sz="1000">
                <a:solidFill>
                  <a:srgbClr val="007DC7"/>
                </a:solidFill>
                <a:latin typeface="Open Sans"/>
                <a:ea typeface="Open Sans"/>
                <a:cs typeface="Open Sans"/>
                <a:sym typeface="Open Sans"/>
              </a:rPr>
              <a:t>Janet Mwangi’s Area</a:t>
            </a:r>
            <a:endParaRPr sz="1000">
              <a:solidFill>
                <a:srgbClr val="007DC7"/>
              </a:solidFill>
              <a:latin typeface="Open Sans"/>
              <a:ea typeface="Open Sans"/>
              <a:cs typeface="Open Sans"/>
              <a:sym typeface="Open Sans"/>
            </a:endParaRPr>
          </a:p>
        </p:txBody>
      </p:sp>
      <p:sp>
        <p:nvSpPr>
          <p:cNvPr id="732" name="Google Shape;732;g25726bcc156_0_5"/>
          <p:cNvSpPr/>
          <p:nvPr/>
        </p:nvSpPr>
        <p:spPr>
          <a:xfrm>
            <a:off x="5803241" y="3841005"/>
            <a:ext cx="3250500" cy="5361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sp>
        <p:nvSpPr>
          <p:cNvPr id="733" name="Google Shape;733;g25726bcc156_0_5"/>
          <p:cNvSpPr txBox="1"/>
          <p:nvPr/>
        </p:nvSpPr>
        <p:spPr>
          <a:xfrm>
            <a:off x="0" y="0"/>
            <a:ext cx="59337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chemeClr val="dk1"/>
                </a:solidFill>
                <a:latin typeface="Nunito"/>
                <a:ea typeface="Nunito"/>
                <a:cs typeface="Nunito"/>
                <a:sym typeface="Nunito"/>
              </a:rPr>
              <a:t>Persona Card</a:t>
            </a:r>
            <a:endParaRPr b="1" sz="3300">
              <a:solidFill>
                <a:schemeClr val="dk1"/>
              </a:solidFill>
              <a:latin typeface="Nunito"/>
              <a:ea typeface="Nunito"/>
              <a:cs typeface="Nunito"/>
              <a:sym typeface="Nunito"/>
            </a:endParaRPr>
          </a:p>
        </p:txBody>
      </p:sp>
      <p:sp>
        <p:nvSpPr>
          <p:cNvPr id="734" name="Google Shape;734;g25726bcc156_0_5"/>
          <p:cNvSpPr txBox="1"/>
          <p:nvPr/>
        </p:nvSpPr>
        <p:spPr>
          <a:xfrm>
            <a:off x="5881421" y="1341901"/>
            <a:ext cx="8505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Patient ID</a:t>
            </a:r>
            <a:endParaRPr b="1" sz="1000">
              <a:solidFill>
                <a:srgbClr val="333333"/>
              </a:solidFill>
              <a:latin typeface="Open Sans"/>
              <a:ea typeface="Open Sans"/>
              <a:cs typeface="Open Sans"/>
              <a:sym typeface="Open Sans"/>
            </a:endParaRPr>
          </a:p>
        </p:txBody>
      </p:sp>
      <p:sp>
        <p:nvSpPr>
          <p:cNvPr id="735" name="Google Shape;735;g25726bcc156_0_5"/>
          <p:cNvSpPr txBox="1"/>
          <p:nvPr/>
        </p:nvSpPr>
        <p:spPr>
          <a:xfrm>
            <a:off x="5868020" y="1519435"/>
            <a:ext cx="725100" cy="1671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lang="en" sz="1000">
                <a:solidFill>
                  <a:srgbClr val="333333"/>
                </a:solidFill>
                <a:latin typeface="Open Sans"/>
                <a:ea typeface="Open Sans"/>
                <a:cs typeface="Open Sans"/>
                <a:sym typeface="Open Sans"/>
              </a:rPr>
              <a:t>45734</a:t>
            </a:r>
            <a:endParaRPr sz="1000">
              <a:solidFill>
                <a:srgbClr val="33333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g25726bcc156_0_29"/>
          <p:cNvSpPr txBox="1"/>
          <p:nvPr>
            <p:ph type="ctrTitle"/>
          </p:nvPr>
        </p:nvSpPr>
        <p:spPr>
          <a:xfrm>
            <a:off x="185200" y="166800"/>
            <a:ext cx="8520600" cy="7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latin typeface="Nunito Sans"/>
                <a:ea typeface="Nunito Sans"/>
                <a:cs typeface="Nunito Sans"/>
                <a:sym typeface="Nunito Sans"/>
              </a:rPr>
              <a:t>Pregnancy Card</a:t>
            </a:r>
            <a:endParaRPr b="1" sz="3300">
              <a:latin typeface="Nunito Sans"/>
              <a:ea typeface="Nunito Sans"/>
              <a:cs typeface="Nunito Sans"/>
              <a:sym typeface="Nunito Sans"/>
            </a:endParaRPr>
          </a:p>
        </p:txBody>
      </p:sp>
      <p:sp>
        <p:nvSpPr>
          <p:cNvPr id="741" name="Google Shape;741;g25726bcc156_0_29"/>
          <p:cNvSpPr txBox="1"/>
          <p:nvPr>
            <p:ph idx="1" type="subTitle"/>
          </p:nvPr>
        </p:nvSpPr>
        <p:spPr>
          <a:xfrm>
            <a:off x="185200" y="756250"/>
            <a:ext cx="4260300" cy="3023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This will appear if woman is pregnant and disappear on </a:t>
            </a:r>
            <a:r>
              <a:rPr lang="en" sz="1200">
                <a:latin typeface="Nunito Sans Light"/>
                <a:ea typeface="Nunito Sans Light"/>
                <a:cs typeface="Nunito Sans Light"/>
                <a:sym typeface="Nunito Sans Light"/>
                <a:extLst>
                  <a:ext uri="http://customooxmlschemas.google.com/">
                    <go:slidesCustomData xmlns:go="http://customooxmlschemas.google.com/" textRoundtripDataId="0"/>
                  </a:ext>
                </a:extLst>
              </a:rPr>
              <a:t>delivery</a:t>
            </a:r>
            <a:r>
              <a:rPr lang="en" sz="1200">
                <a:latin typeface="Nunito Sans Light"/>
                <a:ea typeface="Nunito Sans Light"/>
                <a:cs typeface="Nunito Sans Light"/>
                <a:sym typeface="Nunito Sans Light"/>
              </a:rPr>
              <a:t> or gets a miscarriage .</a:t>
            </a:r>
            <a:endParaRPr sz="1200">
              <a:latin typeface="Nunito Sans Light"/>
              <a:ea typeface="Nunito Sans Light"/>
              <a:cs typeface="Nunito Sans Light"/>
              <a:sym typeface="Nunito Sans Light"/>
            </a:endParaRPr>
          </a:p>
          <a:p>
            <a:pPr indent="0" lvl="0" marL="0" rtl="0" algn="l">
              <a:spcBef>
                <a:spcPts val="0"/>
              </a:spcBef>
              <a:spcAft>
                <a:spcPts val="0"/>
              </a:spcAft>
              <a:buClr>
                <a:srgbClr val="000000"/>
              </a:buClr>
              <a:buSzPts val="1100"/>
              <a:buFont typeface="Arial"/>
              <a:buNone/>
            </a:pPr>
            <a:r>
              <a:t/>
            </a:r>
            <a:endParaRPr sz="1200">
              <a:latin typeface="Nunito Sans Light"/>
              <a:ea typeface="Nunito Sans Light"/>
              <a:cs typeface="Nunito Sans Light"/>
              <a:sym typeface="Nunito Sans Light"/>
            </a:endParaRPr>
          </a:p>
          <a:p>
            <a:pPr indent="0" lvl="0" marL="0" rtl="0" algn="l">
              <a:spcBef>
                <a:spcPts val="0"/>
              </a:spcBef>
              <a:spcAft>
                <a:spcPts val="0"/>
              </a:spcAft>
              <a:buClr>
                <a:srgbClr val="000000"/>
              </a:buClr>
              <a:buSzPts val="1100"/>
              <a:buFont typeface="Arial"/>
              <a:buNone/>
            </a:pPr>
            <a:r>
              <a:rPr b="1" lang="en" sz="1200">
                <a:latin typeface="Nunito Sans"/>
                <a:ea typeface="Nunito Sans"/>
                <a:cs typeface="Nunito Sans"/>
                <a:sym typeface="Nunito Sans"/>
              </a:rPr>
              <a:t>Fields</a:t>
            </a:r>
            <a:endParaRPr b="1" sz="1200">
              <a:latin typeface="Nunito Sans"/>
              <a:ea typeface="Nunito Sans"/>
              <a:cs typeface="Nunito Sans"/>
              <a:sym typeface="Nunito Sans"/>
            </a:endParaRPr>
          </a:p>
          <a:p>
            <a:pPr indent="0" lvl="0" marL="0" rtl="0" algn="l">
              <a:spcBef>
                <a:spcPts val="0"/>
              </a:spcBef>
              <a:spcAft>
                <a:spcPts val="0"/>
              </a:spcAft>
              <a:buNone/>
            </a:pPr>
            <a:r>
              <a:rPr lang="en" sz="1200">
                <a:latin typeface="Nunito Sans Light"/>
                <a:ea typeface="Nunito Sans Light"/>
                <a:cs typeface="Nunito Sans Light"/>
                <a:sym typeface="Nunito Sans Light"/>
              </a:rPr>
              <a:t>Information will be updated based on latest Assessment  form </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Pregnant; Yes captured during mother registration for pregnant women</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Weeks pregnant: captured during mother registration for pregnant women</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Estimated Delivery Date: captured during mother registration for pregnant women</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IPtp Dose Received : Captured from the malaria assessment for pregnant mothers form</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Sleeps Under LLIN : Can be Yes or No captured from the assessment form</a:t>
            </a:r>
            <a:endParaRPr sz="1200">
              <a:latin typeface="Nunito Sans Light"/>
              <a:ea typeface="Nunito Sans Light"/>
              <a:cs typeface="Nunito Sans Light"/>
              <a:sym typeface="Nunito Sans Light"/>
            </a:endParaRPr>
          </a:p>
          <a:p>
            <a:pPr indent="0" lvl="0" marL="0" rtl="0" algn="l">
              <a:spcBef>
                <a:spcPts val="0"/>
              </a:spcBef>
              <a:spcAft>
                <a:spcPts val="0"/>
              </a:spcAft>
              <a:buNone/>
            </a:pPr>
            <a:r>
              <a:t/>
            </a:r>
            <a:endParaRPr sz="1200">
              <a:latin typeface="Nunito Sans Light"/>
              <a:ea typeface="Nunito Sans Light"/>
              <a:cs typeface="Nunito Sans Light"/>
              <a:sym typeface="Nunito Sans Light"/>
            </a:endParaRPr>
          </a:p>
          <a:p>
            <a:pPr indent="0" lvl="0" marL="0" rtl="0" algn="l">
              <a:spcBef>
                <a:spcPts val="0"/>
              </a:spcBef>
              <a:spcAft>
                <a:spcPts val="0"/>
              </a:spcAft>
              <a:buNone/>
            </a:pPr>
            <a:r>
              <a:t/>
            </a:r>
            <a:endParaRPr sz="1200">
              <a:latin typeface="Nunito Sans Light"/>
              <a:ea typeface="Nunito Sans Light"/>
              <a:cs typeface="Nunito Sans Light"/>
              <a:sym typeface="Nunito Sans Light"/>
            </a:endParaRPr>
          </a:p>
        </p:txBody>
      </p:sp>
      <p:sp>
        <p:nvSpPr>
          <p:cNvPr id="742" name="Google Shape;742;g25726bcc156_0_29"/>
          <p:cNvSpPr txBox="1"/>
          <p:nvPr/>
        </p:nvSpPr>
        <p:spPr>
          <a:xfrm>
            <a:off x="7355101" y="1591725"/>
            <a:ext cx="1738200" cy="2268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b="1" sz="1600">
              <a:solidFill>
                <a:srgbClr val="333333"/>
              </a:solidFill>
              <a:latin typeface="Open Sans"/>
              <a:ea typeface="Open Sans"/>
              <a:cs typeface="Open Sans"/>
              <a:sym typeface="Open Sans"/>
            </a:endParaRPr>
          </a:p>
        </p:txBody>
      </p:sp>
      <p:sp>
        <p:nvSpPr>
          <p:cNvPr id="743" name="Google Shape;743;g25726bcc156_0_29"/>
          <p:cNvSpPr/>
          <p:nvPr/>
        </p:nvSpPr>
        <p:spPr>
          <a:xfrm>
            <a:off x="5740144" y="1868698"/>
            <a:ext cx="2250600" cy="4245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744" name="Google Shape;744;g25726bcc156_0_29"/>
          <p:cNvSpPr/>
          <p:nvPr/>
        </p:nvSpPr>
        <p:spPr>
          <a:xfrm>
            <a:off x="5746426" y="2703185"/>
            <a:ext cx="2250600" cy="4245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grpSp>
        <p:nvGrpSpPr>
          <p:cNvPr id="745" name="Google Shape;745;g25726bcc156_0_29"/>
          <p:cNvGrpSpPr/>
          <p:nvPr/>
        </p:nvGrpSpPr>
        <p:grpSpPr>
          <a:xfrm>
            <a:off x="5741228" y="1444193"/>
            <a:ext cx="2250513" cy="424361"/>
            <a:chOff x="8751113" y="6634274"/>
            <a:chExt cx="4050600" cy="905400"/>
          </a:xfrm>
        </p:grpSpPr>
        <p:sp>
          <p:nvSpPr>
            <p:cNvPr id="746" name="Google Shape;746;g25726bcc156_0_29"/>
            <p:cNvSpPr/>
            <p:nvPr/>
          </p:nvSpPr>
          <p:spPr>
            <a:xfrm>
              <a:off x="8751113" y="6634274"/>
              <a:ext cx="4050600" cy="9054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747" name="Google Shape;747;g25726bcc156_0_29"/>
            <p:cNvSpPr txBox="1"/>
            <p:nvPr/>
          </p:nvSpPr>
          <p:spPr>
            <a:xfrm>
              <a:off x="8906838" y="6812725"/>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t/>
              </a:r>
              <a:endParaRPr b="1" sz="800">
                <a:solidFill>
                  <a:srgbClr val="333333"/>
                </a:solidFill>
                <a:latin typeface="Open Sans"/>
                <a:ea typeface="Open Sans"/>
                <a:cs typeface="Open Sans"/>
                <a:sym typeface="Open Sans"/>
              </a:endParaRPr>
            </a:p>
          </p:txBody>
        </p:sp>
      </p:grpSp>
      <p:sp>
        <p:nvSpPr>
          <p:cNvPr id="748" name="Google Shape;748;g25726bcc156_0_29"/>
          <p:cNvSpPr/>
          <p:nvPr/>
        </p:nvSpPr>
        <p:spPr>
          <a:xfrm>
            <a:off x="5740735" y="2293005"/>
            <a:ext cx="2250600" cy="4245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grpSp>
        <p:nvGrpSpPr>
          <p:cNvPr id="749" name="Google Shape;749;g25726bcc156_0_29"/>
          <p:cNvGrpSpPr/>
          <p:nvPr/>
        </p:nvGrpSpPr>
        <p:grpSpPr>
          <a:xfrm>
            <a:off x="5739900" y="1210679"/>
            <a:ext cx="2251013" cy="248036"/>
            <a:chOff x="8748925" y="6105176"/>
            <a:chExt cx="4051500" cy="529200"/>
          </a:xfrm>
        </p:grpSpPr>
        <p:sp>
          <p:nvSpPr>
            <p:cNvPr id="750" name="Google Shape;750;g25726bcc156_0_29"/>
            <p:cNvSpPr/>
            <p:nvPr/>
          </p:nvSpPr>
          <p:spPr>
            <a:xfrm>
              <a:off x="8749375" y="6105176"/>
              <a:ext cx="4050600" cy="5292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cxnSp>
          <p:nvCxnSpPr>
            <p:cNvPr id="751" name="Google Shape;751;g25726bcc156_0_29"/>
            <p:cNvCxnSpPr/>
            <p:nvPr/>
          </p:nvCxnSpPr>
          <p:spPr>
            <a:xfrm>
              <a:off x="8748925" y="6634375"/>
              <a:ext cx="4051500" cy="0"/>
            </a:xfrm>
            <a:prstGeom prst="straightConnector1">
              <a:avLst/>
            </a:prstGeom>
            <a:noFill/>
            <a:ln cap="flat" cmpd="sng" w="19050">
              <a:solidFill>
                <a:srgbClr val="B7B7B7"/>
              </a:solidFill>
              <a:prstDash val="solid"/>
              <a:round/>
              <a:headEnd len="med" w="med" type="none"/>
              <a:tailEnd len="med" w="med" type="none"/>
            </a:ln>
          </p:spPr>
        </p:cxnSp>
        <p:sp>
          <p:nvSpPr>
            <p:cNvPr id="752" name="Google Shape;752;g25726bcc156_0_29"/>
            <p:cNvSpPr txBox="1"/>
            <p:nvPr/>
          </p:nvSpPr>
          <p:spPr>
            <a:xfrm>
              <a:off x="8906850" y="6143575"/>
              <a:ext cx="3735600" cy="452400"/>
            </a:xfrm>
            <a:prstGeom prst="rect">
              <a:avLst/>
            </a:prstGeom>
            <a:noFill/>
            <a:ln>
              <a:noFill/>
            </a:ln>
          </p:spPr>
          <p:txBody>
            <a:bodyPr anchorCtr="0" anchor="t" bIns="49725" lIns="49725" spcFirstLastPara="1" rIns="49725" wrap="square" tIns="49725">
              <a:noAutofit/>
            </a:bodyPr>
            <a:lstStyle/>
            <a:p>
              <a:pPr indent="0" lvl="0" marL="0" rtl="0" algn="l">
                <a:spcBef>
                  <a:spcPts val="0"/>
                </a:spcBef>
                <a:spcAft>
                  <a:spcPts val="0"/>
                </a:spcAft>
                <a:buNone/>
              </a:pPr>
              <a:r>
                <a:rPr lang="en" sz="900">
                  <a:latin typeface="Open Sans"/>
                  <a:ea typeface="Open Sans"/>
                  <a:cs typeface="Open Sans"/>
                  <a:sym typeface="Open Sans"/>
                </a:rPr>
                <a:t>Active pregnancy</a:t>
              </a:r>
              <a:endParaRPr sz="900">
                <a:latin typeface="Open Sans"/>
                <a:ea typeface="Open Sans"/>
                <a:cs typeface="Open Sans"/>
                <a:sym typeface="Open Sans"/>
              </a:endParaRPr>
            </a:p>
          </p:txBody>
        </p:sp>
      </p:grpSp>
      <p:grpSp>
        <p:nvGrpSpPr>
          <p:cNvPr id="753" name="Google Shape;753;g25726bcc156_0_29"/>
          <p:cNvGrpSpPr/>
          <p:nvPr/>
        </p:nvGrpSpPr>
        <p:grpSpPr>
          <a:xfrm>
            <a:off x="5839701" y="1533125"/>
            <a:ext cx="1864983" cy="261195"/>
            <a:chOff x="6558275" y="4844450"/>
            <a:chExt cx="3356700" cy="557275"/>
          </a:xfrm>
        </p:grpSpPr>
        <p:sp>
          <p:nvSpPr>
            <p:cNvPr id="754" name="Google Shape;754;g25726bcc156_0_29"/>
            <p:cNvSpPr txBox="1"/>
            <p:nvPr/>
          </p:nvSpPr>
          <p:spPr>
            <a:xfrm>
              <a:off x="6558275" y="4844450"/>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Weeks pregnant</a:t>
              </a:r>
              <a:endParaRPr b="1" sz="800">
                <a:solidFill>
                  <a:srgbClr val="333333"/>
                </a:solidFill>
                <a:latin typeface="Open Sans"/>
                <a:ea typeface="Open Sans"/>
                <a:cs typeface="Open Sans"/>
                <a:sym typeface="Open Sans"/>
              </a:endParaRPr>
            </a:p>
          </p:txBody>
        </p:sp>
        <p:sp>
          <p:nvSpPr>
            <p:cNvPr id="755" name="Google Shape;755;g25726bcc156_0_29"/>
            <p:cNvSpPr txBox="1"/>
            <p:nvPr/>
          </p:nvSpPr>
          <p:spPr>
            <a:xfrm>
              <a:off x="6558275" y="5182125"/>
              <a:ext cx="3356700" cy="219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15</a:t>
              </a:r>
              <a:endParaRPr sz="800">
                <a:solidFill>
                  <a:srgbClr val="333333"/>
                </a:solidFill>
                <a:latin typeface="Open Sans"/>
                <a:ea typeface="Open Sans"/>
                <a:cs typeface="Open Sans"/>
                <a:sym typeface="Open Sans"/>
              </a:endParaRPr>
            </a:p>
          </p:txBody>
        </p:sp>
      </p:grpSp>
      <p:grpSp>
        <p:nvGrpSpPr>
          <p:cNvPr id="756" name="Google Shape;756;g25726bcc156_0_29"/>
          <p:cNvGrpSpPr/>
          <p:nvPr/>
        </p:nvGrpSpPr>
        <p:grpSpPr>
          <a:xfrm>
            <a:off x="5839693" y="1950183"/>
            <a:ext cx="1864983" cy="261195"/>
            <a:chOff x="8906838" y="6812725"/>
            <a:chExt cx="3356700" cy="557275"/>
          </a:xfrm>
        </p:grpSpPr>
        <p:sp>
          <p:nvSpPr>
            <p:cNvPr id="757" name="Google Shape;757;g25726bcc156_0_29"/>
            <p:cNvSpPr txBox="1"/>
            <p:nvPr/>
          </p:nvSpPr>
          <p:spPr>
            <a:xfrm>
              <a:off x="8906838" y="6812725"/>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Estimated delivery date</a:t>
              </a:r>
              <a:endParaRPr b="1" sz="800">
                <a:solidFill>
                  <a:srgbClr val="333333"/>
                </a:solidFill>
                <a:latin typeface="Open Sans"/>
                <a:ea typeface="Open Sans"/>
                <a:cs typeface="Open Sans"/>
                <a:sym typeface="Open Sans"/>
              </a:endParaRPr>
            </a:p>
          </p:txBody>
        </p:sp>
        <p:sp>
          <p:nvSpPr>
            <p:cNvPr id="758" name="Google Shape;758;g25726bcc156_0_29"/>
            <p:cNvSpPr txBox="1"/>
            <p:nvPr/>
          </p:nvSpPr>
          <p:spPr>
            <a:xfrm>
              <a:off x="8906838" y="7150400"/>
              <a:ext cx="3356700" cy="219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11 December 2023</a:t>
              </a:r>
              <a:endParaRPr sz="800">
                <a:solidFill>
                  <a:srgbClr val="333333"/>
                </a:solidFill>
                <a:latin typeface="Open Sans"/>
                <a:ea typeface="Open Sans"/>
                <a:cs typeface="Open Sans"/>
                <a:sym typeface="Open Sans"/>
              </a:endParaRPr>
            </a:p>
          </p:txBody>
        </p:sp>
      </p:grpSp>
      <p:grpSp>
        <p:nvGrpSpPr>
          <p:cNvPr id="759" name="Google Shape;759;g25726bcc156_0_29"/>
          <p:cNvGrpSpPr/>
          <p:nvPr/>
        </p:nvGrpSpPr>
        <p:grpSpPr>
          <a:xfrm>
            <a:off x="5839696" y="2345550"/>
            <a:ext cx="1864983" cy="305282"/>
            <a:chOff x="6748722" y="4957289"/>
            <a:chExt cx="3356700" cy="651338"/>
          </a:xfrm>
        </p:grpSpPr>
        <p:sp>
          <p:nvSpPr>
            <p:cNvPr id="760" name="Google Shape;760;g25726bcc156_0_29"/>
            <p:cNvSpPr txBox="1"/>
            <p:nvPr/>
          </p:nvSpPr>
          <p:spPr>
            <a:xfrm>
              <a:off x="6748722" y="4957289"/>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IPtp Dose Received</a:t>
              </a:r>
              <a:endParaRPr b="1" sz="800">
                <a:solidFill>
                  <a:srgbClr val="333333"/>
                </a:solidFill>
                <a:latin typeface="Open Sans"/>
                <a:ea typeface="Open Sans"/>
                <a:cs typeface="Open Sans"/>
                <a:sym typeface="Open Sans"/>
              </a:endParaRPr>
            </a:p>
          </p:txBody>
        </p:sp>
        <p:sp>
          <p:nvSpPr>
            <p:cNvPr id="761" name="Google Shape;761;g25726bcc156_0_29"/>
            <p:cNvSpPr txBox="1"/>
            <p:nvPr/>
          </p:nvSpPr>
          <p:spPr>
            <a:xfrm>
              <a:off x="6748722" y="5389027"/>
              <a:ext cx="3356700" cy="219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900">
                  <a:solidFill>
                    <a:srgbClr val="1F1F1F"/>
                  </a:solidFill>
                  <a:highlight>
                    <a:srgbClr val="FFFFFF"/>
                  </a:highlight>
                  <a:latin typeface="Roboto"/>
                  <a:ea typeface="Roboto"/>
                  <a:cs typeface="Roboto"/>
                  <a:sym typeface="Roboto"/>
                </a:rPr>
                <a:t>IPTp-1</a:t>
              </a:r>
              <a:endParaRPr sz="800">
                <a:solidFill>
                  <a:srgbClr val="333333"/>
                </a:solidFill>
                <a:latin typeface="Open Sans"/>
                <a:ea typeface="Open Sans"/>
                <a:cs typeface="Open Sans"/>
                <a:sym typeface="Open Sans"/>
              </a:endParaRPr>
            </a:p>
          </p:txBody>
        </p:sp>
      </p:grpSp>
      <p:sp>
        <p:nvSpPr>
          <p:cNvPr id="762" name="Google Shape;762;g25726bcc156_0_29"/>
          <p:cNvSpPr txBox="1"/>
          <p:nvPr/>
        </p:nvSpPr>
        <p:spPr>
          <a:xfrm>
            <a:off x="5839696" y="2743737"/>
            <a:ext cx="1865100" cy="1398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Sleeps Under LLIN </a:t>
            </a:r>
            <a:endParaRPr b="1" sz="800">
              <a:solidFill>
                <a:srgbClr val="333333"/>
              </a:solidFill>
              <a:latin typeface="Open Sans"/>
              <a:ea typeface="Open Sans"/>
              <a:cs typeface="Open Sans"/>
              <a:sym typeface="Open Sans"/>
            </a:endParaRPr>
          </a:p>
        </p:txBody>
      </p:sp>
      <p:sp>
        <p:nvSpPr>
          <p:cNvPr id="763" name="Google Shape;763;g25726bcc156_0_29"/>
          <p:cNvSpPr txBox="1"/>
          <p:nvPr/>
        </p:nvSpPr>
        <p:spPr>
          <a:xfrm>
            <a:off x="5839696" y="2946093"/>
            <a:ext cx="1865100" cy="1029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900">
                <a:solidFill>
                  <a:srgbClr val="1F1F1F"/>
                </a:solidFill>
                <a:highlight>
                  <a:srgbClr val="FFFFFF"/>
                </a:highlight>
                <a:latin typeface="Roboto"/>
                <a:ea typeface="Roboto"/>
                <a:cs typeface="Roboto"/>
                <a:sym typeface="Roboto"/>
              </a:rPr>
              <a:t>No</a:t>
            </a:r>
            <a:endParaRPr sz="800">
              <a:solidFill>
                <a:srgbClr val="33333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25726bcc156_0_56"/>
          <p:cNvSpPr txBox="1"/>
          <p:nvPr>
            <p:ph type="ctrTitle"/>
          </p:nvPr>
        </p:nvSpPr>
        <p:spPr>
          <a:xfrm>
            <a:off x="185200" y="166800"/>
            <a:ext cx="8520600" cy="7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latin typeface="Nunito Sans"/>
                <a:ea typeface="Nunito Sans"/>
                <a:cs typeface="Nunito Sans"/>
                <a:sym typeface="Nunito Sans"/>
              </a:rPr>
              <a:t>Assessment History Card</a:t>
            </a:r>
            <a:endParaRPr b="1" sz="3300">
              <a:latin typeface="Nunito Sans"/>
              <a:ea typeface="Nunito Sans"/>
              <a:cs typeface="Nunito Sans"/>
              <a:sym typeface="Nunito Sans"/>
            </a:endParaRPr>
          </a:p>
        </p:txBody>
      </p:sp>
      <p:sp>
        <p:nvSpPr>
          <p:cNvPr id="769" name="Google Shape;769;g25726bcc156_0_56"/>
          <p:cNvSpPr txBox="1"/>
          <p:nvPr>
            <p:ph idx="1" type="subTitle"/>
          </p:nvPr>
        </p:nvSpPr>
        <p:spPr>
          <a:xfrm>
            <a:off x="185200" y="756250"/>
            <a:ext cx="4260300" cy="4065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This will appear for all members of the household</a:t>
            </a:r>
            <a:endParaRPr sz="1200">
              <a:latin typeface="Nunito Sans Light"/>
              <a:ea typeface="Nunito Sans Light"/>
              <a:cs typeface="Nunito Sans Light"/>
              <a:sym typeface="Nunito Sans Light"/>
            </a:endParaRPr>
          </a:p>
          <a:p>
            <a:pPr indent="0" lvl="0" marL="457200" rtl="0" algn="l">
              <a:spcBef>
                <a:spcPts val="0"/>
              </a:spcBef>
              <a:spcAft>
                <a:spcPts val="0"/>
              </a:spcAft>
              <a:buNone/>
            </a:pPr>
            <a:r>
              <a:t/>
            </a:r>
            <a:endParaRPr sz="1200">
              <a:latin typeface="Nunito Sans Light"/>
              <a:ea typeface="Nunito Sans Light"/>
              <a:cs typeface="Nunito Sans Light"/>
              <a:sym typeface="Nunito Sans Light"/>
            </a:endParaRPr>
          </a:p>
          <a:p>
            <a:pPr indent="0" lvl="0" marL="0" rtl="0" algn="l">
              <a:spcBef>
                <a:spcPts val="0"/>
              </a:spcBef>
              <a:spcAft>
                <a:spcPts val="0"/>
              </a:spcAft>
              <a:buClr>
                <a:srgbClr val="000000"/>
              </a:buClr>
              <a:buSzPts val="1100"/>
              <a:buFont typeface="Arial"/>
              <a:buNone/>
            </a:pPr>
            <a:r>
              <a:rPr b="1" lang="en" sz="1200">
                <a:latin typeface="Nunito Sans"/>
                <a:ea typeface="Nunito Sans"/>
                <a:cs typeface="Nunito Sans"/>
                <a:sym typeface="Nunito Sans"/>
              </a:rPr>
              <a:t>Fields</a:t>
            </a:r>
            <a:endParaRPr b="1" sz="1200">
              <a:latin typeface="Nunito Sans"/>
              <a:ea typeface="Nunito Sans"/>
              <a:cs typeface="Nunito Sans"/>
              <a:sym typeface="Nunito Sans"/>
            </a:endParaRPr>
          </a:p>
          <a:p>
            <a:pPr indent="0" lvl="0" marL="0" rtl="0" algn="l">
              <a:spcBef>
                <a:spcPts val="0"/>
              </a:spcBef>
              <a:spcAft>
                <a:spcPts val="0"/>
              </a:spcAft>
              <a:buNone/>
            </a:pPr>
            <a:r>
              <a:rPr lang="en" sz="1200">
                <a:latin typeface="Nunito Sans Light"/>
                <a:ea typeface="Nunito Sans Light"/>
                <a:cs typeface="Nunito Sans Light"/>
                <a:sym typeface="Nunito Sans Light"/>
              </a:rPr>
              <a:t>Information will be updated based on latest Assessment  form </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Date of last assessment: Captured from the assessment form</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Suspected of Malaria: Yes or no based on the symptoms from the assessment form.</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Malaria symptoms experienced: Listed from the assessment form</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Treatment Given: Can be Yes or No  based on the information on the follow up form</a:t>
            </a:r>
            <a:endParaRPr sz="1200">
              <a:latin typeface="Nunito Sans Light"/>
              <a:ea typeface="Nunito Sans Light"/>
              <a:cs typeface="Nunito Sans Light"/>
              <a:sym typeface="Nunito Sans Light"/>
            </a:endParaRPr>
          </a:p>
          <a:p>
            <a:pPr indent="0" lvl="0" marL="0" rtl="0" algn="l">
              <a:spcBef>
                <a:spcPts val="0"/>
              </a:spcBef>
              <a:spcAft>
                <a:spcPts val="0"/>
              </a:spcAft>
              <a:buNone/>
            </a:pPr>
            <a:r>
              <a:t/>
            </a:r>
            <a:endParaRPr sz="1200">
              <a:latin typeface="Nunito Sans Light"/>
              <a:ea typeface="Nunito Sans Light"/>
              <a:cs typeface="Nunito Sans Light"/>
              <a:sym typeface="Nunito Sans Light"/>
            </a:endParaRPr>
          </a:p>
          <a:p>
            <a:pPr indent="0" lvl="0" marL="0" rtl="0" algn="l">
              <a:spcBef>
                <a:spcPts val="0"/>
              </a:spcBef>
              <a:spcAft>
                <a:spcPts val="0"/>
              </a:spcAft>
              <a:buNone/>
            </a:pPr>
            <a:r>
              <a:t/>
            </a:r>
            <a:endParaRPr sz="1200">
              <a:latin typeface="Nunito Sans Light"/>
              <a:ea typeface="Nunito Sans Light"/>
              <a:cs typeface="Nunito Sans Light"/>
              <a:sym typeface="Nunito Sans Light"/>
            </a:endParaRPr>
          </a:p>
        </p:txBody>
      </p:sp>
      <p:sp>
        <p:nvSpPr>
          <p:cNvPr id="770" name="Google Shape;770;g25726bcc156_0_56"/>
          <p:cNvSpPr txBox="1"/>
          <p:nvPr/>
        </p:nvSpPr>
        <p:spPr>
          <a:xfrm>
            <a:off x="7355101" y="1591725"/>
            <a:ext cx="1738200" cy="2268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b="1" sz="1600">
              <a:solidFill>
                <a:srgbClr val="333333"/>
              </a:solidFill>
              <a:latin typeface="Open Sans"/>
              <a:ea typeface="Open Sans"/>
              <a:cs typeface="Open Sans"/>
              <a:sym typeface="Open Sans"/>
            </a:endParaRPr>
          </a:p>
        </p:txBody>
      </p:sp>
      <p:sp>
        <p:nvSpPr>
          <p:cNvPr id="771" name="Google Shape;771;g25726bcc156_0_56"/>
          <p:cNvSpPr/>
          <p:nvPr/>
        </p:nvSpPr>
        <p:spPr>
          <a:xfrm>
            <a:off x="5740100" y="2235351"/>
            <a:ext cx="2250600" cy="6117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772" name="Google Shape;772;g25726bcc156_0_56"/>
          <p:cNvSpPr/>
          <p:nvPr/>
        </p:nvSpPr>
        <p:spPr>
          <a:xfrm>
            <a:off x="5740101" y="2846310"/>
            <a:ext cx="2250600" cy="4245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grpSp>
        <p:nvGrpSpPr>
          <p:cNvPr id="773" name="Google Shape;773;g25726bcc156_0_56"/>
          <p:cNvGrpSpPr/>
          <p:nvPr/>
        </p:nvGrpSpPr>
        <p:grpSpPr>
          <a:xfrm>
            <a:off x="5741228" y="1444193"/>
            <a:ext cx="2250513" cy="424361"/>
            <a:chOff x="8751113" y="6634274"/>
            <a:chExt cx="4050600" cy="905400"/>
          </a:xfrm>
        </p:grpSpPr>
        <p:sp>
          <p:nvSpPr>
            <p:cNvPr id="774" name="Google Shape;774;g25726bcc156_0_56"/>
            <p:cNvSpPr/>
            <p:nvPr/>
          </p:nvSpPr>
          <p:spPr>
            <a:xfrm>
              <a:off x="8751113" y="6634274"/>
              <a:ext cx="4050600" cy="9054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775" name="Google Shape;775;g25726bcc156_0_56"/>
            <p:cNvSpPr txBox="1"/>
            <p:nvPr/>
          </p:nvSpPr>
          <p:spPr>
            <a:xfrm>
              <a:off x="8906838" y="6812725"/>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t/>
              </a:r>
              <a:endParaRPr b="1" sz="800">
                <a:solidFill>
                  <a:srgbClr val="333333"/>
                </a:solidFill>
                <a:latin typeface="Open Sans"/>
                <a:ea typeface="Open Sans"/>
                <a:cs typeface="Open Sans"/>
                <a:sym typeface="Open Sans"/>
              </a:endParaRPr>
            </a:p>
          </p:txBody>
        </p:sp>
      </p:grpSp>
      <p:grpSp>
        <p:nvGrpSpPr>
          <p:cNvPr id="776" name="Google Shape;776;g25726bcc156_0_56"/>
          <p:cNvGrpSpPr/>
          <p:nvPr/>
        </p:nvGrpSpPr>
        <p:grpSpPr>
          <a:xfrm>
            <a:off x="5739900" y="1210679"/>
            <a:ext cx="2251013" cy="248036"/>
            <a:chOff x="8748925" y="6105176"/>
            <a:chExt cx="4051500" cy="529200"/>
          </a:xfrm>
        </p:grpSpPr>
        <p:sp>
          <p:nvSpPr>
            <p:cNvPr id="777" name="Google Shape;777;g25726bcc156_0_56"/>
            <p:cNvSpPr/>
            <p:nvPr/>
          </p:nvSpPr>
          <p:spPr>
            <a:xfrm>
              <a:off x="8749375" y="6105176"/>
              <a:ext cx="4050600" cy="5292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cxnSp>
          <p:nvCxnSpPr>
            <p:cNvPr id="778" name="Google Shape;778;g25726bcc156_0_56"/>
            <p:cNvCxnSpPr/>
            <p:nvPr/>
          </p:nvCxnSpPr>
          <p:spPr>
            <a:xfrm>
              <a:off x="8748925" y="6634375"/>
              <a:ext cx="4051500" cy="0"/>
            </a:xfrm>
            <a:prstGeom prst="straightConnector1">
              <a:avLst/>
            </a:prstGeom>
            <a:noFill/>
            <a:ln cap="flat" cmpd="sng" w="19050">
              <a:solidFill>
                <a:srgbClr val="B7B7B7"/>
              </a:solidFill>
              <a:prstDash val="solid"/>
              <a:round/>
              <a:headEnd len="med" w="med" type="none"/>
              <a:tailEnd len="med" w="med" type="none"/>
            </a:ln>
          </p:spPr>
        </p:cxnSp>
        <p:sp>
          <p:nvSpPr>
            <p:cNvPr id="779" name="Google Shape;779;g25726bcc156_0_56"/>
            <p:cNvSpPr txBox="1"/>
            <p:nvPr/>
          </p:nvSpPr>
          <p:spPr>
            <a:xfrm>
              <a:off x="8906850" y="6143575"/>
              <a:ext cx="3735600" cy="452400"/>
            </a:xfrm>
            <a:prstGeom prst="rect">
              <a:avLst/>
            </a:prstGeom>
            <a:noFill/>
            <a:ln>
              <a:noFill/>
            </a:ln>
          </p:spPr>
          <p:txBody>
            <a:bodyPr anchorCtr="0" anchor="t" bIns="49725" lIns="49725" spcFirstLastPara="1" rIns="49725" wrap="square" tIns="49725">
              <a:noAutofit/>
            </a:bodyPr>
            <a:lstStyle/>
            <a:p>
              <a:pPr indent="0" lvl="0" marL="0" rtl="0" algn="l">
                <a:spcBef>
                  <a:spcPts val="0"/>
                </a:spcBef>
                <a:spcAft>
                  <a:spcPts val="0"/>
                </a:spcAft>
                <a:buNone/>
              </a:pPr>
              <a:r>
                <a:rPr lang="en" sz="900">
                  <a:latin typeface="Open Sans"/>
                  <a:ea typeface="Open Sans"/>
                  <a:cs typeface="Open Sans"/>
                  <a:sym typeface="Open Sans"/>
                </a:rPr>
                <a:t>Assessment History</a:t>
              </a:r>
              <a:endParaRPr sz="900">
                <a:latin typeface="Open Sans"/>
                <a:ea typeface="Open Sans"/>
                <a:cs typeface="Open Sans"/>
                <a:sym typeface="Open Sans"/>
              </a:endParaRPr>
            </a:p>
          </p:txBody>
        </p:sp>
      </p:grpSp>
      <p:grpSp>
        <p:nvGrpSpPr>
          <p:cNvPr id="780" name="Google Shape;780;g25726bcc156_0_56"/>
          <p:cNvGrpSpPr/>
          <p:nvPr/>
        </p:nvGrpSpPr>
        <p:grpSpPr>
          <a:xfrm>
            <a:off x="5839701" y="1533125"/>
            <a:ext cx="1864983" cy="261195"/>
            <a:chOff x="6558275" y="4844450"/>
            <a:chExt cx="3356700" cy="557275"/>
          </a:xfrm>
        </p:grpSpPr>
        <p:sp>
          <p:nvSpPr>
            <p:cNvPr id="781" name="Google Shape;781;g25726bcc156_0_56"/>
            <p:cNvSpPr txBox="1"/>
            <p:nvPr/>
          </p:nvSpPr>
          <p:spPr>
            <a:xfrm>
              <a:off x="6558275" y="4844450"/>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Date of last assessment</a:t>
              </a:r>
              <a:endParaRPr b="1" sz="800">
                <a:solidFill>
                  <a:srgbClr val="333333"/>
                </a:solidFill>
                <a:latin typeface="Open Sans"/>
                <a:ea typeface="Open Sans"/>
                <a:cs typeface="Open Sans"/>
                <a:sym typeface="Open Sans"/>
              </a:endParaRPr>
            </a:p>
          </p:txBody>
        </p:sp>
        <p:sp>
          <p:nvSpPr>
            <p:cNvPr id="782" name="Google Shape;782;g25726bcc156_0_56"/>
            <p:cNvSpPr txBox="1"/>
            <p:nvPr/>
          </p:nvSpPr>
          <p:spPr>
            <a:xfrm>
              <a:off x="6558275" y="5182125"/>
              <a:ext cx="3356700" cy="219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7th June 2023</a:t>
              </a:r>
              <a:endParaRPr sz="800">
                <a:solidFill>
                  <a:srgbClr val="333333"/>
                </a:solidFill>
                <a:latin typeface="Open Sans"/>
                <a:ea typeface="Open Sans"/>
                <a:cs typeface="Open Sans"/>
                <a:sym typeface="Open Sans"/>
              </a:endParaRPr>
            </a:p>
          </p:txBody>
        </p:sp>
      </p:grpSp>
      <p:sp>
        <p:nvSpPr>
          <p:cNvPr id="783" name="Google Shape;783;g25726bcc156_0_56"/>
          <p:cNvSpPr txBox="1"/>
          <p:nvPr/>
        </p:nvSpPr>
        <p:spPr>
          <a:xfrm>
            <a:off x="5833325" y="2300136"/>
            <a:ext cx="1865100" cy="114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Malaria Symptoms experienced</a:t>
            </a:r>
            <a:endParaRPr b="1" sz="800">
              <a:solidFill>
                <a:srgbClr val="333333"/>
              </a:solidFill>
              <a:latin typeface="Open Sans"/>
              <a:ea typeface="Open Sans"/>
              <a:cs typeface="Open Sans"/>
              <a:sym typeface="Open Sans"/>
            </a:endParaRPr>
          </a:p>
        </p:txBody>
      </p:sp>
      <p:sp>
        <p:nvSpPr>
          <p:cNvPr id="784" name="Google Shape;784;g25726bcc156_0_56"/>
          <p:cNvSpPr txBox="1"/>
          <p:nvPr/>
        </p:nvSpPr>
        <p:spPr>
          <a:xfrm>
            <a:off x="5833313" y="2859474"/>
            <a:ext cx="1865100" cy="114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Treatment Given</a:t>
            </a:r>
            <a:endParaRPr b="1" sz="800">
              <a:solidFill>
                <a:srgbClr val="333333"/>
              </a:solidFill>
              <a:latin typeface="Open Sans"/>
              <a:ea typeface="Open Sans"/>
              <a:cs typeface="Open Sans"/>
              <a:sym typeface="Open Sans"/>
            </a:endParaRPr>
          </a:p>
        </p:txBody>
      </p:sp>
      <p:sp>
        <p:nvSpPr>
          <p:cNvPr id="785" name="Google Shape;785;g25726bcc156_0_56"/>
          <p:cNvSpPr txBox="1"/>
          <p:nvPr/>
        </p:nvSpPr>
        <p:spPr>
          <a:xfrm>
            <a:off x="5839625" y="2570302"/>
            <a:ext cx="1865100" cy="424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Fever</a:t>
            </a:r>
            <a:endParaRPr sz="800">
              <a:solidFill>
                <a:srgbClr val="333333"/>
              </a:solidFill>
              <a:latin typeface="Open Sans"/>
              <a:ea typeface="Open Sans"/>
              <a:cs typeface="Open Sans"/>
              <a:sym typeface="Open Sans"/>
            </a:endParaRPr>
          </a:p>
          <a:p>
            <a:pPr indent="0" lvl="0" marL="0" rtl="0" algn="l">
              <a:spcBef>
                <a:spcPts val="0"/>
              </a:spcBef>
              <a:spcAft>
                <a:spcPts val="0"/>
              </a:spcAft>
              <a:buNone/>
            </a:pPr>
            <a:r>
              <a:rPr lang="en" sz="800">
                <a:solidFill>
                  <a:srgbClr val="333333"/>
                </a:solidFill>
                <a:latin typeface="Open Sans"/>
                <a:ea typeface="Open Sans"/>
                <a:cs typeface="Open Sans"/>
                <a:sym typeface="Open Sans"/>
              </a:rPr>
              <a:t>Body Aches</a:t>
            </a:r>
            <a:endParaRPr sz="800">
              <a:solidFill>
                <a:srgbClr val="333333"/>
              </a:solidFill>
              <a:latin typeface="Open Sans"/>
              <a:ea typeface="Open Sans"/>
              <a:cs typeface="Open Sans"/>
              <a:sym typeface="Open Sans"/>
            </a:endParaRPr>
          </a:p>
          <a:p>
            <a:pPr indent="0" lvl="0" marL="0" rtl="0" algn="l">
              <a:spcBef>
                <a:spcPts val="0"/>
              </a:spcBef>
              <a:spcAft>
                <a:spcPts val="0"/>
              </a:spcAft>
              <a:buNone/>
            </a:pPr>
            <a:r>
              <a:rPr lang="en" sz="800">
                <a:solidFill>
                  <a:srgbClr val="333333"/>
                </a:solidFill>
                <a:latin typeface="Open Sans"/>
                <a:ea typeface="Open Sans"/>
                <a:cs typeface="Open Sans"/>
                <a:sym typeface="Open Sans"/>
              </a:rPr>
              <a:t>Headache</a:t>
            </a:r>
            <a:endParaRPr sz="800">
              <a:solidFill>
                <a:srgbClr val="333333"/>
              </a:solidFill>
              <a:latin typeface="Open Sans"/>
              <a:ea typeface="Open Sans"/>
              <a:cs typeface="Open Sans"/>
              <a:sym typeface="Open Sans"/>
            </a:endParaRPr>
          </a:p>
          <a:p>
            <a:pPr indent="0" lvl="0" marL="0" rtl="0" algn="l">
              <a:spcBef>
                <a:spcPts val="0"/>
              </a:spcBef>
              <a:spcAft>
                <a:spcPts val="0"/>
              </a:spcAft>
              <a:buNone/>
            </a:pPr>
            <a:r>
              <a:t/>
            </a:r>
            <a:endParaRPr sz="800">
              <a:solidFill>
                <a:srgbClr val="333333"/>
              </a:solidFill>
              <a:latin typeface="Open Sans"/>
              <a:ea typeface="Open Sans"/>
              <a:cs typeface="Open Sans"/>
              <a:sym typeface="Open Sans"/>
            </a:endParaRPr>
          </a:p>
          <a:p>
            <a:pPr indent="0" lvl="0" marL="0" rtl="0" algn="l">
              <a:spcBef>
                <a:spcPts val="0"/>
              </a:spcBef>
              <a:spcAft>
                <a:spcPts val="0"/>
              </a:spcAft>
              <a:buNone/>
            </a:pPr>
            <a:r>
              <a:t/>
            </a:r>
            <a:endParaRPr sz="800">
              <a:solidFill>
                <a:srgbClr val="333333"/>
              </a:solidFill>
              <a:latin typeface="Open Sans"/>
              <a:ea typeface="Open Sans"/>
              <a:cs typeface="Open Sans"/>
              <a:sym typeface="Open Sans"/>
            </a:endParaRPr>
          </a:p>
        </p:txBody>
      </p:sp>
      <p:sp>
        <p:nvSpPr>
          <p:cNvPr id="786" name="Google Shape;786;g25726bcc156_0_56"/>
          <p:cNvSpPr txBox="1"/>
          <p:nvPr/>
        </p:nvSpPr>
        <p:spPr>
          <a:xfrm>
            <a:off x="5896763" y="2986488"/>
            <a:ext cx="1738200" cy="114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Yes</a:t>
            </a:r>
            <a:endParaRPr sz="800">
              <a:solidFill>
                <a:srgbClr val="333333"/>
              </a:solidFill>
              <a:latin typeface="Open Sans"/>
              <a:ea typeface="Open Sans"/>
              <a:cs typeface="Open Sans"/>
              <a:sym typeface="Open Sans"/>
            </a:endParaRPr>
          </a:p>
        </p:txBody>
      </p:sp>
      <p:grpSp>
        <p:nvGrpSpPr>
          <p:cNvPr id="787" name="Google Shape;787;g25726bcc156_0_56"/>
          <p:cNvGrpSpPr/>
          <p:nvPr/>
        </p:nvGrpSpPr>
        <p:grpSpPr>
          <a:xfrm>
            <a:off x="5741236" y="1876866"/>
            <a:ext cx="2250513" cy="424361"/>
            <a:chOff x="6400775" y="4665999"/>
            <a:chExt cx="4050600" cy="905400"/>
          </a:xfrm>
        </p:grpSpPr>
        <p:sp>
          <p:nvSpPr>
            <p:cNvPr id="788" name="Google Shape;788;g25726bcc156_0_56"/>
            <p:cNvSpPr/>
            <p:nvPr/>
          </p:nvSpPr>
          <p:spPr>
            <a:xfrm>
              <a:off x="6400775" y="4665999"/>
              <a:ext cx="4050600" cy="9054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789" name="Google Shape;789;g25726bcc156_0_56"/>
            <p:cNvSpPr txBox="1"/>
            <p:nvPr/>
          </p:nvSpPr>
          <p:spPr>
            <a:xfrm>
              <a:off x="6558275" y="4759481"/>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Suspected Malaria ?</a:t>
              </a:r>
              <a:endParaRPr b="1" sz="800">
                <a:solidFill>
                  <a:srgbClr val="333333"/>
                </a:solidFill>
                <a:latin typeface="Open Sans"/>
                <a:ea typeface="Open Sans"/>
                <a:cs typeface="Open Sans"/>
                <a:sym typeface="Open Sans"/>
              </a:endParaRPr>
            </a:p>
          </p:txBody>
        </p:sp>
        <p:sp>
          <p:nvSpPr>
            <p:cNvPr id="790" name="Google Shape;790;g25726bcc156_0_56"/>
            <p:cNvSpPr txBox="1"/>
            <p:nvPr/>
          </p:nvSpPr>
          <p:spPr>
            <a:xfrm>
              <a:off x="6558275" y="5182125"/>
              <a:ext cx="3356700" cy="219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Yes</a:t>
              </a:r>
              <a:endParaRPr sz="800">
                <a:solidFill>
                  <a:srgbClr val="333333"/>
                </a:solidFill>
                <a:latin typeface="Open Sans"/>
                <a:ea typeface="Open Sans"/>
                <a:cs typeface="Open Sans"/>
                <a:sym typeface="Open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g25726bcc156_0_82"/>
          <p:cNvSpPr/>
          <p:nvPr/>
        </p:nvSpPr>
        <p:spPr>
          <a:xfrm>
            <a:off x="5805799" y="3057704"/>
            <a:ext cx="3245400" cy="167100"/>
          </a:xfrm>
          <a:prstGeom prst="rect">
            <a:avLst/>
          </a:prstGeom>
          <a:solidFill>
            <a:srgbClr val="EEEEEE"/>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sp>
        <p:nvSpPr>
          <p:cNvPr id="796" name="Google Shape;796;g25726bcc156_0_82"/>
          <p:cNvSpPr/>
          <p:nvPr/>
        </p:nvSpPr>
        <p:spPr>
          <a:xfrm>
            <a:off x="5808250" y="869224"/>
            <a:ext cx="3250200" cy="21987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sp>
        <p:nvSpPr>
          <p:cNvPr id="797" name="Google Shape;797;g25726bcc156_0_82"/>
          <p:cNvSpPr txBox="1"/>
          <p:nvPr/>
        </p:nvSpPr>
        <p:spPr>
          <a:xfrm>
            <a:off x="6484690" y="939277"/>
            <a:ext cx="2334600" cy="227700"/>
          </a:xfrm>
          <a:prstGeom prst="rect">
            <a:avLst/>
          </a:prstGeom>
          <a:noFill/>
          <a:ln>
            <a:noFill/>
          </a:ln>
        </p:spPr>
        <p:txBody>
          <a:bodyPr anchorCtr="0" anchor="t"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Kevin  Omondi</a:t>
            </a:r>
            <a:endParaRPr b="1" sz="1000">
              <a:solidFill>
                <a:srgbClr val="333333"/>
              </a:solidFill>
              <a:latin typeface="Open Sans"/>
              <a:ea typeface="Open Sans"/>
              <a:cs typeface="Open Sans"/>
              <a:sym typeface="Open Sans"/>
            </a:endParaRPr>
          </a:p>
        </p:txBody>
      </p:sp>
      <p:sp>
        <p:nvSpPr>
          <p:cNvPr id="798" name="Google Shape;798;g25726bcc156_0_82"/>
          <p:cNvSpPr txBox="1"/>
          <p:nvPr/>
        </p:nvSpPr>
        <p:spPr>
          <a:xfrm>
            <a:off x="5881422" y="2316727"/>
            <a:ext cx="2262600" cy="227700"/>
          </a:xfrm>
          <a:prstGeom prst="rect">
            <a:avLst/>
          </a:prstGeom>
          <a:noFill/>
          <a:ln>
            <a:noFill/>
          </a:ln>
        </p:spPr>
        <p:txBody>
          <a:bodyPr anchorCtr="0" anchor="t" bIns="102825" lIns="102825" spcFirstLastPara="1" rIns="102825" wrap="square" tIns="102825">
            <a:noAutofit/>
          </a:bodyPr>
          <a:lstStyle/>
          <a:p>
            <a:pPr indent="0" lvl="0" marL="0" rtl="0" algn="l">
              <a:spcBef>
                <a:spcPts val="0"/>
              </a:spcBef>
              <a:spcAft>
                <a:spcPts val="0"/>
              </a:spcAft>
              <a:buNone/>
            </a:pPr>
            <a:r>
              <a:rPr lang="en" sz="1000">
                <a:solidFill>
                  <a:srgbClr val="007DC7"/>
                </a:solidFill>
                <a:latin typeface="Open Sans"/>
                <a:ea typeface="Open Sans"/>
                <a:cs typeface="Open Sans"/>
                <a:sym typeface="Open Sans"/>
              </a:rPr>
              <a:t>Omondi Omondi Family</a:t>
            </a:r>
            <a:endParaRPr sz="1000">
              <a:solidFill>
                <a:srgbClr val="007DC7"/>
              </a:solidFill>
              <a:latin typeface="Open Sans"/>
              <a:ea typeface="Open Sans"/>
              <a:cs typeface="Open Sans"/>
              <a:sym typeface="Open Sans"/>
            </a:endParaRPr>
          </a:p>
          <a:p>
            <a:pPr indent="0" lvl="0" marL="0" rtl="0" algn="l">
              <a:spcBef>
                <a:spcPts val="0"/>
              </a:spcBef>
              <a:spcAft>
                <a:spcPts val="0"/>
              </a:spcAft>
              <a:buNone/>
            </a:pPr>
            <a:r>
              <a:t/>
            </a:r>
            <a:endParaRPr sz="1000">
              <a:solidFill>
                <a:srgbClr val="007DC7"/>
              </a:solidFill>
              <a:latin typeface="Open Sans"/>
              <a:ea typeface="Open Sans"/>
              <a:cs typeface="Open Sans"/>
              <a:sym typeface="Open Sans"/>
            </a:endParaRPr>
          </a:p>
        </p:txBody>
      </p:sp>
      <p:sp>
        <p:nvSpPr>
          <p:cNvPr id="799" name="Google Shape;799;g25726bcc156_0_82"/>
          <p:cNvSpPr txBox="1"/>
          <p:nvPr/>
        </p:nvSpPr>
        <p:spPr>
          <a:xfrm>
            <a:off x="7734221" y="1323313"/>
            <a:ext cx="8505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Age</a:t>
            </a:r>
            <a:endParaRPr b="1" sz="1000">
              <a:solidFill>
                <a:srgbClr val="333333"/>
              </a:solidFill>
              <a:latin typeface="Open Sans"/>
              <a:ea typeface="Open Sans"/>
              <a:cs typeface="Open Sans"/>
              <a:sym typeface="Open Sans"/>
            </a:endParaRPr>
          </a:p>
        </p:txBody>
      </p:sp>
      <p:sp>
        <p:nvSpPr>
          <p:cNvPr id="800" name="Google Shape;800;g25726bcc156_0_82"/>
          <p:cNvSpPr txBox="1"/>
          <p:nvPr/>
        </p:nvSpPr>
        <p:spPr>
          <a:xfrm>
            <a:off x="7734220" y="1509435"/>
            <a:ext cx="725100" cy="1671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lang="en" sz="1000">
                <a:solidFill>
                  <a:srgbClr val="333333"/>
                </a:solidFill>
                <a:latin typeface="Open Sans"/>
                <a:ea typeface="Open Sans"/>
                <a:cs typeface="Open Sans"/>
                <a:sym typeface="Open Sans"/>
              </a:rPr>
              <a:t>3 years</a:t>
            </a:r>
            <a:endParaRPr sz="1000">
              <a:solidFill>
                <a:srgbClr val="333333"/>
              </a:solidFill>
              <a:latin typeface="Open Sans"/>
              <a:ea typeface="Open Sans"/>
              <a:cs typeface="Open Sans"/>
              <a:sym typeface="Open Sans"/>
            </a:endParaRPr>
          </a:p>
        </p:txBody>
      </p:sp>
      <p:sp>
        <p:nvSpPr>
          <p:cNvPr id="801" name="Google Shape;801;g25726bcc156_0_82"/>
          <p:cNvSpPr txBox="1"/>
          <p:nvPr/>
        </p:nvSpPr>
        <p:spPr>
          <a:xfrm>
            <a:off x="5881419" y="2190237"/>
            <a:ext cx="13923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Belongs To</a:t>
            </a:r>
            <a:endParaRPr b="1" sz="1000">
              <a:solidFill>
                <a:srgbClr val="333333"/>
              </a:solidFill>
              <a:latin typeface="Open Sans"/>
              <a:ea typeface="Open Sans"/>
              <a:cs typeface="Open Sans"/>
              <a:sym typeface="Open Sans"/>
            </a:endParaRPr>
          </a:p>
        </p:txBody>
      </p:sp>
      <p:sp>
        <p:nvSpPr>
          <p:cNvPr id="802" name="Google Shape;802;g25726bcc156_0_82"/>
          <p:cNvSpPr/>
          <p:nvPr/>
        </p:nvSpPr>
        <p:spPr>
          <a:xfrm>
            <a:off x="5803245" y="3264849"/>
            <a:ext cx="3250500" cy="5361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pic>
        <p:nvPicPr>
          <p:cNvPr id="803" name="Google Shape;803;g25726bcc156_0_82"/>
          <p:cNvPicPr preferRelativeResize="0"/>
          <p:nvPr/>
        </p:nvPicPr>
        <p:blipFill>
          <a:blip r:embed="rId3">
            <a:alphaModFix/>
          </a:blip>
          <a:stretch>
            <a:fillRect/>
          </a:stretch>
        </p:blipFill>
        <p:spPr>
          <a:xfrm>
            <a:off x="5809900" y="333025"/>
            <a:ext cx="3245362" cy="536208"/>
          </a:xfrm>
          <a:prstGeom prst="rect">
            <a:avLst/>
          </a:prstGeom>
          <a:noFill/>
          <a:ln>
            <a:noFill/>
          </a:ln>
        </p:spPr>
      </p:pic>
      <p:sp>
        <p:nvSpPr>
          <p:cNvPr id="804" name="Google Shape;804;g25726bcc156_0_82"/>
          <p:cNvSpPr txBox="1"/>
          <p:nvPr/>
        </p:nvSpPr>
        <p:spPr>
          <a:xfrm>
            <a:off x="6263146" y="377298"/>
            <a:ext cx="23307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333333"/>
                </a:solidFill>
                <a:latin typeface="Open Sans"/>
                <a:ea typeface="Open Sans"/>
                <a:cs typeface="Open Sans"/>
                <a:sym typeface="Open Sans"/>
              </a:rPr>
              <a:t>Profile</a:t>
            </a:r>
            <a:endParaRPr b="1" sz="1000">
              <a:solidFill>
                <a:srgbClr val="333333"/>
              </a:solidFill>
              <a:latin typeface="Open Sans"/>
              <a:ea typeface="Open Sans"/>
              <a:cs typeface="Open Sans"/>
              <a:sym typeface="Open Sans"/>
            </a:endParaRPr>
          </a:p>
        </p:txBody>
      </p:sp>
      <p:sp>
        <p:nvSpPr>
          <p:cNvPr id="805" name="Google Shape;805;g25726bcc156_0_82"/>
          <p:cNvSpPr txBox="1"/>
          <p:nvPr/>
        </p:nvSpPr>
        <p:spPr>
          <a:xfrm>
            <a:off x="5881514" y="1766072"/>
            <a:ext cx="8505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Gender</a:t>
            </a:r>
            <a:endParaRPr b="1" sz="1000">
              <a:solidFill>
                <a:srgbClr val="333333"/>
              </a:solidFill>
              <a:latin typeface="Open Sans"/>
              <a:ea typeface="Open Sans"/>
              <a:cs typeface="Open Sans"/>
              <a:sym typeface="Open Sans"/>
            </a:endParaRPr>
          </a:p>
        </p:txBody>
      </p:sp>
      <p:sp>
        <p:nvSpPr>
          <p:cNvPr id="806" name="Google Shape;806;g25726bcc156_0_82"/>
          <p:cNvSpPr txBox="1"/>
          <p:nvPr/>
        </p:nvSpPr>
        <p:spPr>
          <a:xfrm>
            <a:off x="5868030" y="1918069"/>
            <a:ext cx="725100" cy="1671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lang="en" sz="1000">
                <a:solidFill>
                  <a:srgbClr val="333333"/>
                </a:solidFill>
                <a:latin typeface="Open Sans"/>
                <a:ea typeface="Open Sans"/>
                <a:cs typeface="Open Sans"/>
                <a:sym typeface="Open Sans"/>
              </a:rPr>
              <a:t>Male</a:t>
            </a:r>
            <a:endParaRPr sz="1000">
              <a:solidFill>
                <a:srgbClr val="333333"/>
              </a:solidFill>
              <a:latin typeface="Open Sans"/>
              <a:ea typeface="Open Sans"/>
              <a:cs typeface="Open Sans"/>
              <a:sym typeface="Open Sans"/>
            </a:endParaRPr>
          </a:p>
        </p:txBody>
      </p:sp>
      <p:sp>
        <p:nvSpPr>
          <p:cNvPr id="807" name="Google Shape;807;g25726bcc156_0_82"/>
          <p:cNvSpPr txBox="1"/>
          <p:nvPr/>
        </p:nvSpPr>
        <p:spPr>
          <a:xfrm>
            <a:off x="5881427" y="2556550"/>
            <a:ext cx="18528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Community Health  Area</a:t>
            </a:r>
            <a:endParaRPr b="1" sz="1000">
              <a:solidFill>
                <a:srgbClr val="333333"/>
              </a:solidFill>
              <a:latin typeface="Open Sans"/>
              <a:ea typeface="Open Sans"/>
              <a:cs typeface="Open Sans"/>
              <a:sym typeface="Open Sans"/>
            </a:endParaRPr>
          </a:p>
        </p:txBody>
      </p:sp>
      <p:sp>
        <p:nvSpPr>
          <p:cNvPr id="808" name="Google Shape;808;g25726bcc156_0_82"/>
          <p:cNvSpPr txBox="1"/>
          <p:nvPr/>
        </p:nvSpPr>
        <p:spPr>
          <a:xfrm>
            <a:off x="5933821" y="2691221"/>
            <a:ext cx="2262600" cy="227700"/>
          </a:xfrm>
          <a:prstGeom prst="rect">
            <a:avLst/>
          </a:prstGeom>
          <a:noFill/>
          <a:ln>
            <a:noFill/>
          </a:ln>
        </p:spPr>
        <p:txBody>
          <a:bodyPr anchorCtr="0" anchor="t" bIns="102825" lIns="102825" spcFirstLastPara="1" rIns="102825" wrap="square" tIns="102825">
            <a:noAutofit/>
          </a:bodyPr>
          <a:lstStyle/>
          <a:p>
            <a:pPr indent="0" lvl="0" marL="0" rtl="0" algn="l">
              <a:spcBef>
                <a:spcPts val="0"/>
              </a:spcBef>
              <a:spcAft>
                <a:spcPts val="0"/>
              </a:spcAft>
              <a:buNone/>
            </a:pPr>
            <a:r>
              <a:rPr lang="en" sz="1000">
                <a:solidFill>
                  <a:srgbClr val="007DC7"/>
                </a:solidFill>
                <a:latin typeface="Open Sans"/>
                <a:ea typeface="Open Sans"/>
                <a:cs typeface="Open Sans"/>
                <a:sym typeface="Open Sans"/>
              </a:rPr>
              <a:t>Janet Mwangi’s Area</a:t>
            </a:r>
            <a:endParaRPr sz="1000">
              <a:solidFill>
                <a:srgbClr val="007DC7"/>
              </a:solidFill>
              <a:latin typeface="Open Sans"/>
              <a:ea typeface="Open Sans"/>
              <a:cs typeface="Open Sans"/>
              <a:sym typeface="Open Sans"/>
            </a:endParaRPr>
          </a:p>
        </p:txBody>
      </p:sp>
      <p:sp>
        <p:nvSpPr>
          <p:cNvPr id="809" name="Google Shape;809;g25726bcc156_0_82"/>
          <p:cNvSpPr/>
          <p:nvPr/>
        </p:nvSpPr>
        <p:spPr>
          <a:xfrm>
            <a:off x="5803241" y="3841005"/>
            <a:ext cx="3250500" cy="5361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a:p>
        </p:txBody>
      </p:sp>
      <p:sp>
        <p:nvSpPr>
          <p:cNvPr id="810" name="Google Shape;810;g25726bcc156_0_82"/>
          <p:cNvSpPr txBox="1"/>
          <p:nvPr/>
        </p:nvSpPr>
        <p:spPr>
          <a:xfrm>
            <a:off x="0" y="0"/>
            <a:ext cx="59337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chemeClr val="dk1"/>
                </a:solidFill>
                <a:latin typeface="Nunito"/>
                <a:ea typeface="Nunito"/>
                <a:cs typeface="Nunito"/>
                <a:sym typeface="Nunito"/>
              </a:rPr>
              <a:t>Persona Card</a:t>
            </a:r>
            <a:endParaRPr b="1" sz="3300">
              <a:solidFill>
                <a:schemeClr val="dk1"/>
              </a:solidFill>
              <a:latin typeface="Nunito"/>
              <a:ea typeface="Nunito"/>
              <a:cs typeface="Nunito"/>
              <a:sym typeface="Nunito"/>
            </a:endParaRPr>
          </a:p>
        </p:txBody>
      </p:sp>
      <p:sp>
        <p:nvSpPr>
          <p:cNvPr id="811" name="Google Shape;811;g25726bcc156_0_82"/>
          <p:cNvSpPr txBox="1"/>
          <p:nvPr/>
        </p:nvSpPr>
        <p:spPr>
          <a:xfrm>
            <a:off x="5881421" y="1341901"/>
            <a:ext cx="850500" cy="2277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b="1" lang="en" sz="1000">
                <a:solidFill>
                  <a:srgbClr val="333333"/>
                </a:solidFill>
                <a:latin typeface="Open Sans"/>
                <a:ea typeface="Open Sans"/>
                <a:cs typeface="Open Sans"/>
                <a:sym typeface="Open Sans"/>
              </a:rPr>
              <a:t>Patient ID</a:t>
            </a:r>
            <a:endParaRPr b="1" sz="1000">
              <a:solidFill>
                <a:srgbClr val="333333"/>
              </a:solidFill>
              <a:latin typeface="Open Sans"/>
              <a:ea typeface="Open Sans"/>
              <a:cs typeface="Open Sans"/>
              <a:sym typeface="Open Sans"/>
            </a:endParaRPr>
          </a:p>
        </p:txBody>
      </p:sp>
      <p:sp>
        <p:nvSpPr>
          <p:cNvPr id="812" name="Google Shape;812;g25726bcc156_0_82"/>
          <p:cNvSpPr txBox="1"/>
          <p:nvPr/>
        </p:nvSpPr>
        <p:spPr>
          <a:xfrm>
            <a:off x="5868020" y="1519435"/>
            <a:ext cx="725100" cy="1671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rPr lang="en" sz="1000">
                <a:solidFill>
                  <a:srgbClr val="333333"/>
                </a:solidFill>
                <a:latin typeface="Open Sans"/>
                <a:ea typeface="Open Sans"/>
                <a:cs typeface="Open Sans"/>
                <a:sym typeface="Open Sans"/>
              </a:rPr>
              <a:t>45734</a:t>
            </a:r>
            <a:endParaRPr sz="1000">
              <a:solidFill>
                <a:srgbClr val="333333"/>
              </a:solidFill>
              <a:latin typeface="Open Sans"/>
              <a:ea typeface="Open Sans"/>
              <a:cs typeface="Open Sans"/>
              <a:sym typeface="Open Sans"/>
            </a:endParaRPr>
          </a:p>
        </p:txBody>
      </p:sp>
      <p:pic>
        <p:nvPicPr>
          <p:cNvPr id="813" name="Google Shape;813;g25726bcc156_0_82"/>
          <p:cNvPicPr preferRelativeResize="0"/>
          <p:nvPr/>
        </p:nvPicPr>
        <p:blipFill>
          <a:blip r:embed="rId4">
            <a:alphaModFix/>
          </a:blip>
          <a:stretch>
            <a:fillRect/>
          </a:stretch>
        </p:blipFill>
        <p:spPr>
          <a:xfrm>
            <a:off x="6080112" y="955195"/>
            <a:ext cx="300725" cy="300725"/>
          </a:xfrm>
          <a:prstGeom prst="rect">
            <a:avLst/>
          </a:prstGeom>
          <a:noFill/>
          <a:ln>
            <a:noFill/>
          </a:ln>
        </p:spPr>
      </p:pic>
      <p:sp>
        <p:nvSpPr>
          <p:cNvPr id="814" name="Google Shape;814;g25726bcc156_0_82"/>
          <p:cNvSpPr txBox="1"/>
          <p:nvPr/>
        </p:nvSpPr>
        <p:spPr>
          <a:xfrm>
            <a:off x="280350" y="791525"/>
            <a:ext cx="43308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Font typeface="Nunito Sans Light"/>
              <a:buChar char="●"/>
            </a:pPr>
            <a:r>
              <a:rPr lang="en" sz="1100">
                <a:solidFill>
                  <a:schemeClr val="dk2"/>
                </a:solidFill>
                <a:latin typeface="Nunito Sans Light"/>
                <a:ea typeface="Nunito Sans Light"/>
                <a:cs typeface="Nunito Sans Light"/>
                <a:sym typeface="Nunito Sans Light"/>
              </a:rPr>
              <a:t>This will appear for children aged 5 years and below.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g25726bcc156_0_105"/>
          <p:cNvSpPr txBox="1"/>
          <p:nvPr>
            <p:ph type="ctrTitle"/>
          </p:nvPr>
        </p:nvSpPr>
        <p:spPr>
          <a:xfrm>
            <a:off x="311700" y="0"/>
            <a:ext cx="85206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latin typeface="Nunito Sans"/>
                <a:ea typeface="Nunito Sans"/>
                <a:cs typeface="Nunito Sans"/>
                <a:sym typeface="Nunito Sans"/>
              </a:rPr>
              <a:t>Child Health Card</a:t>
            </a:r>
            <a:endParaRPr b="1" sz="3300">
              <a:latin typeface="Nunito Sans"/>
              <a:ea typeface="Nunito Sans"/>
              <a:cs typeface="Nunito Sans"/>
              <a:sym typeface="Nunito Sans"/>
            </a:endParaRPr>
          </a:p>
        </p:txBody>
      </p:sp>
      <p:sp>
        <p:nvSpPr>
          <p:cNvPr id="820" name="Google Shape;820;g25726bcc156_0_105"/>
          <p:cNvSpPr txBox="1"/>
          <p:nvPr>
            <p:ph idx="1" type="subTitle"/>
          </p:nvPr>
        </p:nvSpPr>
        <p:spPr>
          <a:xfrm>
            <a:off x="185100" y="962925"/>
            <a:ext cx="4639500" cy="4112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Nunito Sans Light"/>
              <a:buChar char="●"/>
            </a:pPr>
            <a:r>
              <a:rPr lang="en" sz="1100">
                <a:latin typeface="Nunito Sans Light"/>
                <a:ea typeface="Nunito Sans Light"/>
                <a:cs typeface="Nunito Sans Light"/>
                <a:sym typeface="Nunito Sans Light"/>
              </a:rPr>
              <a:t>This will appear for children aged 5 years and below. </a:t>
            </a:r>
            <a:endParaRPr sz="1100">
              <a:latin typeface="Nunito Sans Light"/>
              <a:ea typeface="Nunito Sans Light"/>
              <a:cs typeface="Nunito Sans Light"/>
              <a:sym typeface="Nunito Sans Light"/>
            </a:endParaRPr>
          </a:p>
          <a:p>
            <a:pPr indent="0" lvl="0" marL="457200" rtl="0" algn="l">
              <a:spcBef>
                <a:spcPts val="0"/>
              </a:spcBef>
              <a:spcAft>
                <a:spcPts val="0"/>
              </a:spcAft>
              <a:buNone/>
            </a:pPr>
            <a:r>
              <a:t/>
            </a:r>
            <a:endParaRPr sz="1100">
              <a:latin typeface="Nunito Sans Light"/>
              <a:ea typeface="Nunito Sans Light"/>
              <a:cs typeface="Nunito Sans Light"/>
              <a:sym typeface="Nunito Sans Light"/>
            </a:endParaRPr>
          </a:p>
          <a:p>
            <a:pPr indent="0" lvl="0" marL="0" rtl="0" algn="l">
              <a:spcBef>
                <a:spcPts val="0"/>
              </a:spcBef>
              <a:spcAft>
                <a:spcPts val="0"/>
              </a:spcAft>
              <a:buNone/>
            </a:pPr>
            <a:r>
              <a:t/>
            </a:r>
            <a:endParaRPr sz="1100">
              <a:latin typeface="Nunito Sans Light"/>
              <a:ea typeface="Nunito Sans Light"/>
              <a:cs typeface="Nunito Sans Light"/>
              <a:sym typeface="Nunito Sans Light"/>
            </a:endParaRPr>
          </a:p>
          <a:p>
            <a:pPr indent="0" lvl="0" marL="0" rtl="0" algn="l">
              <a:spcBef>
                <a:spcPts val="0"/>
              </a:spcBef>
              <a:spcAft>
                <a:spcPts val="0"/>
              </a:spcAft>
              <a:buNone/>
            </a:pPr>
            <a:r>
              <a:rPr lang="en" sz="1100">
                <a:latin typeface="Nunito Sans Light"/>
                <a:ea typeface="Nunito Sans Light"/>
                <a:cs typeface="Nunito Sans Light"/>
                <a:sym typeface="Nunito Sans Light"/>
              </a:rPr>
              <a:t>Metrics : Information will be updated based on the latest child Assessment form</a:t>
            </a:r>
            <a:endParaRPr sz="1100">
              <a:latin typeface="Nunito Sans Light"/>
              <a:ea typeface="Nunito Sans Light"/>
              <a:cs typeface="Nunito Sans Light"/>
              <a:sym typeface="Nunito Sans Light"/>
            </a:endParaRPr>
          </a:p>
          <a:p>
            <a:pPr indent="0" lvl="0" marL="0" rtl="0" algn="l">
              <a:spcBef>
                <a:spcPts val="0"/>
              </a:spcBef>
              <a:spcAft>
                <a:spcPts val="0"/>
              </a:spcAft>
              <a:buNone/>
            </a:pPr>
            <a:r>
              <a:t/>
            </a:r>
            <a:endParaRPr sz="11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Sleeps Under LLIN : Can be Yes or No captured from the assessment form</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Suspected Malaria : Can be Yes or No  based on  the symptoms  from  the latest malaria screening. If Yes show the danger sign icon.</a:t>
            </a:r>
            <a:endParaRPr sz="1200">
              <a:latin typeface="Nunito Sans Light"/>
              <a:ea typeface="Nunito Sans Light"/>
              <a:cs typeface="Nunito Sans Light"/>
              <a:sym typeface="Nunito Sans Light"/>
            </a:endParaRPr>
          </a:p>
          <a:p>
            <a:pPr indent="0" lvl="0" marL="457200" rtl="0" algn="l">
              <a:spcBef>
                <a:spcPts val="0"/>
              </a:spcBef>
              <a:spcAft>
                <a:spcPts val="0"/>
              </a:spcAft>
              <a:buNone/>
            </a:pPr>
            <a:r>
              <a:t/>
            </a:r>
            <a:endParaRPr sz="1100">
              <a:latin typeface="Nunito Sans Light"/>
              <a:ea typeface="Nunito Sans Light"/>
              <a:cs typeface="Nunito Sans Light"/>
              <a:sym typeface="Nunito Sans Light"/>
            </a:endParaRPr>
          </a:p>
          <a:p>
            <a:pPr indent="0" lvl="0" marL="0" rtl="0" algn="l">
              <a:spcBef>
                <a:spcPts val="0"/>
              </a:spcBef>
              <a:spcAft>
                <a:spcPts val="0"/>
              </a:spcAft>
              <a:buNone/>
            </a:pPr>
            <a:r>
              <a:t/>
            </a:r>
            <a:endParaRPr sz="1100">
              <a:latin typeface="Nunito Sans Light"/>
              <a:ea typeface="Nunito Sans Light"/>
              <a:cs typeface="Nunito Sans Light"/>
              <a:sym typeface="Nunito Sans Light"/>
            </a:endParaRPr>
          </a:p>
          <a:p>
            <a:pPr indent="0" lvl="0" marL="0" rtl="0" algn="l">
              <a:spcBef>
                <a:spcPts val="0"/>
              </a:spcBef>
              <a:spcAft>
                <a:spcPts val="0"/>
              </a:spcAft>
              <a:buNone/>
            </a:pPr>
            <a:r>
              <a:t/>
            </a:r>
            <a:endParaRPr sz="1100">
              <a:latin typeface="Nunito Sans Light"/>
              <a:ea typeface="Nunito Sans Light"/>
              <a:cs typeface="Nunito Sans Light"/>
              <a:sym typeface="Nunito Sans Light"/>
            </a:endParaRPr>
          </a:p>
        </p:txBody>
      </p:sp>
      <p:sp>
        <p:nvSpPr>
          <p:cNvPr id="821" name="Google Shape;821;g25726bcc156_0_105"/>
          <p:cNvSpPr txBox="1"/>
          <p:nvPr/>
        </p:nvSpPr>
        <p:spPr>
          <a:xfrm>
            <a:off x="6745501" y="1543075"/>
            <a:ext cx="1738200" cy="2268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b="1" sz="1600">
              <a:solidFill>
                <a:srgbClr val="333333"/>
              </a:solidFill>
              <a:latin typeface="Open Sans"/>
              <a:ea typeface="Open Sans"/>
              <a:cs typeface="Open Sans"/>
              <a:sym typeface="Open Sans"/>
            </a:endParaRPr>
          </a:p>
        </p:txBody>
      </p:sp>
      <p:grpSp>
        <p:nvGrpSpPr>
          <p:cNvPr id="822" name="Google Shape;822;g25726bcc156_0_105"/>
          <p:cNvGrpSpPr/>
          <p:nvPr/>
        </p:nvGrpSpPr>
        <p:grpSpPr>
          <a:xfrm>
            <a:off x="5130412" y="1196205"/>
            <a:ext cx="2251013" cy="248036"/>
            <a:chOff x="8748925" y="6105176"/>
            <a:chExt cx="4051500" cy="529200"/>
          </a:xfrm>
        </p:grpSpPr>
        <p:sp>
          <p:nvSpPr>
            <p:cNvPr id="823" name="Google Shape;823;g25726bcc156_0_105"/>
            <p:cNvSpPr/>
            <p:nvPr/>
          </p:nvSpPr>
          <p:spPr>
            <a:xfrm>
              <a:off x="8749375" y="6105176"/>
              <a:ext cx="4050600" cy="5292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cxnSp>
          <p:nvCxnSpPr>
            <p:cNvPr id="824" name="Google Shape;824;g25726bcc156_0_105"/>
            <p:cNvCxnSpPr/>
            <p:nvPr/>
          </p:nvCxnSpPr>
          <p:spPr>
            <a:xfrm>
              <a:off x="8748925" y="6634375"/>
              <a:ext cx="4051500" cy="0"/>
            </a:xfrm>
            <a:prstGeom prst="straightConnector1">
              <a:avLst/>
            </a:prstGeom>
            <a:noFill/>
            <a:ln cap="flat" cmpd="sng" w="19050">
              <a:solidFill>
                <a:srgbClr val="B7B7B7"/>
              </a:solidFill>
              <a:prstDash val="solid"/>
              <a:round/>
              <a:headEnd len="med" w="med" type="none"/>
              <a:tailEnd len="med" w="med" type="none"/>
            </a:ln>
          </p:spPr>
        </p:cxnSp>
        <p:sp>
          <p:nvSpPr>
            <p:cNvPr id="825" name="Google Shape;825;g25726bcc156_0_105"/>
            <p:cNvSpPr txBox="1"/>
            <p:nvPr/>
          </p:nvSpPr>
          <p:spPr>
            <a:xfrm>
              <a:off x="8906850" y="6143575"/>
              <a:ext cx="3735600" cy="452400"/>
            </a:xfrm>
            <a:prstGeom prst="rect">
              <a:avLst/>
            </a:prstGeom>
            <a:noFill/>
            <a:ln>
              <a:noFill/>
            </a:ln>
          </p:spPr>
          <p:txBody>
            <a:bodyPr anchorCtr="0" anchor="t" bIns="49725" lIns="49725" spcFirstLastPara="1" rIns="49725" wrap="square" tIns="49725">
              <a:noAutofit/>
            </a:bodyPr>
            <a:lstStyle/>
            <a:p>
              <a:pPr indent="0" lvl="0" marL="0" rtl="0" algn="l">
                <a:spcBef>
                  <a:spcPts val="0"/>
                </a:spcBef>
                <a:spcAft>
                  <a:spcPts val="0"/>
                </a:spcAft>
                <a:buNone/>
              </a:pPr>
              <a:r>
                <a:rPr lang="en" sz="900">
                  <a:latin typeface="Open Sans"/>
                  <a:ea typeface="Open Sans"/>
                  <a:cs typeface="Open Sans"/>
                  <a:sym typeface="Open Sans"/>
                </a:rPr>
                <a:t>Child Health</a:t>
              </a:r>
              <a:endParaRPr sz="900">
                <a:latin typeface="Open Sans"/>
                <a:ea typeface="Open Sans"/>
                <a:cs typeface="Open Sans"/>
                <a:sym typeface="Open Sans"/>
              </a:endParaRPr>
            </a:p>
          </p:txBody>
        </p:sp>
      </p:grpSp>
      <p:sp>
        <p:nvSpPr>
          <p:cNvPr id="826" name="Google Shape;826;g25726bcc156_0_105"/>
          <p:cNvSpPr/>
          <p:nvPr/>
        </p:nvSpPr>
        <p:spPr>
          <a:xfrm>
            <a:off x="5127475" y="1457950"/>
            <a:ext cx="2250600" cy="4245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grpSp>
        <p:nvGrpSpPr>
          <p:cNvPr id="827" name="Google Shape;827;g25726bcc156_0_105"/>
          <p:cNvGrpSpPr/>
          <p:nvPr/>
        </p:nvGrpSpPr>
        <p:grpSpPr>
          <a:xfrm>
            <a:off x="5227058" y="1444262"/>
            <a:ext cx="1864983" cy="305282"/>
            <a:chOff x="6748722" y="4957289"/>
            <a:chExt cx="3356700" cy="651338"/>
          </a:xfrm>
        </p:grpSpPr>
        <p:sp>
          <p:nvSpPr>
            <p:cNvPr id="828" name="Google Shape;828;g25726bcc156_0_105"/>
            <p:cNvSpPr txBox="1"/>
            <p:nvPr/>
          </p:nvSpPr>
          <p:spPr>
            <a:xfrm>
              <a:off x="6748722" y="4957289"/>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Sleeps Under LLIN </a:t>
              </a:r>
              <a:endParaRPr b="1" sz="800">
                <a:solidFill>
                  <a:srgbClr val="333333"/>
                </a:solidFill>
                <a:latin typeface="Open Sans"/>
                <a:ea typeface="Open Sans"/>
                <a:cs typeface="Open Sans"/>
                <a:sym typeface="Open Sans"/>
              </a:endParaRPr>
            </a:p>
          </p:txBody>
        </p:sp>
        <p:sp>
          <p:nvSpPr>
            <p:cNvPr id="829" name="Google Shape;829;g25726bcc156_0_105"/>
            <p:cNvSpPr txBox="1"/>
            <p:nvPr/>
          </p:nvSpPr>
          <p:spPr>
            <a:xfrm>
              <a:off x="6748722" y="5389027"/>
              <a:ext cx="3356700" cy="219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900">
                  <a:solidFill>
                    <a:srgbClr val="1F1F1F"/>
                  </a:solidFill>
                  <a:highlight>
                    <a:srgbClr val="FFFFFF"/>
                  </a:highlight>
                  <a:latin typeface="Roboto"/>
                  <a:ea typeface="Roboto"/>
                  <a:cs typeface="Roboto"/>
                  <a:sym typeface="Roboto"/>
                </a:rPr>
                <a:t>No</a:t>
              </a:r>
              <a:endParaRPr sz="800">
                <a:solidFill>
                  <a:srgbClr val="333333"/>
                </a:solidFill>
                <a:latin typeface="Open Sans"/>
                <a:ea typeface="Open Sans"/>
                <a:cs typeface="Open Sans"/>
                <a:sym typeface="Open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
          <p:cNvSpPr txBox="1"/>
          <p:nvPr/>
        </p:nvSpPr>
        <p:spPr>
          <a:xfrm>
            <a:off x="1896300" y="261950"/>
            <a:ext cx="5351400" cy="31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7EC7"/>
                </a:solidFill>
                <a:latin typeface="Nunito Sans Black"/>
                <a:ea typeface="Nunito Sans Black"/>
                <a:cs typeface="Nunito Sans Black"/>
                <a:sym typeface="Nunito Sans Black"/>
              </a:rPr>
              <a:t>DETAILED SYSTEM HIERARCHY</a:t>
            </a:r>
            <a:endParaRPr b="0" i="0" sz="1700" u="none" cap="none" strike="noStrike">
              <a:solidFill>
                <a:srgbClr val="007EC7"/>
              </a:solidFill>
              <a:latin typeface="Nunito Sans"/>
              <a:ea typeface="Nunito Sans"/>
              <a:cs typeface="Nunito Sans"/>
              <a:sym typeface="Nunito Sans"/>
            </a:endParaRPr>
          </a:p>
        </p:txBody>
      </p:sp>
      <p:sp>
        <p:nvSpPr>
          <p:cNvPr id="369" name="Google Shape;369;p2"/>
          <p:cNvSpPr txBox="1"/>
          <p:nvPr/>
        </p:nvSpPr>
        <p:spPr>
          <a:xfrm>
            <a:off x="4007540" y="2567926"/>
            <a:ext cx="1196700" cy="25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666666"/>
                </a:solidFill>
                <a:latin typeface="Nunito Sans"/>
                <a:ea typeface="Nunito Sans"/>
                <a:cs typeface="Nunito Sans"/>
                <a:sym typeface="Nunito Sans"/>
              </a:rPr>
              <a:t>CHA Supervisor</a:t>
            </a:r>
            <a:endParaRPr b="1" i="0" sz="1000" u="none" cap="none" strike="noStrike">
              <a:solidFill>
                <a:srgbClr val="666666"/>
              </a:solidFill>
              <a:latin typeface="Nunito Sans"/>
              <a:ea typeface="Nunito Sans"/>
              <a:cs typeface="Nunito Sans"/>
              <a:sym typeface="Nunito Sans"/>
            </a:endParaRPr>
          </a:p>
        </p:txBody>
      </p:sp>
      <p:pic>
        <p:nvPicPr>
          <p:cNvPr id="370" name="Google Shape;370;p2"/>
          <p:cNvPicPr preferRelativeResize="0"/>
          <p:nvPr/>
        </p:nvPicPr>
        <p:blipFill rotWithShape="1">
          <a:blip r:embed="rId3">
            <a:alphaModFix/>
          </a:blip>
          <a:srcRect b="0" l="0" r="0" t="0"/>
          <a:stretch/>
        </p:blipFill>
        <p:spPr>
          <a:xfrm>
            <a:off x="4473403" y="2275608"/>
            <a:ext cx="268825" cy="318493"/>
          </a:xfrm>
          <a:prstGeom prst="rect">
            <a:avLst/>
          </a:prstGeom>
          <a:noFill/>
          <a:ln>
            <a:noFill/>
          </a:ln>
        </p:spPr>
      </p:pic>
      <p:sp>
        <p:nvSpPr>
          <p:cNvPr id="371" name="Google Shape;371;p2"/>
          <p:cNvSpPr txBox="1"/>
          <p:nvPr/>
        </p:nvSpPr>
        <p:spPr>
          <a:xfrm>
            <a:off x="3412265" y="2275601"/>
            <a:ext cx="863100" cy="25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666666"/>
                </a:solidFill>
                <a:latin typeface="Nunito Sans"/>
                <a:ea typeface="Nunito Sans"/>
                <a:cs typeface="Nunito Sans"/>
                <a:sym typeface="Nunito Sans"/>
              </a:rPr>
              <a:t>Health Facility</a:t>
            </a:r>
            <a:endParaRPr b="1" i="0" sz="1000" u="none" cap="none" strike="noStrike">
              <a:solidFill>
                <a:srgbClr val="666666"/>
              </a:solidFill>
              <a:latin typeface="Nunito Sans"/>
              <a:ea typeface="Nunito Sans"/>
              <a:cs typeface="Nunito Sans"/>
              <a:sym typeface="Nunito Sans"/>
            </a:endParaRPr>
          </a:p>
        </p:txBody>
      </p:sp>
      <p:pic>
        <p:nvPicPr>
          <p:cNvPr id="372" name="Google Shape;372;p2"/>
          <p:cNvPicPr preferRelativeResize="0"/>
          <p:nvPr/>
        </p:nvPicPr>
        <p:blipFill rotWithShape="1">
          <a:blip r:embed="rId4">
            <a:alphaModFix/>
          </a:blip>
          <a:srcRect b="0" l="0" r="0" t="0"/>
          <a:stretch/>
        </p:blipFill>
        <p:spPr>
          <a:xfrm>
            <a:off x="6312747" y="3201052"/>
            <a:ext cx="317567" cy="317557"/>
          </a:xfrm>
          <a:prstGeom prst="rect">
            <a:avLst/>
          </a:prstGeom>
          <a:noFill/>
          <a:ln>
            <a:noFill/>
          </a:ln>
        </p:spPr>
      </p:pic>
      <p:sp>
        <p:nvSpPr>
          <p:cNvPr id="373" name="Google Shape;373;p2"/>
          <p:cNvSpPr txBox="1"/>
          <p:nvPr/>
        </p:nvSpPr>
        <p:spPr>
          <a:xfrm>
            <a:off x="5979851" y="3550789"/>
            <a:ext cx="603900" cy="25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666666"/>
                </a:solidFill>
                <a:latin typeface="Nunito Sans"/>
                <a:ea typeface="Nunito Sans"/>
                <a:cs typeface="Nunito Sans"/>
                <a:sym typeface="Nunito Sans"/>
              </a:rPr>
              <a:t>CH</a:t>
            </a:r>
            <a:r>
              <a:rPr b="1" lang="en" sz="900">
                <a:solidFill>
                  <a:srgbClr val="666666"/>
                </a:solidFill>
                <a:latin typeface="Nunito Sans"/>
                <a:ea typeface="Nunito Sans"/>
                <a:cs typeface="Nunito Sans"/>
                <a:sym typeface="Nunito Sans"/>
              </a:rPr>
              <a:t>P </a:t>
            </a:r>
            <a:r>
              <a:rPr b="1" i="0" lang="en" sz="900" u="none" cap="none" strike="noStrike">
                <a:solidFill>
                  <a:srgbClr val="666666"/>
                </a:solidFill>
                <a:latin typeface="Nunito Sans"/>
                <a:ea typeface="Nunito Sans"/>
                <a:cs typeface="Nunito Sans"/>
                <a:sym typeface="Nunito Sans"/>
              </a:rPr>
              <a:t>Area</a:t>
            </a:r>
            <a:endParaRPr b="1" i="0" sz="900" u="none" cap="none" strike="noStrike">
              <a:solidFill>
                <a:srgbClr val="666666"/>
              </a:solidFill>
              <a:latin typeface="Nunito Sans"/>
              <a:ea typeface="Nunito Sans"/>
              <a:cs typeface="Nunito Sans"/>
              <a:sym typeface="Nunito Sans"/>
            </a:endParaRPr>
          </a:p>
        </p:txBody>
      </p:sp>
      <p:cxnSp>
        <p:nvCxnSpPr>
          <p:cNvPr id="374" name="Google Shape;374;p2"/>
          <p:cNvCxnSpPr>
            <a:stCxn id="375" idx="0"/>
          </p:cNvCxnSpPr>
          <p:nvPr/>
        </p:nvCxnSpPr>
        <p:spPr>
          <a:xfrm flipH="1" rot="5400000">
            <a:off x="6884482" y="4130961"/>
            <a:ext cx="199500" cy="1800"/>
          </a:xfrm>
          <a:prstGeom prst="curvedConnector3">
            <a:avLst>
              <a:gd fmla="val 50009" name="adj1"/>
            </a:avLst>
          </a:prstGeom>
          <a:noFill/>
          <a:ln cap="flat" cmpd="sng" w="19050">
            <a:solidFill>
              <a:srgbClr val="CCCCCC"/>
            </a:solidFill>
            <a:prstDash val="solid"/>
            <a:round/>
            <a:headEnd len="sm" w="sm" type="none"/>
            <a:tailEnd len="sm" w="sm" type="none"/>
          </a:ln>
        </p:spPr>
      </p:cxnSp>
      <p:cxnSp>
        <p:nvCxnSpPr>
          <p:cNvPr id="376" name="Google Shape;376;p2"/>
          <p:cNvCxnSpPr>
            <a:stCxn id="377" idx="0"/>
          </p:cNvCxnSpPr>
          <p:nvPr/>
        </p:nvCxnSpPr>
        <p:spPr>
          <a:xfrm rot="-5400000">
            <a:off x="6692113" y="3940461"/>
            <a:ext cx="199500" cy="382800"/>
          </a:xfrm>
          <a:prstGeom prst="curvedConnector3">
            <a:avLst>
              <a:gd fmla="val 50009" name="adj1"/>
            </a:avLst>
          </a:prstGeom>
          <a:noFill/>
          <a:ln cap="flat" cmpd="sng" w="19050">
            <a:solidFill>
              <a:srgbClr val="CCCCCC"/>
            </a:solidFill>
            <a:prstDash val="solid"/>
            <a:round/>
            <a:headEnd len="sm" w="sm" type="none"/>
            <a:tailEnd len="sm" w="sm" type="none"/>
          </a:ln>
        </p:spPr>
      </p:cxnSp>
      <p:grpSp>
        <p:nvGrpSpPr>
          <p:cNvPr id="378" name="Google Shape;378;p2"/>
          <p:cNvGrpSpPr/>
          <p:nvPr/>
        </p:nvGrpSpPr>
        <p:grpSpPr>
          <a:xfrm>
            <a:off x="6412363" y="4231611"/>
            <a:ext cx="376200" cy="827363"/>
            <a:chOff x="5419744" y="4140650"/>
            <a:chExt cx="376200" cy="827363"/>
          </a:xfrm>
        </p:grpSpPr>
        <p:pic>
          <p:nvPicPr>
            <p:cNvPr id="377" name="Google Shape;377;p2"/>
            <p:cNvPicPr preferRelativeResize="0"/>
            <p:nvPr/>
          </p:nvPicPr>
          <p:blipFill rotWithShape="1">
            <a:blip r:embed="rId5">
              <a:alphaModFix/>
            </a:blip>
            <a:srcRect b="0" l="0" r="0" t="0"/>
            <a:stretch/>
          </p:blipFill>
          <p:spPr>
            <a:xfrm>
              <a:off x="5449056" y="4140650"/>
              <a:ext cx="317575" cy="317575"/>
            </a:xfrm>
            <a:prstGeom prst="rect">
              <a:avLst/>
            </a:prstGeom>
            <a:noFill/>
            <a:ln>
              <a:noFill/>
            </a:ln>
          </p:spPr>
        </p:pic>
        <p:pic>
          <p:nvPicPr>
            <p:cNvPr id="379" name="Google Shape;379;p2"/>
            <p:cNvPicPr preferRelativeResize="0"/>
            <p:nvPr/>
          </p:nvPicPr>
          <p:blipFill rotWithShape="1">
            <a:blip r:embed="rId6">
              <a:alphaModFix/>
            </a:blip>
            <a:srcRect b="0" l="0" r="0" t="0"/>
            <a:stretch/>
          </p:blipFill>
          <p:spPr>
            <a:xfrm>
              <a:off x="5501494" y="4755313"/>
              <a:ext cx="212700" cy="212700"/>
            </a:xfrm>
            <a:prstGeom prst="rect">
              <a:avLst/>
            </a:prstGeom>
            <a:noFill/>
            <a:ln>
              <a:noFill/>
            </a:ln>
          </p:spPr>
        </p:pic>
        <p:cxnSp>
          <p:nvCxnSpPr>
            <p:cNvPr id="380" name="Google Shape;380;p2"/>
            <p:cNvCxnSpPr/>
            <p:nvPr/>
          </p:nvCxnSpPr>
          <p:spPr>
            <a:xfrm rot="-5400000">
              <a:off x="5555358" y="4684375"/>
              <a:ext cx="105600" cy="600"/>
            </a:xfrm>
            <a:prstGeom prst="curvedConnector3">
              <a:avLst>
                <a:gd fmla="val 281046" name="adj1"/>
              </a:avLst>
            </a:prstGeom>
            <a:noFill/>
            <a:ln cap="flat" cmpd="sng" w="28575">
              <a:solidFill>
                <a:srgbClr val="CCCCCC"/>
              </a:solidFill>
              <a:prstDash val="solid"/>
              <a:round/>
              <a:headEnd len="sm" w="sm" type="none"/>
              <a:tailEnd len="sm" w="sm" type="none"/>
            </a:ln>
          </p:spPr>
        </p:cxnSp>
        <p:sp>
          <p:nvSpPr>
            <p:cNvPr id="381" name="Google Shape;381;p2"/>
            <p:cNvSpPr txBox="1"/>
            <p:nvPr/>
          </p:nvSpPr>
          <p:spPr>
            <a:xfrm>
              <a:off x="5419744" y="4466113"/>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grpSp>
        <p:nvGrpSpPr>
          <p:cNvPr id="382" name="Google Shape;382;p2"/>
          <p:cNvGrpSpPr/>
          <p:nvPr/>
        </p:nvGrpSpPr>
        <p:grpSpPr>
          <a:xfrm>
            <a:off x="6797044" y="4231611"/>
            <a:ext cx="376200" cy="822163"/>
            <a:chOff x="5789781" y="4145850"/>
            <a:chExt cx="376200" cy="822163"/>
          </a:xfrm>
        </p:grpSpPr>
        <p:pic>
          <p:nvPicPr>
            <p:cNvPr id="375" name="Google Shape;375;p2"/>
            <p:cNvPicPr preferRelativeResize="0"/>
            <p:nvPr/>
          </p:nvPicPr>
          <p:blipFill rotWithShape="1">
            <a:blip r:embed="rId5">
              <a:alphaModFix/>
            </a:blip>
            <a:srcRect b="0" l="0" r="0" t="0"/>
            <a:stretch/>
          </p:blipFill>
          <p:spPr>
            <a:xfrm>
              <a:off x="5819081" y="4145850"/>
              <a:ext cx="317575" cy="317575"/>
            </a:xfrm>
            <a:prstGeom prst="rect">
              <a:avLst/>
            </a:prstGeom>
            <a:noFill/>
            <a:ln>
              <a:noFill/>
            </a:ln>
          </p:spPr>
        </p:pic>
        <p:pic>
          <p:nvPicPr>
            <p:cNvPr id="383" name="Google Shape;383;p2"/>
            <p:cNvPicPr preferRelativeResize="0"/>
            <p:nvPr/>
          </p:nvPicPr>
          <p:blipFill rotWithShape="1">
            <a:blip r:embed="rId6">
              <a:alphaModFix/>
            </a:blip>
            <a:srcRect b="0" l="0" r="0" t="0"/>
            <a:stretch/>
          </p:blipFill>
          <p:spPr>
            <a:xfrm>
              <a:off x="5871531" y="4755313"/>
              <a:ext cx="212700" cy="212700"/>
            </a:xfrm>
            <a:prstGeom prst="rect">
              <a:avLst/>
            </a:prstGeom>
            <a:noFill/>
            <a:ln>
              <a:noFill/>
            </a:ln>
          </p:spPr>
        </p:pic>
        <p:cxnSp>
          <p:nvCxnSpPr>
            <p:cNvPr id="384" name="Google Shape;384;p2"/>
            <p:cNvCxnSpPr/>
            <p:nvPr/>
          </p:nvCxnSpPr>
          <p:spPr>
            <a:xfrm rot="-5400000">
              <a:off x="5927050" y="4686025"/>
              <a:ext cx="102300" cy="600"/>
            </a:xfrm>
            <a:prstGeom prst="curvedConnector3">
              <a:avLst>
                <a:gd fmla="val 273251" name="adj1"/>
              </a:avLst>
            </a:prstGeom>
            <a:noFill/>
            <a:ln cap="flat" cmpd="sng" w="28575">
              <a:solidFill>
                <a:srgbClr val="CCCCCC"/>
              </a:solidFill>
              <a:prstDash val="solid"/>
              <a:round/>
              <a:headEnd len="sm" w="sm" type="none"/>
              <a:tailEnd len="sm" w="sm" type="none"/>
            </a:ln>
          </p:spPr>
        </p:cxnSp>
        <p:sp>
          <p:nvSpPr>
            <p:cNvPr id="385" name="Google Shape;385;p2"/>
            <p:cNvSpPr txBox="1"/>
            <p:nvPr/>
          </p:nvSpPr>
          <p:spPr>
            <a:xfrm>
              <a:off x="5789781" y="4463425"/>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pic>
        <p:nvPicPr>
          <p:cNvPr id="386" name="Google Shape;386;p2"/>
          <p:cNvPicPr preferRelativeResize="0"/>
          <p:nvPr/>
        </p:nvPicPr>
        <p:blipFill rotWithShape="1">
          <a:blip r:embed="rId7">
            <a:alphaModFix/>
          </a:blip>
          <a:srcRect b="0" l="0" r="0" t="0"/>
          <a:stretch/>
        </p:blipFill>
        <p:spPr>
          <a:xfrm>
            <a:off x="6826345" y="3458067"/>
            <a:ext cx="265150" cy="331708"/>
          </a:xfrm>
          <a:prstGeom prst="rect">
            <a:avLst/>
          </a:prstGeom>
          <a:noFill/>
          <a:ln>
            <a:noFill/>
          </a:ln>
        </p:spPr>
      </p:pic>
      <p:sp>
        <p:nvSpPr>
          <p:cNvPr id="387" name="Google Shape;387;p2"/>
          <p:cNvSpPr txBox="1"/>
          <p:nvPr/>
        </p:nvSpPr>
        <p:spPr>
          <a:xfrm>
            <a:off x="6655675" y="3836993"/>
            <a:ext cx="6078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666666"/>
                </a:solidFill>
                <a:latin typeface="Nunito Sans"/>
                <a:ea typeface="Nunito Sans"/>
                <a:cs typeface="Nunito Sans"/>
                <a:sym typeface="Nunito Sans"/>
              </a:rPr>
              <a:t>CH</a:t>
            </a:r>
            <a:r>
              <a:rPr b="1" lang="en" sz="900">
                <a:solidFill>
                  <a:srgbClr val="666666"/>
                </a:solidFill>
                <a:latin typeface="Nunito Sans"/>
                <a:ea typeface="Nunito Sans"/>
                <a:cs typeface="Nunito Sans"/>
                <a:sym typeface="Nunito Sans"/>
              </a:rPr>
              <a:t>P</a:t>
            </a:r>
            <a:endParaRPr b="1" i="0" sz="900" u="none" cap="none" strike="noStrike">
              <a:solidFill>
                <a:srgbClr val="666666"/>
              </a:solidFill>
              <a:latin typeface="Nunito Sans"/>
              <a:ea typeface="Nunito Sans"/>
              <a:cs typeface="Nunito Sans"/>
              <a:sym typeface="Nunito Sans"/>
            </a:endParaRPr>
          </a:p>
        </p:txBody>
      </p:sp>
      <p:grpSp>
        <p:nvGrpSpPr>
          <p:cNvPr id="388" name="Google Shape;388;p2"/>
          <p:cNvGrpSpPr/>
          <p:nvPr/>
        </p:nvGrpSpPr>
        <p:grpSpPr>
          <a:xfrm>
            <a:off x="7181725" y="4231611"/>
            <a:ext cx="376200" cy="822162"/>
            <a:chOff x="6189106" y="4128988"/>
            <a:chExt cx="376200" cy="822162"/>
          </a:xfrm>
        </p:grpSpPr>
        <p:pic>
          <p:nvPicPr>
            <p:cNvPr id="389" name="Google Shape;389;p2"/>
            <p:cNvPicPr preferRelativeResize="0"/>
            <p:nvPr/>
          </p:nvPicPr>
          <p:blipFill rotWithShape="1">
            <a:blip r:embed="rId5">
              <a:alphaModFix/>
            </a:blip>
            <a:srcRect b="0" l="0" r="0" t="0"/>
            <a:stretch/>
          </p:blipFill>
          <p:spPr>
            <a:xfrm>
              <a:off x="6218406" y="4128988"/>
              <a:ext cx="317575" cy="317575"/>
            </a:xfrm>
            <a:prstGeom prst="rect">
              <a:avLst/>
            </a:prstGeom>
            <a:noFill/>
            <a:ln>
              <a:noFill/>
            </a:ln>
          </p:spPr>
        </p:pic>
        <p:pic>
          <p:nvPicPr>
            <p:cNvPr id="390" name="Google Shape;390;p2"/>
            <p:cNvPicPr preferRelativeResize="0"/>
            <p:nvPr/>
          </p:nvPicPr>
          <p:blipFill rotWithShape="1">
            <a:blip r:embed="rId6">
              <a:alphaModFix/>
            </a:blip>
            <a:srcRect b="0" l="0" r="0" t="0"/>
            <a:stretch/>
          </p:blipFill>
          <p:spPr>
            <a:xfrm>
              <a:off x="6270856" y="4738450"/>
              <a:ext cx="212700" cy="212700"/>
            </a:xfrm>
            <a:prstGeom prst="rect">
              <a:avLst/>
            </a:prstGeom>
            <a:noFill/>
            <a:ln>
              <a:noFill/>
            </a:ln>
          </p:spPr>
        </p:pic>
        <p:cxnSp>
          <p:nvCxnSpPr>
            <p:cNvPr id="391" name="Google Shape;391;p2"/>
            <p:cNvCxnSpPr/>
            <p:nvPr/>
          </p:nvCxnSpPr>
          <p:spPr>
            <a:xfrm rot="-5400000">
              <a:off x="6326375" y="4669162"/>
              <a:ext cx="102300" cy="600"/>
            </a:xfrm>
            <a:prstGeom prst="curvedConnector3">
              <a:avLst>
                <a:gd fmla="val 322699" name="adj1"/>
              </a:avLst>
            </a:prstGeom>
            <a:noFill/>
            <a:ln cap="flat" cmpd="sng" w="28575">
              <a:solidFill>
                <a:srgbClr val="CCCCCC"/>
              </a:solidFill>
              <a:prstDash val="solid"/>
              <a:round/>
              <a:headEnd len="sm" w="sm" type="none"/>
              <a:tailEnd len="sm" w="sm" type="none"/>
            </a:ln>
          </p:spPr>
        </p:cxnSp>
        <p:sp>
          <p:nvSpPr>
            <p:cNvPr id="392" name="Google Shape;392;p2"/>
            <p:cNvSpPr txBox="1"/>
            <p:nvPr/>
          </p:nvSpPr>
          <p:spPr>
            <a:xfrm>
              <a:off x="6189106" y="4446563"/>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cxnSp>
        <p:nvCxnSpPr>
          <p:cNvPr id="393" name="Google Shape;393;p2"/>
          <p:cNvCxnSpPr>
            <a:stCxn id="389" idx="0"/>
          </p:cNvCxnSpPr>
          <p:nvPr/>
        </p:nvCxnSpPr>
        <p:spPr>
          <a:xfrm flipH="1" rot="5400000">
            <a:off x="7076713" y="3938511"/>
            <a:ext cx="199500" cy="386700"/>
          </a:xfrm>
          <a:prstGeom prst="curvedConnector3">
            <a:avLst>
              <a:gd fmla="val 50009" name="adj1"/>
            </a:avLst>
          </a:prstGeom>
          <a:noFill/>
          <a:ln cap="flat" cmpd="sng" w="19050">
            <a:solidFill>
              <a:srgbClr val="CCCCCC"/>
            </a:solidFill>
            <a:prstDash val="solid"/>
            <a:round/>
            <a:headEnd len="sm" w="sm" type="none"/>
            <a:tailEnd len="sm" w="sm" type="none"/>
          </a:ln>
        </p:spPr>
      </p:cxnSp>
      <p:pic>
        <p:nvPicPr>
          <p:cNvPr id="394" name="Google Shape;394;p2"/>
          <p:cNvPicPr preferRelativeResize="0"/>
          <p:nvPr/>
        </p:nvPicPr>
        <p:blipFill rotWithShape="1">
          <a:blip r:embed="rId4">
            <a:alphaModFix/>
          </a:blip>
          <a:srcRect b="0" l="0" r="0" t="0"/>
          <a:stretch/>
        </p:blipFill>
        <p:spPr>
          <a:xfrm>
            <a:off x="3956766" y="3255547"/>
            <a:ext cx="317567" cy="317557"/>
          </a:xfrm>
          <a:prstGeom prst="rect">
            <a:avLst/>
          </a:prstGeom>
          <a:noFill/>
          <a:ln>
            <a:noFill/>
          </a:ln>
        </p:spPr>
      </p:pic>
      <p:sp>
        <p:nvSpPr>
          <p:cNvPr id="395" name="Google Shape;395;p2"/>
          <p:cNvSpPr txBox="1"/>
          <p:nvPr/>
        </p:nvSpPr>
        <p:spPr>
          <a:xfrm>
            <a:off x="3809624" y="3625689"/>
            <a:ext cx="603900" cy="25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666666"/>
                </a:solidFill>
                <a:latin typeface="Nunito Sans"/>
                <a:ea typeface="Nunito Sans"/>
                <a:cs typeface="Nunito Sans"/>
                <a:sym typeface="Nunito Sans"/>
              </a:rPr>
              <a:t>CHP Area</a:t>
            </a:r>
            <a:endParaRPr b="1" i="0" sz="900" u="none" cap="none" strike="noStrike">
              <a:solidFill>
                <a:srgbClr val="666666"/>
              </a:solidFill>
              <a:latin typeface="Nunito Sans"/>
              <a:ea typeface="Nunito Sans"/>
              <a:cs typeface="Nunito Sans"/>
              <a:sym typeface="Nunito Sans"/>
            </a:endParaRPr>
          </a:p>
        </p:txBody>
      </p:sp>
      <p:cxnSp>
        <p:nvCxnSpPr>
          <p:cNvPr id="396" name="Google Shape;396;p2"/>
          <p:cNvCxnSpPr>
            <a:endCxn id="397" idx="2"/>
          </p:cNvCxnSpPr>
          <p:nvPr/>
        </p:nvCxnSpPr>
        <p:spPr>
          <a:xfrm flipH="1" rot="5400000">
            <a:off x="4620362" y="4143264"/>
            <a:ext cx="199500" cy="1800"/>
          </a:xfrm>
          <a:prstGeom prst="curvedConnector3">
            <a:avLst>
              <a:gd fmla="val 49990" name="adj1"/>
            </a:avLst>
          </a:prstGeom>
          <a:noFill/>
          <a:ln cap="flat" cmpd="sng" w="19050">
            <a:solidFill>
              <a:srgbClr val="CCCCCC"/>
            </a:solidFill>
            <a:prstDash val="solid"/>
            <a:round/>
            <a:headEnd len="sm" w="sm" type="none"/>
            <a:tailEnd len="sm" w="sm" type="none"/>
          </a:ln>
        </p:spPr>
      </p:cxnSp>
      <p:cxnSp>
        <p:nvCxnSpPr>
          <p:cNvPr id="398" name="Google Shape;398;p2"/>
          <p:cNvCxnSpPr>
            <a:stCxn id="399" idx="0"/>
            <a:endCxn id="397" idx="2"/>
          </p:cNvCxnSpPr>
          <p:nvPr/>
        </p:nvCxnSpPr>
        <p:spPr>
          <a:xfrm rot="-5400000">
            <a:off x="4428131" y="3952802"/>
            <a:ext cx="199500" cy="382800"/>
          </a:xfrm>
          <a:prstGeom prst="curvedConnector3">
            <a:avLst>
              <a:gd fmla="val 50009" name="adj1"/>
            </a:avLst>
          </a:prstGeom>
          <a:noFill/>
          <a:ln cap="flat" cmpd="sng" w="19050">
            <a:solidFill>
              <a:srgbClr val="CCCCCC"/>
            </a:solidFill>
            <a:prstDash val="solid"/>
            <a:round/>
            <a:headEnd len="sm" w="sm" type="none"/>
            <a:tailEnd len="sm" w="sm" type="none"/>
          </a:ln>
        </p:spPr>
      </p:cxnSp>
      <p:grpSp>
        <p:nvGrpSpPr>
          <p:cNvPr id="400" name="Google Shape;400;p2"/>
          <p:cNvGrpSpPr/>
          <p:nvPr/>
        </p:nvGrpSpPr>
        <p:grpSpPr>
          <a:xfrm>
            <a:off x="4148381" y="4243952"/>
            <a:ext cx="376200" cy="827363"/>
            <a:chOff x="5419744" y="4140650"/>
            <a:chExt cx="376200" cy="827363"/>
          </a:xfrm>
        </p:grpSpPr>
        <p:pic>
          <p:nvPicPr>
            <p:cNvPr id="399" name="Google Shape;399;p2"/>
            <p:cNvPicPr preferRelativeResize="0"/>
            <p:nvPr/>
          </p:nvPicPr>
          <p:blipFill rotWithShape="1">
            <a:blip r:embed="rId5">
              <a:alphaModFix/>
            </a:blip>
            <a:srcRect b="0" l="0" r="0" t="0"/>
            <a:stretch/>
          </p:blipFill>
          <p:spPr>
            <a:xfrm>
              <a:off x="5449056" y="4140650"/>
              <a:ext cx="317575" cy="317575"/>
            </a:xfrm>
            <a:prstGeom prst="rect">
              <a:avLst/>
            </a:prstGeom>
            <a:noFill/>
            <a:ln>
              <a:noFill/>
            </a:ln>
          </p:spPr>
        </p:pic>
        <p:pic>
          <p:nvPicPr>
            <p:cNvPr id="401" name="Google Shape;401;p2"/>
            <p:cNvPicPr preferRelativeResize="0"/>
            <p:nvPr/>
          </p:nvPicPr>
          <p:blipFill rotWithShape="1">
            <a:blip r:embed="rId6">
              <a:alphaModFix/>
            </a:blip>
            <a:srcRect b="0" l="0" r="0" t="0"/>
            <a:stretch/>
          </p:blipFill>
          <p:spPr>
            <a:xfrm>
              <a:off x="5501494" y="4755313"/>
              <a:ext cx="212700" cy="212700"/>
            </a:xfrm>
            <a:prstGeom prst="rect">
              <a:avLst/>
            </a:prstGeom>
            <a:noFill/>
            <a:ln>
              <a:noFill/>
            </a:ln>
          </p:spPr>
        </p:pic>
        <p:cxnSp>
          <p:nvCxnSpPr>
            <p:cNvPr id="402" name="Google Shape;402;p2"/>
            <p:cNvCxnSpPr/>
            <p:nvPr/>
          </p:nvCxnSpPr>
          <p:spPr>
            <a:xfrm rot="-5400000">
              <a:off x="5555358" y="4684375"/>
              <a:ext cx="105600" cy="600"/>
            </a:xfrm>
            <a:prstGeom prst="curvedConnector3">
              <a:avLst>
                <a:gd fmla="val 304420" name="adj1"/>
              </a:avLst>
            </a:prstGeom>
            <a:noFill/>
            <a:ln cap="flat" cmpd="sng" w="28575">
              <a:solidFill>
                <a:srgbClr val="CCCCCC"/>
              </a:solidFill>
              <a:prstDash val="solid"/>
              <a:round/>
              <a:headEnd len="sm" w="sm" type="none"/>
              <a:tailEnd len="sm" w="sm" type="none"/>
            </a:ln>
          </p:spPr>
        </p:cxnSp>
        <p:sp>
          <p:nvSpPr>
            <p:cNvPr id="403" name="Google Shape;403;p2"/>
            <p:cNvSpPr txBox="1"/>
            <p:nvPr/>
          </p:nvSpPr>
          <p:spPr>
            <a:xfrm>
              <a:off x="5419744" y="4466113"/>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grpSp>
        <p:nvGrpSpPr>
          <p:cNvPr id="404" name="Google Shape;404;p2"/>
          <p:cNvGrpSpPr/>
          <p:nvPr/>
        </p:nvGrpSpPr>
        <p:grpSpPr>
          <a:xfrm>
            <a:off x="4566956" y="4241039"/>
            <a:ext cx="376200" cy="822163"/>
            <a:chOff x="5789781" y="4145850"/>
            <a:chExt cx="376200" cy="822163"/>
          </a:xfrm>
        </p:grpSpPr>
        <p:pic>
          <p:nvPicPr>
            <p:cNvPr id="405" name="Google Shape;405;p2"/>
            <p:cNvPicPr preferRelativeResize="0"/>
            <p:nvPr/>
          </p:nvPicPr>
          <p:blipFill rotWithShape="1">
            <a:blip r:embed="rId5">
              <a:alphaModFix/>
            </a:blip>
            <a:srcRect b="0" l="0" r="0" t="0"/>
            <a:stretch/>
          </p:blipFill>
          <p:spPr>
            <a:xfrm>
              <a:off x="5819081" y="4145850"/>
              <a:ext cx="317575" cy="317575"/>
            </a:xfrm>
            <a:prstGeom prst="rect">
              <a:avLst/>
            </a:prstGeom>
            <a:noFill/>
            <a:ln>
              <a:noFill/>
            </a:ln>
          </p:spPr>
        </p:pic>
        <p:pic>
          <p:nvPicPr>
            <p:cNvPr id="406" name="Google Shape;406;p2"/>
            <p:cNvPicPr preferRelativeResize="0"/>
            <p:nvPr/>
          </p:nvPicPr>
          <p:blipFill rotWithShape="1">
            <a:blip r:embed="rId6">
              <a:alphaModFix/>
            </a:blip>
            <a:srcRect b="0" l="0" r="0" t="0"/>
            <a:stretch/>
          </p:blipFill>
          <p:spPr>
            <a:xfrm>
              <a:off x="5871531" y="4755313"/>
              <a:ext cx="212700" cy="212700"/>
            </a:xfrm>
            <a:prstGeom prst="rect">
              <a:avLst/>
            </a:prstGeom>
            <a:noFill/>
            <a:ln>
              <a:noFill/>
            </a:ln>
          </p:spPr>
        </p:pic>
        <p:cxnSp>
          <p:nvCxnSpPr>
            <p:cNvPr id="407" name="Google Shape;407;p2"/>
            <p:cNvCxnSpPr/>
            <p:nvPr/>
          </p:nvCxnSpPr>
          <p:spPr>
            <a:xfrm rot="-5400000">
              <a:off x="5927050" y="4686025"/>
              <a:ext cx="102300" cy="600"/>
            </a:xfrm>
            <a:prstGeom prst="curvedConnector3">
              <a:avLst>
                <a:gd fmla="val 291683" name="adj1"/>
              </a:avLst>
            </a:prstGeom>
            <a:noFill/>
            <a:ln cap="flat" cmpd="sng" w="28575">
              <a:solidFill>
                <a:srgbClr val="CCCCCC"/>
              </a:solidFill>
              <a:prstDash val="solid"/>
              <a:round/>
              <a:headEnd len="sm" w="sm" type="none"/>
              <a:tailEnd len="sm" w="sm" type="none"/>
            </a:ln>
          </p:spPr>
        </p:cxnSp>
        <p:sp>
          <p:nvSpPr>
            <p:cNvPr id="408" name="Google Shape;408;p2"/>
            <p:cNvSpPr txBox="1"/>
            <p:nvPr/>
          </p:nvSpPr>
          <p:spPr>
            <a:xfrm>
              <a:off x="5789781" y="4463425"/>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pic>
        <p:nvPicPr>
          <p:cNvPr id="409" name="Google Shape;409;p2"/>
          <p:cNvPicPr preferRelativeResize="0"/>
          <p:nvPr/>
        </p:nvPicPr>
        <p:blipFill rotWithShape="1">
          <a:blip r:embed="rId7">
            <a:alphaModFix/>
          </a:blip>
          <a:srcRect b="0" l="0" r="0" t="0"/>
          <a:stretch/>
        </p:blipFill>
        <p:spPr>
          <a:xfrm>
            <a:off x="4584800" y="3550789"/>
            <a:ext cx="268816" cy="317700"/>
          </a:xfrm>
          <a:prstGeom prst="rect">
            <a:avLst/>
          </a:prstGeom>
          <a:noFill/>
          <a:ln>
            <a:noFill/>
          </a:ln>
        </p:spPr>
      </p:pic>
      <p:sp>
        <p:nvSpPr>
          <p:cNvPr id="397" name="Google Shape;397;p2"/>
          <p:cNvSpPr txBox="1"/>
          <p:nvPr/>
        </p:nvSpPr>
        <p:spPr>
          <a:xfrm>
            <a:off x="4415312" y="3896514"/>
            <a:ext cx="6078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666666"/>
                </a:solidFill>
                <a:latin typeface="Nunito Sans"/>
                <a:ea typeface="Nunito Sans"/>
                <a:cs typeface="Nunito Sans"/>
                <a:sym typeface="Nunito Sans"/>
              </a:rPr>
              <a:t>CH</a:t>
            </a:r>
            <a:r>
              <a:rPr b="1" lang="en" sz="900">
                <a:solidFill>
                  <a:srgbClr val="666666"/>
                </a:solidFill>
                <a:latin typeface="Nunito Sans"/>
                <a:ea typeface="Nunito Sans"/>
                <a:cs typeface="Nunito Sans"/>
                <a:sym typeface="Nunito Sans"/>
              </a:rPr>
              <a:t>P</a:t>
            </a:r>
            <a:endParaRPr b="1" i="0" sz="900" u="none" cap="none" strike="noStrike">
              <a:solidFill>
                <a:srgbClr val="666666"/>
              </a:solidFill>
              <a:latin typeface="Nunito Sans"/>
              <a:ea typeface="Nunito Sans"/>
              <a:cs typeface="Nunito Sans"/>
              <a:sym typeface="Nunito Sans"/>
            </a:endParaRPr>
          </a:p>
        </p:txBody>
      </p:sp>
      <p:grpSp>
        <p:nvGrpSpPr>
          <p:cNvPr id="410" name="Google Shape;410;p2"/>
          <p:cNvGrpSpPr/>
          <p:nvPr/>
        </p:nvGrpSpPr>
        <p:grpSpPr>
          <a:xfrm>
            <a:off x="5117738" y="4243952"/>
            <a:ext cx="376200" cy="822162"/>
            <a:chOff x="6189106" y="4128988"/>
            <a:chExt cx="376200" cy="822162"/>
          </a:xfrm>
        </p:grpSpPr>
        <p:pic>
          <p:nvPicPr>
            <p:cNvPr id="411" name="Google Shape;411;p2"/>
            <p:cNvPicPr preferRelativeResize="0"/>
            <p:nvPr/>
          </p:nvPicPr>
          <p:blipFill rotWithShape="1">
            <a:blip r:embed="rId5">
              <a:alphaModFix/>
            </a:blip>
            <a:srcRect b="0" l="0" r="0" t="0"/>
            <a:stretch/>
          </p:blipFill>
          <p:spPr>
            <a:xfrm>
              <a:off x="6218406" y="4128988"/>
              <a:ext cx="317575" cy="317575"/>
            </a:xfrm>
            <a:prstGeom prst="rect">
              <a:avLst/>
            </a:prstGeom>
            <a:noFill/>
            <a:ln>
              <a:noFill/>
            </a:ln>
          </p:spPr>
        </p:pic>
        <p:pic>
          <p:nvPicPr>
            <p:cNvPr id="412" name="Google Shape;412;p2"/>
            <p:cNvPicPr preferRelativeResize="0"/>
            <p:nvPr/>
          </p:nvPicPr>
          <p:blipFill rotWithShape="1">
            <a:blip r:embed="rId6">
              <a:alphaModFix/>
            </a:blip>
            <a:srcRect b="0" l="0" r="0" t="0"/>
            <a:stretch/>
          </p:blipFill>
          <p:spPr>
            <a:xfrm>
              <a:off x="6270856" y="4738450"/>
              <a:ext cx="212700" cy="212700"/>
            </a:xfrm>
            <a:prstGeom prst="rect">
              <a:avLst/>
            </a:prstGeom>
            <a:noFill/>
            <a:ln>
              <a:noFill/>
            </a:ln>
          </p:spPr>
        </p:pic>
        <p:cxnSp>
          <p:nvCxnSpPr>
            <p:cNvPr id="413" name="Google Shape;413;p2"/>
            <p:cNvCxnSpPr/>
            <p:nvPr/>
          </p:nvCxnSpPr>
          <p:spPr>
            <a:xfrm rot="-5400000">
              <a:off x="6326375" y="4669162"/>
              <a:ext cx="102300" cy="600"/>
            </a:xfrm>
            <a:prstGeom prst="curvedConnector3">
              <a:avLst>
                <a:gd fmla="val 346825" name="adj1"/>
              </a:avLst>
            </a:prstGeom>
            <a:noFill/>
            <a:ln cap="flat" cmpd="sng" w="28575">
              <a:solidFill>
                <a:srgbClr val="CCCCCC"/>
              </a:solidFill>
              <a:prstDash val="solid"/>
              <a:round/>
              <a:headEnd len="sm" w="sm" type="none"/>
              <a:tailEnd len="sm" w="sm" type="none"/>
            </a:ln>
          </p:spPr>
        </p:cxnSp>
        <p:sp>
          <p:nvSpPr>
            <p:cNvPr id="414" name="Google Shape;414;p2"/>
            <p:cNvSpPr txBox="1"/>
            <p:nvPr/>
          </p:nvSpPr>
          <p:spPr>
            <a:xfrm>
              <a:off x="6189106" y="4446563"/>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cxnSp>
        <p:nvCxnSpPr>
          <p:cNvPr id="415" name="Google Shape;415;p2"/>
          <p:cNvCxnSpPr>
            <a:stCxn id="411" idx="0"/>
            <a:endCxn id="397" idx="2"/>
          </p:cNvCxnSpPr>
          <p:nvPr/>
        </p:nvCxnSpPr>
        <p:spPr>
          <a:xfrm flipH="1" rot="5400000">
            <a:off x="4912826" y="3850952"/>
            <a:ext cx="199500" cy="586500"/>
          </a:xfrm>
          <a:prstGeom prst="curvedConnector3">
            <a:avLst>
              <a:gd fmla="val 50010" name="adj1"/>
            </a:avLst>
          </a:prstGeom>
          <a:noFill/>
          <a:ln cap="flat" cmpd="sng" w="19050">
            <a:solidFill>
              <a:srgbClr val="CCCCCC"/>
            </a:solidFill>
            <a:prstDash val="solid"/>
            <a:round/>
            <a:headEnd len="sm" w="sm" type="none"/>
            <a:tailEnd len="sm" w="sm" type="none"/>
          </a:ln>
        </p:spPr>
      </p:cxnSp>
      <p:pic>
        <p:nvPicPr>
          <p:cNvPr id="416" name="Google Shape;416;p2"/>
          <p:cNvPicPr preferRelativeResize="0"/>
          <p:nvPr/>
        </p:nvPicPr>
        <p:blipFill rotWithShape="1">
          <a:blip r:embed="rId4">
            <a:alphaModFix/>
          </a:blip>
          <a:srcRect b="0" l="0" r="0" t="0"/>
          <a:stretch/>
        </p:blipFill>
        <p:spPr>
          <a:xfrm>
            <a:off x="1225753" y="3196026"/>
            <a:ext cx="317567" cy="317557"/>
          </a:xfrm>
          <a:prstGeom prst="rect">
            <a:avLst/>
          </a:prstGeom>
          <a:noFill/>
          <a:ln>
            <a:noFill/>
          </a:ln>
        </p:spPr>
      </p:pic>
      <p:sp>
        <p:nvSpPr>
          <p:cNvPr id="417" name="Google Shape;417;p2"/>
          <p:cNvSpPr txBox="1"/>
          <p:nvPr/>
        </p:nvSpPr>
        <p:spPr>
          <a:xfrm>
            <a:off x="1078603" y="3566168"/>
            <a:ext cx="603900" cy="25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666666"/>
                </a:solidFill>
                <a:latin typeface="Nunito Sans"/>
                <a:ea typeface="Nunito Sans"/>
                <a:cs typeface="Nunito Sans"/>
                <a:sym typeface="Nunito Sans"/>
              </a:rPr>
              <a:t>CHP Area</a:t>
            </a:r>
            <a:endParaRPr b="1" i="0" sz="900" u="none" cap="none" strike="noStrike">
              <a:solidFill>
                <a:srgbClr val="666666"/>
              </a:solidFill>
              <a:latin typeface="Nunito Sans"/>
              <a:ea typeface="Nunito Sans"/>
              <a:cs typeface="Nunito Sans"/>
              <a:sym typeface="Nunito Sans"/>
            </a:endParaRPr>
          </a:p>
        </p:txBody>
      </p:sp>
      <p:cxnSp>
        <p:nvCxnSpPr>
          <p:cNvPr id="418" name="Google Shape;418;p2"/>
          <p:cNvCxnSpPr>
            <a:stCxn id="419" idx="0"/>
            <a:endCxn id="420" idx="2"/>
          </p:cNvCxnSpPr>
          <p:nvPr/>
        </p:nvCxnSpPr>
        <p:spPr>
          <a:xfrm flipH="1" rot="5400000">
            <a:off x="1889487" y="4083781"/>
            <a:ext cx="199500" cy="1800"/>
          </a:xfrm>
          <a:prstGeom prst="curvedConnector3">
            <a:avLst>
              <a:gd fmla="val 50010" name="adj1"/>
            </a:avLst>
          </a:prstGeom>
          <a:noFill/>
          <a:ln cap="flat" cmpd="sng" w="19050">
            <a:solidFill>
              <a:srgbClr val="CCCCCC"/>
            </a:solidFill>
            <a:prstDash val="solid"/>
            <a:round/>
            <a:headEnd len="sm" w="sm" type="none"/>
            <a:tailEnd len="sm" w="sm" type="none"/>
          </a:ln>
        </p:spPr>
      </p:cxnSp>
      <p:cxnSp>
        <p:nvCxnSpPr>
          <p:cNvPr id="421" name="Google Shape;421;p2"/>
          <p:cNvCxnSpPr>
            <a:stCxn id="422" idx="0"/>
            <a:endCxn id="420" idx="2"/>
          </p:cNvCxnSpPr>
          <p:nvPr/>
        </p:nvCxnSpPr>
        <p:spPr>
          <a:xfrm rot="-5400000">
            <a:off x="1697118" y="3893281"/>
            <a:ext cx="199500" cy="382800"/>
          </a:xfrm>
          <a:prstGeom prst="curvedConnector3">
            <a:avLst>
              <a:gd fmla="val 50009" name="adj1"/>
            </a:avLst>
          </a:prstGeom>
          <a:noFill/>
          <a:ln cap="flat" cmpd="sng" w="19050">
            <a:solidFill>
              <a:srgbClr val="CCCCCC"/>
            </a:solidFill>
            <a:prstDash val="solid"/>
            <a:round/>
            <a:headEnd len="sm" w="sm" type="none"/>
            <a:tailEnd len="sm" w="sm" type="none"/>
          </a:ln>
        </p:spPr>
      </p:cxnSp>
      <p:grpSp>
        <p:nvGrpSpPr>
          <p:cNvPr id="423" name="Google Shape;423;p2"/>
          <p:cNvGrpSpPr/>
          <p:nvPr/>
        </p:nvGrpSpPr>
        <p:grpSpPr>
          <a:xfrm>
            <a:off x="1417368" y="4184431"/>
            <a:ext cx="376200" cy="827363"/>
            <a:chOff x="5419744" y="4140650"/>
            <a:chExt cx="376200" cy="827363"/>
          </a:xfrm>
        </p:grpSpPr>
        <p:pic>
          <p:nvPicPr>
            <p:cNvPr id="422" name="Google Shape;422;p2"/>
            <p:cNvPicPr preferRelativeResize="0"/>
            <p:nvPr/>
          </p:nvPicPr>
          <p:blipFill rotWithShape="1">
            <a:blip r:embed="rId5">
              <a:alphaModFix/>
            </a:blip>
            <a:srcRect b="0" l="0" r="0" t="0"/>
            <a:stretch/>
          </p:blipFill>
          <p:spPr>
            <a:xfrm>
              <a:off x="5449056" y="4140650"/>
              <a:ext cx="317575" cy="317575"/>
            </a:xfrm>
            <a:prstGeom prst="rect">
              <a:avLst/>
            </a:prstGeom>
            <a:noFill/>
            <a:ln>
              <a:noFill/>
            </a:ln>
          </p:spPr>
        </p:pic>
        <p:pic>
          <p:nvPicPr>
            <p:cNvPr id="424" name="Google Shape;424;p2"/>
            <p:cNvPicPr preferRelativeResize="0"/>
            <p:nvPr/>
          </p:nvPicPr>
          <p:blipFill rotWithShape="1">
            <a:blip r:embed="rId6">
              <a:alphaModFix/>
            </a:blip>
            <a:srcRect b="0" l="0" r="0" t="0"/>
            <a:stretch/>
          </p:blipFill>
          <p:spPr>
            <a:xfrm>
              <a:off x="5501494" y="4755313"/>
              <a:ext cx="212700" cy="212700"/>
            </a:xfrm>
            <a:prstGeom prst="rect">
              <a:avLst/>
            </a:prstGeom>
            <a:noFill/>
            <a:ln>
              <a:noFill/>
            </a:ln>
          </p:spPr>
        </p:pic>
        <p:cxnSp>
          <p:nvCxnSpPr>
            <p:cNvPr id="425" name="Google Shape;425;p2"/>
            <p:cNvCxnSpPr/>
            <p:nvPr/>
          </p:nvCxnSpPr>
          <p:spPr>
            <a:xfrm rot="-5400000">
              <a:off x="5555358" y="4684375"/>
              <a:ext cx="105600" cy="600"/>
            </a:xfrm>
            <a:prstGeom prst="curvedConnector3">
              <a:avLst>
                <a:gd fmla="val 191690" name="adj1"/>
              </a:avLst>
            </a:prstGeom>
            <a:noFill/>
            <a:ln cap="flat" cmpd="sng" w="28575">
              <a:solidFill>
                <a:srgbClr val="CCCCCC"/>
              </a:solidFill>
              <a:prstDash val="solid"/>
              <a:round/>
              <a:headEnd len="sm" w="sm" type="none"/>
              <a:tailEnd len="sm" w="sm" type="none"/>
            </a:ln>
          </p:spPr>
        </p:cxnSp>
        <p:sp>
          <p:nvSpPr>
            <p:cNvPr id="426" name="Google Shape;426;p2"/>
            <p:cNvSpPr txBox="1"/>
            <p:nvPr/>
          </p:nvSpPr>
          <p:spPr>
            <a:xfrm>
              <a:off x="5419744" y="4466113"/>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grpSp>
        <p:nvGrpSpPr>
          <p:cNvPr id="427" name="Google Shape;427;p2"/>
          <p:cNvGrpSpPr/>
          <p:nvPr/>
        </p:nvGrpSpPr>
        <p:grpSpPr>
          <a:xfrm>
            <a:off x="1802049" y="4184431"/>
            <a:ext cx="376200" cy="822163"/>
            <a:chOff x="5789781" y="4145850"/>
            <a:chExt cx="376200" cy="822163"/>
          </a:xfrm>
        </p:grpSpPr>
        <p:pic>
          <p:nvPicPr>
            <p:cNvPr id="419" name="Google Shape;419;p2"/>
            <p:cNvPicPr preferRelativeResize="0"/>
            <p:nvPr/>
          </p:nvPicPr>
          <p:blipFill rotWithShape="1">
            <a:blip r:embed="rId5">
              <a:alphaModFix/>
            </a:blip>
            <a:srcRect b="0" l="0" r="0" t="0"/>
            <a:stretch/>
          </p:blipFill>
          <p:spPr>
            <a:xfrm>
              <a:off x="5819081" y="4145850"/>
              <a:ext cx="317575" cy="317575"/>
            </a:xfrm>
            <a:prstGeom prst="rect">
              <a:avLst/>
            </a:prstGeom>
            <a:noFill/>
            <a:ln>
              <a:noFill/>
            </a:ln>
          </p:spPr>
        </p:pic>
        <p:pic>
          <p:nvPicPr>
            <p:cNvPr id="428" name="Google Shape;428;p2"/>
            <p:cNvPicPr preferRelativeResize="0"/>
            <p:nvPr/>
          </p:nvPicPr>
          <p:blipFill rotWithShape="1">
            <a:blip r:embed="rId6">
              <a:alphaModFix/>
            </a:blip>
            <a:srcRect b="0" l="0" r="0" t="0"/>
            <a:stretch/>
          </p:blipFill>
          <p:spPr>
            <a:xfrm>
              <a:off x="5871531" y="4755313"/>
              <a:ext cx="212700" cy="212700"/>
            </a:xfrm>
            <a:prstGeom prst="rect">
              <a:avLst/>
            </a:prstGeom>
            <a:noFill/>
            <a:ln>
              <a:noFill/>
            </a:ln>
          </p:spPr>
        </p:pic>
        <p:cxnSp>
          <p:nvCxnSpPr>
            <p:cNvPr id="429" name="Google Shape;429;p2"/>
            <p:cNvCxnSpPr/>
            <p:nvPr/>
          </p:nvCxnSpPr>
          <p:spPr>
            <a:xfrm rot="-5400000">
              <a:off x="5927050" y="4686025"/>
              <a:ext cx="102300" cy="600"/>
            </a:xfrm>
            <a:prstGeom prst="curvedConnector3">
              <a:avLst>
                <a:gd fmla="val 181013" name="adj1"/>
              </a:avLst>
            </a:prstGeom>
            <a:noFill/>
            <a:ln cap="flat" cmpd="sng" w="28575">
              <a:solidFill>
                <a:srgbClr val="CCCCCC"/>
              </a:solidFill>
              <a:prstDash val="solid"/>
              <a:round/>
              <a:headEnd len="sm" w="sm" type="none"/>
              <a:tailEnd len="sm" w="sm" type="none"/>
            </a:ln>
          </p:spPr>
        </p:cxnSp>
        <p:sp>
          <p:nvSpPr>
            <p:cNvPr id="430" name="Google Shape;430;p2"/>
            <p:cNvSpPr txBox="1"/>
            <p:nvPr/>
          </p:nvSpPr>
          <p:spPr>
            <a:xfrm>
              <a:off x="5789781" y="4463425"/>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pic>
        <p:nvPicPr>
          <p:cNvPr id="431" name="Google Shape;431;p2"/>
          <p:cNvPicPr preferRelativeResize="0"/>
          <p:nvPr/>
        </p:nvPicPr>
        <p:blipFill rotWithShape="1">
          <a:blip r:embed="rId7">
            <a:alphaModFix/>
          </a:blip>
          <a:srcRect b="0" l="0" r="0" t="0"/>
          <a:stretch/>
        </p:blipFill>
        <p:spPr>
          <a:xfrm>
            <a:off x="1853787" y="3491268"/>
            <a:ext cx="268816" cy="317700"/>
          </a:xfrm>
          <a:prstGeom prst="rect">
            <a:avLst/>
          </a:prstGeom>
          <a:noFill/>
          <a:ln>
            <a:noFill/>
          </a:ln>
        </p:spPr>
      </p:pic>
      <p:sp>
        <p:nvSpPr>
          <p:cNvPr id="420" name="Google Shape;420;p2"/>
          <p:cNvSpPr txBox="1"/>
          <p:nvPr/>
        </p:nvSpPr>
        <p:spPr>
          <a:xfrm>
            <a:off x="1684299" y="3836993"/>
            <a:ext cx="6078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666666"/>
                </a:solidFill>
                <a:latin typeface="Nunito Sans"/>
                <a:ea typeface="Nunito Sans"/>
                <a:cs typeface="Nunito Sans"/>
                <a:sym typeface="Nunito Sans"/>
              </a:rPr>
              <a:t>CH</a:t>
            </a:r>
            <a:r>
              <a:rPr b="1" lang="en" sz="900">
                <a:solidFill>
                  <a:srgbClr val="666666"/>
                </a:solidFill>
                <a:latin typeface="Nunito Sans"/>
                <a:ea typeface="Nunito Sans"/>
                <a:cs typeface="Nunito Sans"/>
                <a:sym typeface="Nunito Sans"/>
              </a:rPr>
              <a:t>P</a:t>
            </a:r>
            <a:endParaRPr b="1" i="0" sz="900" u="none" cap="none" strike="noStrike">
              <a:solidFill>
                <a:srgbClr val="666666"/>
              </a:solidFill>
              <a:latin typeface="Nunito Sans"/>
              <a:ea typeface="Nunito Sans"/>
              <a:cs typeface="Nunito Sans"/>
              <a:sym typeface="Nunito Sans"/>
            </a:endParaRPr>
          </a:p>
        </p:txBody>
      </p:sp>
      <p:grpSp>
        <p:nvGrpSpPr>
          <p:cNvPr id="432" name="Google Shape;432;p2"/>
          <p:cNvGrpSpPr/>
          <p:nvPr/>
        </p:nvGrpSpPr>
        <p:grpSpPr>
          <a:xfrm>
            <a:off x="2186730" y="4184431"/>
            <a:ext cx="376200" cy="822162"/>
            <a:chOff x="6189106" y="4128988"/>
            <a:chExt cx="376200" cy="822162"/>
          </a:xfrm>
        </p:grpSpPr>
        <p:pic>
          <p:nvPicPr>
            <p:cNvPr id="433" name="Google Shape;433;p2"/>
            <p:cNvPicPr preferRelativeResize="0"/>
            <p:nvPr/>
          </p:nvPicPr>
          <p:blipFill rotWithShape="1">
            <a:blip r:embed="rId5">
              <a:alphaModFix/>
            </a:blip>
            <a:srcRect b="0" l="0" r="0" t="0"/>
            <a:stretch/>
          </p:blipFill>
          <p:spPr>
            <a:xfrm>
              <a:off x="6218406" y="4128988"/>
              <a:ext cx="317575" cy="317575"/>
            </a:xfrm>
            <a:prstGeom prst="rect">
              <a:avLst/>
            </a:prstGeom>
            <a:noFill/>
            <a:ln>
              <a:noFill/>
            </a:ln>
          </p:spPr>
        </p:pic>
        <p:pic>
          <p:nvPicPr>
            <p:cNvPr id="434" name="Google Shape;434;p2"/>
            <p:cNvPicPr preferRelativeResize="0"/>
            <p:nvPr/>
          </p:nvPicPr>
          <p:blipFill rotWithShape="1">
            <a:blip r:embed="rId6">
              <a:alphaModFix/>
            </a:blip>
            <a:srcRect b="0" l="0" r="0" t="0"/>
            <a:stretch/>
          </p:blipFill>
          <p:spPr>
            <a:xfrm>
              <a:off x="6270856" y="4738450"/>
              <a:ext cx="212700" cy="212700"/>
            </a:xfrm>
            <a:prstGeom prst="rect">
              <a:avLst/>
            </a:prstGeom>
            <a:noFill/>
            <a:ln>
              <a:noFill/>
            </a:ln>
          </p:spPr>
        </p:pic>
        <p:cxnSp>
          <p:nvCxnSpPr>
            <p:cNvPr id="435" name="Google Shape;435;p2"/>
            <p:cNvCxnSpPr/>
            <p:nvPr/>
          </p:nvCxnSpPr>
          <p:spPr>
            <a:xfrm rot="-5400000">
              <a:off x="6326375" y="4669162"/>
              <a:ext cx="102300" cy="600"/>
            </a:xfrm>
            <a:prstGeom prst="curvedConnector3">
              <a:avLst>
                <a:gd fmla="val 230459" name="adj1"/>
              </a:avLst>
            </a:prstGeom>
            <a:noFill/>
            <a:ln cap="flat" cmpd="sng" w="28575">
              <a:solidFill>
                <a:srgbClr val="CCCCCC"/>
              </a:solidFill>
              <a:prstDash val="solid"/>
              <a:round/>
              <a:headEnd len="sm" w="sm" type="none"/>
              <a:tailEnd len="sm" w="sm" type="none"/>
            </a:ln>
          </p:spPr>
        </p:cxnSp>
        <p:sp>
          <p:nvSpPr>
            <p:cNvPr id="436" name="Google Shape;436;p2"/>
            <p:cNvSpPr txBox="1"/>
            <p:nvPr/>
          </p:nvSpPr>
          <p:spPr>
            <a:xfrm>
              <a:off x="6189106" y="4446563"/>
              <a:ext cx="3762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666666"/>
                  </a:solidFill>
                  <a:latin typeface="Nunito Sans"/>
                  <a:ea typeface="Nunito Sans"/>
                  <a:cs typeface="Nunito Sans"/>
                  <a:sym typeface="Nunito Sans"/>
                </a:rPr>
                <a:t>HH</a:t>
              </a:r>
              <a:endParaRPr b="1" i="0" sz="800" u="none" cap="none" strike="noStrike">
                <a:solidFill>
                  <a:srgbClr val="666666"/>
                </a:solidFill>
                <a:latin typeface="Nunito Sans"/>
                <a:ea typeface="Nunito Sans"/>
                <a:cs typeface="Nunito Sans"/>
                <a:sym typeface="Nunito Sans"/>
              </a:endParaRPr>
            </a:p>
          </p:txBody>
        </p:sp>
      </p:grpSp>
      <p:cxnSp>
        <p:nvCxnSpPr>
          <p:cNvPr id="437" name="Google Shape;437;p2"/>
          <p:cNvCxnSpPr>
            <a:stCxn id="433" idx="0"/>
            <a:endCxn id="420" idx="2"/>
          </p:cNvCxnSpPr>
          <p:nvPr/>
        </p:nvCxnSpPr>
        <p:spPr>
          <a:xfrm flipH="1" rot="5400000">
            <a:off x="2081718" y="3891331"/>
            <a:ext cx="199500" cy="386700"/>
          </a:xfrm>
          <a:prstGeom prst="curvedConnector3">
            <a:avLst>
              <a:gd fmla="val 50009" name="adj1"/>
            </a:avLst>
          </a:prstGeom>
          <a:noFill/>
          <a:ln cap="flat" cmpd="sng" w="19050">
            <a:solidFill>
              <a:srgbClr val="CCCCCC"/>
            </a:solidFill>
            <a:prstDash val="solid"/>
            <a:round/>
            <a:headEnd len="sm" w="sm" type="none"/>
            <a:tailEnd len="sm" w="sm" type="none"/>
          </a:ln>
        </p:spPr>
      </p:cxnSp>
      <p:cxnSp>
        <p:nvCxnSpPr>
          <p:cNvPr id="438" name="Google Shape;438;p2"/>
          <p:cNvCxnSpPr>
            <a:endCxn id="370" idx="1"/>
          </p:cNvCxnSpPr>
          <p:nvPr/>
        </p:nvCxnSpPr>
        <p:spPr>
          <a:xfrm>
            <a:off x="4023103" y="2091655"/>
            <a:ext cx="450300" cy="343200"/>
          </a:xfrm>
          <a:prstGeom prst="bentConnector3">
            <a:avLst>
              <a:gd fmla="val 50012" name="adj1"/>
            </a:avLst>
          </a:prstGeom>
          <a:noFill/>
          <a:ln cap="flat" cmpd="sng" w="19050">
            <a:solidFill>
              <a:srgbClr val="CCCCCC"/>
            </a:solidFill>
            <a:prstDash val="solid"/>
            <a:round/>
            <a:headEnd len="sm" w="sm" type="none"/>
            <a:tailEnd len="sm" w="sm" type="none"/>
          </a:ln>
        </p:spPr>
      </p:cxnSp>
      <p:cxnSp>
        <p:nvCxnSpPr>
          <p:cNvPr id="439" name="Google Shape;439;p2"/>
          <p:cNvCxnSpPr>
            <a:stCxn id="369" idx="2"/>
            <a:endCxn id="416" idx="0"/>
          </p:cNvCxnSpPr>
          <p:nvPr/>
        </p:nvCxnSpPr>
        <p:spPr>
          <a:xfrm rot="5400000">
            <a:off x="2807840" y="1398076"/>
            <a:ext cx="374700" cy="3221400"/>
          </a:xfrm>
          <a:prstGeom prst="bentConnector3">
            <a:avLst>
              <a:gd fmla="val 49987" name="adj1"/>
            </a:avLst>
          </a:prstGeom>
          <a:noFill/>
          <a:ln cap="flat" cmpd="sng" w="19050">
            <a:solidFill>
              <a:srgbClr val="CCCCCC"/>
            </a:solidFill>
            <a:prstDash val="solid"/>
            <a:round/>
            <a:headEnd len="sm" w="sm" type="none"/>
            <a:tailEnd len="sm" w="sm" type="none"/>
          </a:ln>
        </p:spPr>
      </p:cxnSp>
      <p:cxnSp>
        <p:nvCxnSpPr>
          <p:cNvPr id="440" name="Google Shape;440;p2"/>
          <p:cNvCxnSpPr/>
          <p:nvPr/>
        </p:nvCxnSpPr>
        <p:spPr>
          <a:xfrm>
            <a:off x="4605891" y="2823999"/>
            <a:ext cx="1865700" cy="379500"/>
          </a:xfrm>
          <a:prstGeom prst="bentConnector3">
            <a:avLst>
              <a:gd fmla="val 0" name="adj1"/>
            </a:avLst>
          </a:prstGeom>
          <a:noFill/>
          <a:ln cap="flat" cmpd="sng" w="19050">
            <a:solidFill>
              <a:srgbClr val="CCCCCC"/>
            </a:solidFill>
            <a:prstDash val="solid"/>
            <a:round/>
            <a:headEnd len="sm" w="sm" type="none"/>
            <a:tailEnd len="sm" w="sm" type="none"/>
          </a:ln>
        </p:spPr>
      </p:cxnSp>
      <p:cxnSp>
        <p:nvCxnSpPr>
          <p:cNvPr id="441" name="Google Shape;441;p2"/>
          <p:cNvCxnSpPr>
            <a:endCxn id="394" idx="0"/>
          </p:cNvCxnSpPr>
          <p:nvPr/>
        </p:nvCxnSpPr>
        <p:spPr>
          <a:xfrm flipH="1">
            <a:off x="4115550" y="3013747"/>
            <a:ext cx="451500" cy="241800"/>
          </a:xfrm>
          <a:prstGeom prst="bentConnector2">
            <a:avLst/>
          </a:prstGeom>
          <a:noFill/>
          <a:ln cap="flat" cmpd="sng" w="19050">
            <a:solidFill>
              <a:srgbClr val="CCCCCC"/>
            </a:solidFill>
            <a:prstDash val="solid"/>
            <a:round/>
            <a:headEnd len="sm" w="sm" type="none"/>
            <a:tailEnd len="sm" w="sm" type="none"/>
          </a:ln>
        </p:spPr>
      </p:cxnSp>
      <p:cxnSp>
        <p:nvCxnSpPr>
          <p:cNvPr id="442" name="Google Shape;442;p2"/>
          <p:cNvCxnSpPr>
            <a:stCxn id="416" idx="3"/>
            <a:endCxn id="431" idx="1"/>
          </p:cNvCxnSpPr>
          <p:nvPr/>
        </p:nvCxnSpPr>
        <p:spPr>
          <a:xfrm>
            <a:off x="1543320" y="3354805"/>
            <a:ext cx="310500" cy="295200"/>
          </a:xfrm>
          <a:prstGeom prst="bentConnector3">
            <a:avLst>
              <a:gd fmla="val 49995" name="adj1"/>
            </a:avLst>
          </a:prstGeom>
          <a:noFill/>
          <a:ln cap="flat" cmpd="sng" w="19050">
            <a:solidFill>
              <a:srgbClr val="CCCCCC"/>
            </a:solidFill>
            <a:prstDash val="solid"/>
            <a:round/>
            <a:headEnd len="sm" w="sm" type="none"/>
            <a:tailEnd len="sm" w="sm" type="none"/>
          </a:ln>
        </p:spPr>
      </p:cxnSp>
      <p:cxnSp>
        <p:nvCxnSpPr>
          <p:cNvPr id="443" name="Google Shape;443;p2"/>
          <p:cNvCxnSpPr>
            <a:stCxn id="394" idx="3"/>
            <a:endCxn id="409" idx="1"/>
          </p:cNvCxnSpPr>
          <p:nvPr/>
        </p:nvCxnSpPr>
        <p:spPr>
          <a:xfrm>
            <a:off x="4274333" y="3414325"/>
            <a:ext cx="310500" cy="295200"/>
          </a:xfrm>
          <a:prstGeom prst="bentConnector3">
            <a:avLst>
              <a:gd fmla="val 49995" name="adj1"/>
            </a:avLst>
          </a:prstGeom>
          <a:noFill/>
          <a:ln cap="flat" cmpd="sng" w="19050">
            <a:solidFill>
              <a:srgbClr val="CCCCCC"/>
            </a:solidFill>
            <a:prstDash val="solid"/>
            <a:round/>
            <a:headEnd len="sm" w="sm" type="none"/>
            <a:tailEnd len="sm" w="sm" type="none"/>
          </a:ln>
        </p:spPr>
      </p:cxnSp>
      <p:cxnSp>
        <p:nvCxnSpPr>
          <p:cNvPr id="444" name="Google Shape;444;p2"/>
          <p:cNvCxnSpPr>
            <a:stCxn id="372" idx="3"/>
            <a:endCxn id="386" idx="1"/>
          </p:cNvCxnSpPr>
          <p:nvPr/>
        </p:nvCxnSpPr>
        <p:spPr>
          <a:xfrm>
            <a:off x="6630314" y="3359831"/>
            <a:ext cx="195900" cy="264000"/>
          </a:xfrm>
          <a:prstGeom prst="bentConnector3">
            <a:avLst>
              <a:gd fmla="val 50033" name="adj1"/>
            </a:avLst>
          </a:prstGeom>
          <a:noFill/>
          <a:ln cap="flat" cmpd="sng" w="19050">
            <a:solidFill>
              <a:srgbClr val="CCCCCC"/>
            </a:solidFill>
            <a:prstDash val="solid"/>
            <a:round/>
            <a:headEnd len="sm" w="sm" type="none"/>
            <a:tailEnd len="sm" w="sm" type="none"/>
          </a:ln>
        </p:spPr>
      </p:cxnSp>
      <p:sp>
        <p:nvSpPr>
          <p:cNvPr id="445" name="Google Shape;445;p2"/>
          <p:cNvSpPr txBox="1"/>
          <p:nvPr/>
        </p:nvSpPr>
        <p:spPr>
          <a:xfrm>
            <a:off x="3260247" y="1323162"/>
            <a:ext cx="1270800" cy="1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666666"/>
                </a:solidFill>
                <a:latin typeface="Nunito Sans"/>
                <a:ea typeface="Nunito Sans"/>
                <a:cs typeface="Nunito Sans"/>
                <a:sym typeface="Nunito Sans"/>
              </a:rPr>
              <a:t>SCHMT</a:t>
            </a:r>
            <a:endParaRPr b="1" i="0" sz="1000" u="none" cap="none" strike="noStrike">
              <a:solidFill>
                <a:srgbClr val="666666"/>
              </a:solidFill>
              <a:latin typeface="Nunito Sans"/>
              <a:ea typeface="Nunito Sans"/>
              <a:cs typeface="Nunito Sans"/>
              <a:sym typeface="Nunito Sans"/>
            </a:endParaRPr>
          </a:p>
        </p:txBody>
      </p:sp>
      <p:pic>
        <p:nvPicPr>
          <p:cNvPr id="446" name="Google Shape;446;p2"/>
          <p:cNvPicPr preferRelativeResize="0"/>
          <p:nvPr/>
        </p:nvPicPr>
        <p:blipFill rotWithShape="1">
          <a:blip r:embed="rId8">
            <a:alphaModFix/>
          </a:blip>
          <a:srcRect b="0" l="0" r="0" t="0"/>
          <a:stretch/>
        </p:blipFill>
        <p:spPr>
          <a:xfrm>
            <a:off x="3761695" y="954291"/>
            <a:ext cx="268825" cy="315065"/>
          </a:xfrm>
          <a:prstGeom prst="rect">
            <a:avLst/>
          </a:prstGeom>
          <a:noFill/>
          <a:ln>
            <a:noFill/>
          </a:ln>
        </p:spPr>
      </p:pic>
      <p:pic>
        <p:nvPicPr>
          <p:cNvPr id="447" name="Google Shape;447;p2"/>
          <p:cNvPicPr preferRelativeResize="0"/>
          <p:nvPr/>
        </p:nvPicPr>
        <p:blipFill rotWithShape="1">
          <a:blip r:embed="rId9">
            <a:alphaModFix/>
          </a:blip>
          <a:srcRect b="0" l="0" r="0" t="0"/>
          <a:stretch/>
        </p:blipFill>
        <p:spPr>
          <a:xfrm>
            <a:off x="3676371" y="1913801"/>
            <a:ext cx="358791" cy="358791"/>
          </a:xfrm>
          <a:prstGeom prst="rect">
            <a:avLst/>
          </a:prstGeom>
          <a:noFill/>
          <a:ln>
            <a:noFill/>
          </a:ln>
        </p:spPr>
      </p:pic>
      <p:cxnSp>
        <p:nvCxnSpPr>
          <p:cNvPr id="448" name="Google Shape;448;p2"/>
          <p:cNvCxnSpPr>
            <a:stCxn id="445" idx="2"/>
          </p:cNvCxnSpPr>
          <p:nvPr/>
        </p:nvCxnSpPr>
        <p:spPr>
          <a:xfrm rot="5400000">
            <a:off x="3632397" y="1682412"/>
            <a:ext cx="474600" cy="51900"/>
          </a:xfrm>
          <a:prstGeom prst="bentConnector3">
            <a:avLst>
              <a:gd fmla="val 50000" name="adj1"/>
            </a:avLst>
          </a:prstGeom>
          <a:noFill/>
          <a:ln cap="flat" cmpd="sng" w="19050">
            <a:solidFill>
              <a:srgbClr val="CCCCCC"/>
            </a:solidFill>
            <a:prstDash val="solid"/>
            <a:round/>
            <a:headEnd len="sm" w="sm" type="none"/>
            <a:tailEnd len="sm" w="sm" type="none"/>
          </a:ln>
        </p:spPr>
      </p:cxnSp>
      <p:pic>
        <p:nvPicPr>
          <p:cNvPr id="449" name="Google Shape;449;p2"/>
          <p:cNvPicPr preferRelativeResize="0"/>
          <p:nvPr/>
        </p:nvPicPr>
        <p:blipFill rotWithShape="1">
          <a:blip r:embed="rId10">
            <a:alphaModFix/>
          </a:blip>
          <a:srcRect b="0" l="0" r="0" t="0"/>
          <a:stretch/>
        </p:blipFill>
        <p:spPr>
          <a:xfrm>
            <a:off x="3451334" y="1935905"/>
            <a:ext cx="149204" cy="401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g25726bcc156_0_119"/>
          <p:cNvSpPr txBox="1"/>
          <p:nvPr>
            <p:ph type="ctrTitle"/>
          </p:nvPr>
        </p:nvSpPr>
        <p:spPr>
          <a:xfrm>
            <a:off x="185200" y="166800"/>
            <a:ext cx="8520600" cy="7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latin typeface="Nunito Sans"/>
                <a:ea typeface="Nunito Sans"/>
                <a:cs typeface="Nunito Sans"/>
                <a:sym typeface="Nunito Sans"/>
              </a:rPr>
              <a:t>Assessment History Card</a:t>
            </a:r>
            <a:endParaRPr b="1" sz="3300">
              <a:latin typeface="Nunito Sans"/>
              <a:ea typeface="Nunito Sans"/>
              <a:cs typeface="Nunito Sans"/>
              <a:sym typeface="Nunito Sans"/>
            </a:endParaRPr>
          </a:p>
        </p:txBody>
      </p:sp>
      <p:sp>
        <p:nvSpPr>
          <p:cNvPr id="835" name="Google Shape;835;g25726bcc156_0_119"/>
          <p:cNvSpPr txBox="1"/>
          <p:nvPr>
            <p:ph idx="1" type="subTitle"/>
          </p:nvPr>
        </p:nvSpPr>
        <p:spPr>
          <a:xfrm>
            <a:off x="185200" y="756250"/>
            <a:ext cx="4260300" cy="4065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This will appear for children under 5</a:t>
            </a:r>
            <a:endParaRPr sz="1200">
              <a:latin typeface="Nunito Sans Light"/>
              <a:ea typeface="Nunito Sans Light"/>
              <a:cs typeface="Nunito Sans Light"/>
              <a:sym typeface="Nunito Sans Light"/>
            </a:endParaRPr>
          </a:p>
          <a:p>
            <a:pPr indent="0" lvl="0" marL="457200" rtl="0" algn="l">
              <a:spcBef>
                <a:spcPts val="0"/>
              </a:spcBef>
              <a:spcAft>
                <a:spcPts val="0"/>
              </a:spcAft>
              <a:buNone/>
            </a:pPr>
            <a:r>
              <a:t/>
            </a:r>
            <a:endParaRPr sz="1200">
              <a:latin typeface="Nunito Sans Light"/>
              <a:ea typeface="Nunito Sans Light"/>
              <a:cs typeface="Nunito Sans Light"/>
              <a:sym typeface="Nunito Sans Light"/>
            </a:endParaRPr>
          </a:p>
          <a:p>
            <a:pPr indent="0" lvl="0" marL="0" rtl="0" algn="l">
              <a:spcBef>
                <a:spcPts val="0"/>
              </a:spcBef>
              <a:spcAft>
                <a:spcPts val="0"/>
              </a:spcAft>
              <a:buClr>
                <a:srgbClr val="000000"/>
              </a:buClr>
              <a:buSzPts val="1100"/>
              <a:buFont typeface="Arial"/>
              <a:buNone/>
            </a:pPr>
            <a:r>
              <a:rPr b="1" lang="en" sz="1200">
                <a:latin typeface="Nunito Sans"/>
                <a:ea typeface="Nunito Sans"/>
                <a:cs typeface="Nunito Sans"/>
                <a:sym typeface="Nunito Sans"/>
              </a:rPr>
              <a:t>Fields</a:t>
            </a:r>
            <a:endParaRPr b="1" sz="1200">
              <a:latin typeface="Nunito Sans"/>
              <a:ea typeface="Nunito Sans"/>
              <a:cs typeface="Nunito Sans"/>
              <a:sym typeface="Nunito Sans"/>
            </a:endParaRPr>
          </a:p>
          <a:p>
            <a:pPr indent="0" lvl="0" marL="0" rtl="0" algn="l">
              <a:spcBef>
                <a:spcPts val="0"/>
              </a:spcBef>
              <a:spcAft>
                <a:spcPts val="0"/>
              </a:spcAft>
              <a:buNone/>
            </a:pPr>
            <a:r>
              <a:rPr lang="en" sz="1200">
                <a:latin typeface="Nunito Sans Light"/>
                <a:ea typeface="Nunito Sans Light"/>
                <a:cs typeface="Nunito Sans Light"/>
                <a:sym typeface="Nunito Sans Light"/>
              </a:rPr>
              <a:t>Information will be updated based on latest Assessment  form </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Date of last assessment: Captured from the assessment form</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Malaria symptoms experienced: Listed from the assessment form</a:t>
            </a:r>
            <a:endParaRPr sz="1200">
              <a:latin typeface="Nunito Sans Light"/>
              <a:ea typeface="Nunito Sans Light"/>
              <a:cs typeface="Nunito Sans Light"/>
              <a:sym typeface="Nunito Sans Light"/>
            </a:endParaRPr>
          </a:p>
          <a:p>
            <a:pPr indent="-304800" lvl="0" marL="457200" rtl="0" algn="l">
              <a:spcBef>
                <a:spcPts val="0"/>
              </a:spcBef>
              <a:spcAft>
                <a:spcPts val="0"/>
              </a:spcAft>
              <a:buSzPts val="1200"/>
              <a:buFont typeface="Nunito Sans Light"/>
              <a:buChar char="●"/>
            </a:pPr>
            <a:r>
              <a:rPr lang="en" sz="1200">
                <a:latin typeface="Nunito Sans Light"/>
                <a:ea typeface="Nunito Sans Light"/>
                <a:cs typeface="Nunito Sans Light"/>
                <a:sym typeface="Nunito Sans Light"/>
              </a:rPr>
              <a:t>Treatment Given: Can be Yes or No  based on the information on the follow up form</a:t>
            </a:r>
            <a:endParaRPr sz="1200">
              <a:latin typeface="Nunito Sans Light"/>
              <a:ea typeface="Nunito Sans Light"/>
              <a:cs typeface="Nunito Sans Light"/>
              <a:sym typeface="Nunito Sans Light"/>
            </a:endParaRPr>
          </a:p>
          <a:p>
            <a:pPr indent="0" lvl="0" marL="0" rtl="0" algn="l">
              <a:spcBef>
                <a:spcPts val="0"/>
              </a:spcBef>
              <a:spcAft>
                <a:spcPts val="0"/>
              </a:spcAft>
              <a:buNone/>
            </a:pPr>
            <a:r>
              <a:t/>
            </a:r>
            <a:endParaRPr sz="1200">
              <a:latin typeface="Nunito Sans Light"/>
              <a:ea typeface="Nunito Sans Light"/>
              <a:cs typeface="Nunito Sans Light"/>
              <a:sym typeface="Nunito Sans Light"/>
            </a:endParaRPr>
          </a:p>
          <a:p>
            <a:pPr indent="0" lvl="0" marL="0" rtl="0" algn="l">
              <a:spcBef>
                <a:spcPts val="0"/>
              </a:spcBef>
              <a:spcAft>
                <a:spcPts val="0"/>
              </a:spcAft>
              <a:buNone/>
            </a:pPr>
            <a:r>
              <a:t/>
            </a:r>
            <a:endParaRPr sz="1200">
              <a:latin typeface="Nunito Sans Light"/>
              <a:ea typeface="Nunito Sans Light"/>
              <a:cs typeface="Nunito Sans Light"/>
              <a:sym typeface="Nunito Sans Light"/>
            </a:endParaRPr>
          </a:p>
        </p:txBody>
      </p:sp>
      <p:sp>
        <p:nvSpPr>
          <p:cNvPr id="836" name="Google Shape;836;g25726bcc156_0_119"/>
          <p:cNvSpPr txBox="1"/>
          <p:nvPr/>
        </p:nvSpPr>
        <p:spPr>
          <a:xfrm>
            <a:off x="7355101" y="1591725"/>
            <a:ext cx="1738200" cy="226800"/>
          </a:xfrm>
          <a:prstGeom prst="rect">
            <a:avLst/>
          </a:prstGeom>
          <a:noFill/>
          <a:ln>
            <a:noFill/>
          </a:ln>
        </p:spPr>
        <p:txBody>
          <a:bodyPr anchorCtr="0" anchor="ctr" bIns="102825" lIns="102825" spcFirstLastPara="1" rIns="102825" wrap="square" tIns="102825">
            <a:noAutofit/>
          </a:bodyPr>
          <a:lstStyle/>
          <a:p>
            <a:pPr indent="0" lvl="0" marL="0" rtl="0" algn="l">
              <a:spcBef>
                <a:spcPts val="0"/>
              </a:spcBef>
              <a:spcAft>
                <a:spcPts val="0"/>
              </a:spcAft>
              <a:buNone/>
            </a:pPr>
            <a:r>
              <a:t/>
            </a:r>
            <a:endParaRPr b="1" sz="1600">
              <a:solidFill>
                <a:srgbClr val="333333"/>
              </a:solidFill>
              <a:latin typeface="Open Sans"/>
              <a:ea typeface="Open Sans"/>
              <a:cs typeface="Open Sans"/>
              <a:sym typeface="Open Sans"/>
            </a:endParaRPr>
          </a:p>
        </p:txBody>
      </p:sp>
      <p:sp>
        <p:nvSpPr>
          <p:cNvPr id="837" name="Google Shape;837;g25726bcc156_0_119"/>
          <p:cNvSpPr/>
          <p:nvPr/>
        </p:nvSpPr>
        <p:spPr>
          <a:xfrm>
            <a:off x="5741189" y="2974910"/>
            <a:ext cx="2250600" cy="4245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grpSp>
        <p:nvGrpSpPr>
          <p:cNvPr id="838" name="Google Shape;838;g25726bcc156_0_119"/>
          <p:cNvGrpSpPr/>
          <p:nvPr/>
        </p:nvGrpSpPr>
        <p:grpSpPr>
          <a:xfrm>
            <a:off x="5741228" y="1444193"/>
            <a:ext cx="2250513" cy="424361"/>
            <a:chOff x="8751113" y="6634274"/>
            <a:chExt cx="4050600" cy="905400"/>
          </a:xfrm>
        </p:grpSpPr>
        <p:sp>
          <p:nvSpPr>
            <p:cNvPr id="839" name="Google Shape;839;g25726bcc156_0_119"/>
            <p:cNvSpPr/>
            <p:nvPr/>
          </p:nvSpPr>
          <p:spPr>
            <a:xfrm>
              <a:off x="8751113" y="6634274"/>
              <a:ext cx="4050600" cy="9054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840" name="Google Shape;840;g25726bcc156_0_119"/>
            <p:cNvSpPr txBox="1"/>
            <p:nvPr/>
          </p:nvSpPr>
          <p:spPr>
            <a:xfrm>
              <a:off x="8906838" y="6812725"/>
              <a:ext cx="3356700" cy="298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t/>
              </a:r>
              <a:endParaRPr b="1" sz="800">
                <a:solidFill>
                  <a:srgbClr val="333333"/>
                </a:solidFill>
                <a:latin typeface="Open Sans"/>
                <a:ea typeface="Open Sans"/>
                <a:cs typeface="Open Sans"/>
                <a:sym typeface="Open Sans"/>
              </a:endParaRPr>
            </a:p>
          </p:txBody>
        </p:sp>
      </p:grpSp>
      <p:grpSp>
        <p:nvGrpSpPr>
          <p:cNvPr id="841" name="Google Shape;841;g25726bcc156_0_119"/>
          <p:cNvGrpSpPr/>
          <p:nvPr/>
        </p:nvGrpSpPr>
        <p:grpSpPr>
          <a:xfrm>
            <a:off x="5739900" y="1210679"/>
            <a:ext cx="2251013" cy="248036"/>
            <a:chOff x="8748925" y="6105176"/>
            <a:chExt cx="4051500" cy="529200"/>
          </a:xfrm>
        </p:grpSpPr>
        <p:sp>
          <p:nvSpPr>
            <p:cNvPr id="842" name="Google Shape;842;g25726bcc156_0_119"/>
            <p:cNvSpPr/>
            <p:nvPr/>
          </p:nvSpPr>
          <p:spPr>
            <a:xfrm>
              <a:off x="8749375" y="6105176"/>
              <a:ext cx="4050600" cy="5292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cxnSp>
          <p:nvCxnSpPr>
            <p:cNvPr id="843" name="Google Shape;843;g25726bcc156_0_119"/>
            <p:cNvCxnSpPr/>
            <p:nvPr/>
          </p:nvCxnSpPr>
          <p:spPr>
            <a:xfrm>
              <a:off x="8748925" y="6634375"/>
              <a:ext cx="4051500" cy="0"/>
            </a:xfrm>
            <a:prstGeom prst="straightConnector1">
              <a:avLst/>
            </a:prstGeom>
            <a:noFill/>
            <a:ln cap="flat" cmpd="sng" w="19050">
              <a:solidFill>
                <a:srgbClr val="B7B7B7"/>
              </a:solidFill>
              <a:prstDash val="solid"/>
              <a:round/>
              <a:headEnd len="med" w="med" type="none"/>
              <a:tailEnd len="med" w="med" type="none"/>
            </a:ln>
          </p:spPr>
        </p:cxnSp>
        <p:sp>
          <p:nvSpPr>
            <p:cNvPr id="844" name="Google Shape;844;g25726bcc156_0_119"/>
            <p:cNvSpPr txBox="1"/>
            <p:nvPr/>
          </p:nvSpPr>
          <p:spPr>
            <a:xfrm>
              <a:off x="8906850" y="6143575"/>
              <a:ext cx="3735600" cy="452400"/>
            </a:xfrm>
            <a:prstGeom prst="rect">
              <a:avLst/>
            </a:prstGeom>
            <a:noFill/>
            <a:ln>
              <a:noFill/>
            </a:ln>
          </p:spPr>
          <p:txBody>
            <a:bodyPr anchorCtr="0" anchor="t" bIns="49725" lIns="49725" spcFirstLastPara="1" rIns="49725" wrap="square" tIns="49725">
              <a:noAutofit/>
            </a:bodyPr>
            <a:lstStyle/>
            <a:p>
              <a:pPr indent="0" lvl="0" marL="0" rtl="0" algn="l">
                <a:spcBef>
                  <a:spcPts val="0"/>
                </a:spcBef>
                <a:spcAft>
                  <a:spcPts val="0"/>
                </a:spcAft>
                <a:buNone/>
              </a:pPr>
              <a:r>
                <a:rPr lang="en" sz="900">
                  <a:latin typeface="Open Sans"/>
                  <a:ea typeface="Open Sans"/>
                  <a:cs typeface="Open Sans"/>
                  <a:sym typeface="Open Sans"/>
                </a:rPr>
                <a:t>Assessment History</a:t>
              </a:r>
              <a:endParaRPr sz="900">
                <a:latin typeface="Open Sans"/>
                <a:ea typeface="Open Sans"/>
                <a:cs typeface="Open Sans"/>
                <a:sym typeface="Open Sans"/>
              </a:endParaRPr>
            </a:p>
          </p:txBody>
        </p:sp>
      </p:grpSp>
      <p:sp>
        <p:nvSpPr>
          <p:cNvPr id="845" name="Google Shape;845;g25726bcc156_0_119"/>
          <p:cNvSpPr txBox="1"/>
          <p:nvPr/>
        </p:nvSpPr>
        <p:spPr>
          <a:xfrm>
            <a:off x="5790375" y="1505100"/>
            <a:ext cx="1817100" cy="1398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Date of last assessment</a:t>
            </a:r>
            <a:endParaRPr b="1" sz="800">
              <a:solidFill>
                <a:srgbClr val="333333"/>
              </a:solidFill>
              <a:latin typeface="Open Sans"/>
              <a:ea typeface="Open Sans"/>
              <a:cs typeface="Open Sans"/>
              <a:sym typeface="Open Sans"/>
            </a:endParaRPr>
          </a:p>
        </p:txBody>
      </p:sp>
      <p:sp>
        <p:nvSpPr>
          <p:cNvPr id="846" name="Google Shape;846;g25726bcc156_0_119"/>
          <p:cNvSpPr txBox="1"/>
          <p:nvPr/>
        </p:nvSpPr>
        <p:spPr>
          <a:xfrm>
            <a:off x="5838325" y="1700147"/>
            <a:ext cx="1817100" cy="1029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7th June 2023</a:t>
            </a:r>
            <a:endParaRPr sz="800">
              <a:solidFill>
                <a:srgbClr val="333333"/>
              </a:solidFill>
              <a:latin typeface="Open Sans"/>
              <a:ea typeface="Open Sans"/>
              <a:cs typeface="Open Sans"/>
              <a:sym typeface="Open Sans"/>
            </a:endParaRPr>
          </a:p>
        </p:txBody>
      </p:sp>
      <p:sp>
        <p:nvSpPr>
          <p:cNvPr id="847" name="Google Shape;847;g25726bcc156_0_119"/>
          <p:cNvSpPr txBox="1"/>
          <p:nvPr/>
        </p:nvSpPr>
        <p:spPr>
          <a:xfrm>
            <a:off x="5741225" y="2991877"/>
            <a:ext cx="1865100" cy="2613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Treatment Given</a:t>
            </a:r>
            <a:endParaRPr b="1" sz="800">
              <a:solidFill>
                <a:srgbClr val="333333"/>
              </a:solidFill>
              <a:latin typeface="Open Sans"/>
              <a:ea typeface="Open Sans"/>
              <a:cs typeface="Open Sans"/>
              <a:sym typeface="Open Sans"/>
            </a:endParaRPr>
          </a:p>
        </p:txBody>
      </p:sp>
      <p:sp>
        <p:nvSpPr>
          <p:cNvPr id="848" name="Google Shape;848;g25726bcc156_0_119"/>
          <p:cNvSpPr txBox="1"/>
          <p:nvPr/>
        </p:nvSpPr>
        <p:spPr>
          <a:xfrm>
            <a:off x="5804675" y="3242575"/>
            <a:ext cx="1738200" cy="1146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Yes</a:t>
            </a:r>
            <a:endParaRPr sz="800">
              <a:solidFill>
                <a:srgbClr val="333333"/>
              </a:solidFill>
              <a:latin typeface="Open Sans"/>
              <a:ea typeface="Open Sans"/>
              <a:cs typeface="Open Sans"/>
              <a:sym typeface="Open Sans"/>
            </a:endParaRPr>
          </a:p>
        </p:txBody>
      </p:sp>
      <p:sp>
        <p:nvSpPr>
          <p:cNvPr id="849" name="Google Shape;849;g25726bcc156_0_119"/>
          <p:cNvSpPr/>
          <p:nvPr/>
        </p:nvSpPr>
        <p:spPr>
          <a:xfrm>
            <a:off x="5741050" y="2249700"/>
            <a:ext cx="2250900" cy="7332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850" name="Google Shape;850;g25726bcc156_0_119"/>
          <p:cNvSpPr txBox="1"/>
          <p:nvPr/>
        </p:nvSpPr>
        <p:spPr>
          <a:xfrm>
            <a:off x="5741225" y="2318291"/>
            <a:ext cx="1865100" cy="1974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Malaria Symptoms experienced</a:t>
            </a:r>
            <a:endParaRPr b="1" sz="800">
              <a:solidFill>
                <a:srgbClr val="333333"/>
              </a:solidFill>
              <a:latin typeface="Open Sans"/>
              <a:ea typeface="Open Sans"/>
              <a:cs typeface="Open Sans"/>
              <a:sym typeface="Open Sans"/>
            </a:endParaRPr>
          </a:p>
        </p:txBody>
      </p:sp>
      <p:sp>
        <p:nvSpPr>
          <p:cNvPr id="851" name="Google Shape;851;g25726bcc156_0_119"/>
          <p:cNvSpPr txBox="1"/>
          <p:nvPr/>
        </p:nvSpPr>
        <p:spPr>
          <a:xfrm>
            <a:off x="5741213" y="2551264"/>
            <a:ext cx="1865100" cy="4245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Fever</a:t>
            </a:r>
            <a:endParaRPr sz="800">
              <a:solidFill>
                <a:srgbClr val="333333"/>
              </a:solidFill>
              <a:latin typeface="Open Sans"/>
              <a:ea typeface="Open Sans"/>
              <a:cs typeface="Open Sans"/>
              <a:sym typeface="Open Sans"/>
            </a:endParaRPr>
          </a:p>
          <a:p>
            <a:pPr indent="0" lvl="0" marL="0" rtl="0" algn="l">
              <a:spcBef>
                <a:spcPts val="0"/>
              </a:spcBef>
              <a:spcAft>
                <a:spcPts val="0"/>
              </a:spcAft>
              <a:buNone/>
            </a:pPr>
            <a:r>
              <a:rPr lang="en" sz="800">
                <a:solidFill>
                  <a:srgbClr val="333333"/>
                </a:solidFill>
                <a:latin typeface="Open Sans"/>
                <a:ea typeface="Open Sans"/>
                <a:cs typeface="Open Sans"/>
                <a:sym typeface="Open Sans"/>
              </a:rPr>
              <a:t>Vomiting</a:t>
            </a:r>
            <a:endParaRPr sz="800">
              <a:solidFill>
                <a:srgbClr val="333333"/>
              </a:solidFill>
              <a:latin typeface="Open Sans"/>
              <a:ea typeface="Open Sans"/>
              <a:cs typeface="Open Sans"/>
              <a:sym typeface="Open Sans"/>
            </a:endParaRPr>
          </a:p>
          <a:p>
            <a:pPr indent="0" lvl="0" marL="0" rtl="0" algn="l">
              <a:spcBef>
                <a:spcPts val="0"/>
              </a:spcBef>
              <a:spcAft>
                <a:spcPts val="0"/>
              </a:spcAft>
              <a:buNone/>
            </a:pPr>
            <a:r>
              <a:rPr lang="en" sz="800">
                <a:solidFill>
                  <a:srgbClr val="333333"/>
                </a:solidFill>
                <a:latin typeface="Open Sans"/>
                <a:ea typeface="Open Sans"/>
                <a:cs typeface="Open Sans"/>
                <a:sym typeface="Open Sans"/>
              </a:rPr>
              <a:t>Convulsions</a:t>
            </a:r>
            <a:endParaRPr sz="800">
              <a:solidFill>
                <a:srgbClr val="333333"/>
              </a:solidFill>
              <a:latin typeface="Open Sans"/>
              <a:ea typeface="Open Sans"/>
              <a:cs typeface="Open Sans"/>
              <a:sym typeface="Open Sans"/>
            </a:endParaRPr>
          </a:p>
          <a:p>
            <a:pPr indent="0" lvl="0" marL="0" rtl="0" algn="l">
              <a:spcBef>
                <a:spcPts val="0"/>
              </a:spcBef>
              <a:spcAft>
                <a:spcPts val="0"/>
              </a:spcAft>
              <a:buNone/>
            </a:pPr>
            <a:r>
              <a:t/>
            </a:r>
            <a:endParaRPr sz="800">
              <a:solidFill>
                <a:srgbClr val="333333"/>
              </a:solidFill>
              <a:latin typeface="Open Sans"/>
              <a:ea typeface="Open Sans"/>
              <a:cs typeface="Open Sans"/>
              <a:sym typeface="Open Sans"/>
            </a:endParaRPr>
          </a:p>
        </p:txBody>
      </p:sp>
      <p:sp>
        <p:nvSpPr>
          <p:cNvPr id="852" name="Google Shape;852;g25726bcc156_0_119"/>
          <p:cNvSpPr/>
          <p:nvPr/>
        </p:nvSpPr>
        <p:spPr>
          <a:xfrm>
            <a:off x="5741200" y="1858222"/>
            <a:ext cx="2250600" cy="424500"/>
          </a:xfrm>
          <a:prstGeom prst="rect">
            <a:avLst/>
          </a:prstGeom>
          <a:solidFill>
            <a:srgbClr val="FFFFFF"/>
          </a:solidFill>
          <a:ln cap="flat" cmpd="sng" w="9525">
            <a:solidFill>
              <a:srgbClr val="CCCCCC"/>
            </a:solidFill>
            <a:prstDash val="solid"/>
            <a:round/>
            <a:headEnd len="sm" w="sm" type="none"/>
            <a:tailEnd len="sm" w="sm" type="none"/>
          </a:ln>
        </p:spPr>
        <p:txBody>
          <a:bodyPr anchorCtr="0" anchor="ctr" bIns="55925" lIns="55925" spcFirstLastPara="1" rIns="55925" wrap="square" tIns="55925">
            <a:noAutofit/>
          </a:bodyPr>
          <a:lstStyle/>
          <a:p>
            <a:pPr indent="0" lvl="0" marL="0" rtl="0" algn="l">
              <a:spcBef>
                <a:spcPts val="0"/>
              </a:spcBef>
              <a:spcAft>
                <a:spcPts val="0"/>
              </a:spcAft>
              <a:buNone/>
            </a:pPr>
            <a:r>
              <a:t/>
            </a:r>
            <a:endParaRPr sz="800"/>
          </a:p>
        </p:txBody>
      </p:sp>
      <p:sp>
        <p:nvSpPr>
          <p:cNvPr id="853" name="Google Shape;853;g25726bcc156_0_119"/>
          <p:cNvSpPr txBox="1"/>
          <p:nvPr/>
        </p:nvSpPr>
        <p:spPr>
          <a:xfrm>
            <a:off x="5768987" y="1880475"/>
            <a:ext cx="2006400" cy="1974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b="1" lang="en" sz="800">
                <a:solidFill>
                  <a:srgbClr val="333333"/>
                </a:solidFill>
                <a:latin typeface="Open Sans"/>
                <a:ea typeface="Open Sans"/>
                <a:cs typeface="Open Sans"/>
                <a:sym typeface="Open Sans"/>
              </a:rPr>
              <a:t>Suspected Malaria ?</a:t>
            </a:r>
            <a:endParaRPr b="1" sz="800">
              <a:solidFill>
                <a:srgbClr val="333333"/>
              </a:solidFill>
              <a:latin typeface="Open Sans"/>
              <a:ea typeface="Open Sans"/>
              <a:cs typeface="Open Sans"/>
              <a:sym typeface="Open Sans"/>
            </a:endParaRPr>
          </a:p>
        </p:txBody>
      </p:sp>
      <p:sp>
        <p:nvSpPr>
          <p:cNvPr id="854" name="Google Shape;854;g25726bcc156_0_119"/>
          <p:cNvSpPr txBox="1"/>
          <p:nvPr/>
        </p:nvSpPr>
        <p:spPr>
          <a:xfrm>
            <a:off x="5768991" y="2092619"/>
            <a:ext cx="2006400" cy="145200"/>
          </a:xfrm>
          <a:prstGeom prst="rect">
            <a:avLst/>
          </a:prstGeom>
          <a:noFill/>
          <a:ln>
            <a:noFill/>
          </a:ln>
        </p:spPr>
        <p:txBody>
          <a:bodyPr anchorCtr="0" anchor="ctr" bIns="55925" lIns="55925" spcFirstLastPara="1" rIns="55925" wrap="square" tIns="55925">
            <a:noAutofit/>
          </a:bodyPr>
          <a:lstStyle/>
          <a:p>
            <a:pPr indent="0" lvl="0" marL="0" rtl="0" algn="l">
              <a:spcBef>
                <a:spcPts val="0"/>
              </a:spcBef>
              <a:spcAft>
                <a:spcPts val="0"/>
              </a:spcAft>
              <a:buNone/>
            </a:pPr>
            <a:r>
              <a:rPr lang="en" sz="800">
                <a:solidFill>
                  <a:srgbClr val="333333"/>
                </a:solidFill>
                <a:latin typeface="Open Sans"/>
                <a:ea typeface="Open Sans"/>
                <a:cs typeface="Open Sans"/>
                <a:sym typeface="Open Sans"/>
              </a:rPr>
              <a:t>Yes</a:t>
            </a:r>
            <a:endParaRPr sz="800">
              <a:solidFill>
                <a:srgbClr val="333333"/>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
          <p:cNvSpPr txBox="1"/>
          <p:nvPr/>
        </p:nvSpPr>
        <p:spPr>
          <a:xfrm>
            <a:off x="2670738" y="300764"/>
            <a:ext cx="3802500" cy="31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7EC7"/>
                </a:solidFill>
                <a:latin typeface="Nunito Sans Black"/>
                <a:ea typeface="Nunito Sans Black"/>
                <a:cs typeface="Nunito Sans Black"/>
                <a:sym typeface="Nunito Sans Black"/>
              </a:rPr>
              <a:t>USER PERSONAS</a:t>
            </a:r>
            <a:endParaRPr b="0" i="0" sz="1700" u="none" cap="none" strike="noStrike">
              <a:solidFill>
                <a:srgbClr val="007EC7"/>
              </a:solidFill>
              <a:latin typeface="Nunito Sans"/>
              <a:ea typeface="Nunito Sans"/>
              <a:cs typeface="Nunito Sans"/>
              <a:sym typeface="Nunito Sans"/>
            </a:endParaRPr>
          </a:p>
        </p:txBody>
      </p:sp>
      <p:sp>
        <p:nvSpPr>
          <p:cNvPr id="455" name="Google Shape;455;p3"/>
          <p:cNvSpPr txBox="1"/>
          <p:nvPr/>
        </p:nvSpPr>
        <p:spPr>
          <a:xfrm>
            <a:off x="1756475" y="1127600"/>
            <a:ext cx="2582100" cy="1635600"/>
          </a:xfrm>
          <a:prstGeom prst="rect">
            <a:avLst/>
          </a:prstGeom>
          <a:noFill/>
          <a:ln>
            <a:noFill/>
          </a:ln>
        </p:spPr>
        <p:txBody>
          <a:bodyPr anchorCtr="0" anchor="t" bIns="51425" lIns="51425" spcFirstLastPara="1" rIns="51425" wrap="square" tIns="5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53585F"/>
                </a:solidFill>
                <a:latin typeface="Nunito Sans"/>
                <a:ea typeface="Nunito Sans"/>
                <a:cs typeface="Nunito Sans"/>
                <a:sym typeface="Nunito Sans"/>
              </a:rPr>
              <a:t>CH</a:t>
            </a:r>
            <a:r>
              <a:rPr b="1" lang="en">
                <a:solidFill>
                  <a:srgbClr val="53585F"/>
                </a:solidFill>
                <a:latin typeface="Nunito Sans"/>
                <a:ea typeface="Nunito Sans"/>
                <a:cs typeface="Nunito Sans"/>
                <a:sym typeface="Nunito Sans"/>
              </a:rPr>
              <a:t>P</a:t>
            </a:r>
            <a:endParaRPr b="1" i="0" sz="1400" u="none" cap="none" strike="noStrike">
              <a:solidFill>
                <a:srgbClr val="53585F"/>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Nunito Sans Light"/>
                <a:ea typeface="Nunito Sans Light"/>
                <a:cs typeface="Nunito Sans Light"/>
                <a:sym typeface="Nunito Sans Light"/>
              </a:rPr>
              <a:t>Looks after the health of households. Conducts routine household visits, provides education, screenings, referrals </a:t>
            </a:r>
            <a:r>
              <a:rPr b="0" i="0" lang="en" sz="1100" u="none" cap="none" strike="noStrike">
                <a:solidFill>
                  <a:srgbClr val="000000"/>
                </a:solidFill>
                <a:highlight>
                  <a:srgbClr val="FFFFFF"/>
                </a:highlight>
                <a:latin typeface="Nunito Sans Light"/>
                <a:ea typeface="Nunito Sans Light"/>
                <a:cs typeface="Nunito Sans Light"/>
                <a:sym typeface="Nunito Sans Light"/>
              </a:rPr>
              <a:t>, accompaniments to the clinic, &amp; conducts </a:t>
            </a:r>
            <a:r>
              <a:rPr b="0" i="0" lang="en" sz="1100" u="none" cap="none" strike="noStrike">
                <a:solidFill>
                  <a:srgbClr val="000000"/>
                </a:solidFill>
                <a:latin typeface="Nunito Sans Light"/>
                <a:ea typeface="Nunito Sans Light"/>
                <a:cs typeface="Nunito Sans Light"/>
                <a:sym typeface="Nunito Sans Light"/>
              </a:rPr>
              <a:t>follow-ups </a:t>
            </a:r>
            <a:endParaRPr b="0" i="0" sz="1100" u="none" cap="none" strike="noStrike">
              <a:solidFill>
                <a:srgbClr val="53585F"/>
              </a:solidFill>
              <a:latin typeface="Nunito Sans Light"/>
              <a:ea typeface="Nunito Sans Light"/>
              <a:cs typeface="Nunito Sans Light"/>
              <a:sym typeface="Nunito Sans Light"/>
            </a:endParaRPr>
          </a:p>
        </p:txBody>
      </p:sp>
      <p:sp>
        <p:nvSpPr>
          <p:cNvPr id="456" name="Google Shape;456;p3"/>
          <p:cNvSpPr txBox="1"/>
          <p:nvPr/>
        </p:nvSpPr>
        <p:spPr>
          <a:xfrm>
            <a:off x="6315362" y="1134775"/>
            <a:ext cx="2687400" cy="1804800"/>
          </a:xfrm>
          <a:prstGeom prst="rect">
            <a:avLst/>
          </a:prstGeom>
          <a:noFill/>
          <a:ln>
            <a:noFill/>
          </a:ln>
        </p:spPr>
        <p:txBody>
          <a:bodyPr anchorCtr="0" anchor="t" bIns="51425" lIns="51425" spcFirstLastPara="1" rIns="51425" wrap="square" tIns="5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53585F"/>
                </a:solidFill>
                <a:latin typeface="Nunito Sans"/>
                <a:ea typeface="Nunito Sans"/>
                <a:cs typeface="Nunito Sans"/>
                <a:sym typeface="Nunito Sans"/>
              </a:rPr>
              <a:t>CHA</a:t>
            </a:r>
            <a:endParaRPr b="1" i="0" sz="1400" u="none" cap="none" strike="noStrike">
              <a:solidFill>
                <a:srgbClr val="53585F"/>
              </a:solidFill>
              <a:latin typeface="Nunito Sans"/>
              <a:ea typeface="Nunito Sans"/>
              <a:cs typeface="Nunito Sans"/>
              <a:sym typeface="Nunito Sans"/>
            </a:endParaRPr>
          </a:p>
          <a:p>
            <a:pPr indent="0" lvl="0" marL="0" marR="0" rtl="0" algn="l">
              <a:lnSpc>
                <a:spcPct val="115000"/>
              </a:lnSpc>
              <a:spcBef>
                <a:spcPts val="0"/>
              </a:spcBef>
              <a:spcAft>
                <a:spcPts val="0"/>
              </a:spcAft>
              <a:buClr>
                <a:schemeClr val="dk1"/>
              </a:buClr>
              <a:buSzPts val="600"/>
              <a:buFont typeface="Arial"/>
              <a:buNone/>
            </a:pPr>
            <a:r>
              <a:rPr b="0" i="0" lang="en" sz="1100" u="none" cap="none" strike="noStrike">
                <a:solidFill>
                  <a:srgbClr val="000000"/>
                </a:solidFill>
                <a:latin typeface="Nunito Sans Light"/>
                <a:ea typeface="Nunito Sans Light"/>
                <a:cs typeface="Nunito Sans Light"/>
                <a:sym typeface="Nunito Sans Light"/>
              </a:rPr>
              <a:t>Provides supervision and mentorship to CH</a:t>
            </a:r>
            <a:r>
              <a:rPr lang="en" sz="1100">
                <a:latin typeface="Nunito Sans Light"/>
                <a:ea typeface="Nunito Sans Light"/>
                <a:cs typeface="Nunito Sans Light"/>
                <a:sym typeface="Nunito Sans Light"/>
              </a:rPr>
              <a:t>P</a:t>
            </a:r>
            <a:r>
              <a:rPr b="0" i="0" lang="en" sz="1100" u="none" cap="none" strike="noStrike">
                <a:solidFill>
                  <a:srgbClr val="000000"/>
                </a:solidFill>
                <a:latin typeface="Nunito Sans Light"/>
                <a:ea typeface="Nunito Sans Light"/>
                <a:cs typeface="Nunito Sans Light"/>
                <a:sym typeface="Nunito Sans Light"/>
              </a:rPr>
              <a:t>s serving the same health facility. Conducts field visits to reinforce training and manages towards individual and group performance targets. Reviews data, corrects errors and submits reports about the unit.</a:t>
            </a:r>
            <a:endParaRPr b="0" i="0" sz="1100" u="none" cap="none" strike="noStrike">
              <a:solidFill>
                <a:srgbClr val="000000"/>
              </a:solidFill>
              <a:latin typeface="Nunito Sans Light"/>
              <a:ea typeface="Nunito Sans Light"/>
              <a:cs typeface="Nunito Sans Light"/>
              <a:sym typeface="Nunito Sans Light"/>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53585F"/>
              </a:solidFill>
              <a:latin typeface="Nunito Sans Light"/>
              <a:ea typeface="Nunito Sans Light"/>
              <a:cs typeface="Nunito Sans Light"/>
              <a:sym typeface="Nunito Sans Light"/>
            </a:endParaRPr>
          </a:p>
        </p:txBody>
      </p:sp>
      <p:sp>
        <p:nvSpPr>
          <p:cNvPr id="457" name="Google Shape;457;p3"/>
          <p:cNvSpPr txBox="1"/>
          <p:nvPr/>
        </p:nvSpPr>
        <p:spPr>
          <a:xfrm>
            <a:off x="1757150" y="3104300"/>
            <a:ext cx="2525700" cy="1677600"/>
          </a:xfrm>
          <a:prstGeom prst="rect">
            <a:avLst/>
          </a:prstGeom>
          <a:noFill/>
          <a:ln>
            <a:noFill/>
          </a:ln>
        </p:spPr>
        <p:txBody>
          <a:bodyPr anchorCtr="0" anchor="t" bIns="51425" lIns="51425" spcFirstLastPara="1" rIns="51425" wrap="square" tIns="5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53585F"/>
                </a:solidFill>
                <a:latin typeface="Nunito Sans"/>
                <a:ea typeface="Nunito Sans"/>
                <a:cs typeface="Nunito Sans"/>
                <a:sym typeface="Nunito Sans"/>
              </a:rPr>
              <a:t>Health Facility Nurse</a:t>
            </a:r>
            <a:endParaRPr b="1" i="0" sz="1400" u="none" cap="none" strike="noStrike">
              <a:solidFill>
                <a:srgbClr val="53585F"/>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Nunito Sans Light"/>
                <a:ea typeface="Nunito Sans Light"/>
                <a:cs typeface="Nunito Sans Light"/>
                <a:sym typeface="Nunito Sans Light"/>
              </a:rPr>
              <a:t>Provides treatment services to the patients, works closely with CH</a:t>
            </a:r>
            <a:r>
              <a:rPr lang="en" sz="1200">
                <a:solidFill>
                  <a:schemeClr val="dk1"/>
                </a:solidFill>
                <a:latin typeface="Nunito Sans Light"/>
                <a:ea typeface="Nunito Sans Light"/>
                <a:cs typeface="Nunito Sans Light"/>
                <a:sym typeface="Nunito Sans Light"/>
              </a:rPr>
              <a:t>P</a:t>
            </a:r>
            <a:r>
              <a:rPr b="0" i="0" lang="en" sz="1200" u="none" cap="none" strike="noStrike">
                <a:solidFill>
                  <a:schemeClr val="dk1"/>
                </a:solidFill>
                <a:latin typeface="Nunito Sans Light"/>
                <a:ea typeface="Nunito Sans Light"/>
                <a:cs typeface="Nunito Sans Light"/>
                <a:sym typeface="Nunito Sans Light"/>
              </a:rPr>
              <a:t>s and CHAs on community referrals and reports on MOH services provided every month</a:t>
            </a:r>
            <a:endParaRPr b="0" i="0" sz="1100" u="none" cap="none" strike="noStrike">
              <a:solidFill>
                <a:srgbClr val="000000"/>
              </a:solidFill>
              <a:latin typeface="Nunito Sans Light"/>
              <a:ea typeface="Nunito Sans Light"/>
              <a:cs typeface="Nunito Sans Light"/>
              <a:sym typeface="Nunito Sans Light"/>
            </a:endParaRPr>
          </a:p>
        </p:txBody>
      </p:sp>
      <p:sp>
        <p:nvSpPr>
          <p:cNvPr id="458" name="Google Shape;458;p3"/>
          <p:cNvSpPr/>
          <p:nvPr/>
        </p:nvSpPr>
        <p:spPr>
          <a:xfrm>
            <a:off x="465275" y="3104300"/>
            <a:ext cx="1138800" cy="1535700"/>
          </a:xfrm>
          <a:prstGeom prst="rect">
            <a:avLst/>
          </a:prstGeom>
          <a:solidFill>
            <a:schemeClr val="lt2"/>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
          <p:cNvSpPr/>
          <p:nvPr/>
        </p:nvSpPr>
        <p:spPr>
          <a:xfrm>
            <a:off x="465275" y="1134786"/>
            <a:ext cx="1138800" cy="1535700"/>
          </a:xfrm>
          <a:prstGeom prst="rect">
            <a:avLst/>
          </a:prstGeom>
          <a:solidFill>
            <a:schemeClr val="lt2"/>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5034729" y="1127881"/>
            <a:ext cx="1138800" cy="1535700"/>
          </a:xfrm>
          <a:prstGeom prst="rect">
            <a:avLst/>
          </a:prstGeom>
          <a:solidFill>
            <a:schemeClr val="lt2"/>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1" name="Google Shape;461;p3"/>
          <p:cNvPicPr preferRelativeResize="0"/>
          <p:nvPr/>
        </p:nvPicPr>
        <p:blipFill rotWithShape="1">
          <a:blip r:embed="rId3">
            <a:alphaModFix/>
          </a:blip>
          <a:srcRect b="0" l="0" r="0" t="0"/>
          <a:stretch/>
        </p:blipFill>
        <p:spPr>
          <a:xfrm>
            <a:off x="869650" y="1502917"/>
            <a:ext cx="330047" cy="785122"/>
          </a:xfrm>
          <a:prstGeom prst="rect">
            <a:avLst/>
          </a:prstGeom>
          <a:noFill/>
          <a:ln>
            <a:noFill/>
          </a:ln>
        </p:spPr>
      </p:pic>
      <p:pic>
        <p:nvPicPr>
          <p:cNvPr id="462" name="Google Shape;462;p3"/>
          <p:cNvPicPr preferRelativeResize="0"/>
          <p:nvPr/>
        </p:nvPicPr>
        <p:blipFill rotWithShape="1">
          <a:blip r:embed="rId4">
            <a:alphaModFix/>
          </a:blip>
          <a:srcRect b="16" l="0" r="0" t="29"/>
          <a:stretch/>
        </p:blipFill>
        <p:spPr>
          <a:xfrm>
            <a:off x="5176562" y="1510054"/>
            <a:ext cx="427567" cy="785123"/>
          </a:xfrm>
          <a:prstGeom prst="rect">
            <a:avLst/>
          </a:prstGeom>
          <a:noFill/>
          <a:ln>
            <a:noFill/>
          </a:ln>
        </p:spPr>
      </p:pic>
      <p:pic>
        <p:nvPicPr>
          <p:cNvPr id="463" name="Google Shape;463;p3"/>
          <p:cNvPicPr preferRelativeResize="0"/>
          <p:nvPr/>
        </p:nvPicPr>
        <p:blipFill rotWithShape="1">
          <a:blip r:embed="rId5">
            <a:alphaModFix/>
          </a:blip>
          <a:srcRect b="0" l="0" r="0" t="0"/>
          <a:stretch/>
        </p:blipFill>
        <p:spPr>
          <a:xfrm>
            <a:off x="869650" y="3484666"/>
            <a:ext cx="330047" cy="785122"/>
          </a:xfrm>
          <a:prstGeom prst="rect">
            <a:avLst/>
          </a:prstGeom>
          <a:noFill/>
          <a:ln>
            <a:noFill/>
          </a:ln>
        </p:spPr>
      </p:pic>
      <p:sp>
        <p:nvSpPr>
          <p:cNvPr id="464" name="Google Shape;464;p3"/>
          <p:cNvSpPr/>
          <p:nvPr/>
        </p:nvSpPr>
        <p:spPr>
          <a:xfrm>
            <a:off x="4799882" y="3115163"/>
            <a:ext cx="1373700" cy="1535700"/>
          </a:xfrm>
          <a:prstGeom prst="rect">
            <a:avLst/>
          </a:prstGeom>
          <a:solidFill>
            <a:srgbClr val="E7E6E6"/>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5" name="Google Shape;465;p3"/>
          <p:cNvPicPr preferRelativeResize="0"/>
          <p:nvPr/>
        </p:nvPicPr>
        <p:blipFill rotWithShape="1">
          <a:blip r:embed="rId6">
            <a:alphaModFix/>
          </a:blip>
          <a:srcRect b="377" l="0" r="0" t="376"/>
          <a:stretch/>
        </p:blipFill>
        <p:spPr>
          <a:xfrm>
            <a:off x="5296875" y="3495541"/>
            <a:ext cx="330047" cy="785122"/>
          </a:xfrm>
          <a:prstGeom prst="rect">
            <a:avLst/>
          </a:prstGeom>
          <a:noFill/>
          <a:ln>
            <a:noFill/>
          </a:ln>
        </p:spPr>
      </p:pic>
      <p:sp>
        <p:nvSpPr>
          <p:cNvPr id="466" name="Google Shape;466;p3"/>
          <p:cNvSpPr txBox="1"/>
          <p:nvPr/>
        </p:nvSpPr>
        <p:spPr>
          <a:xfrm>
            <a:off x="6255700" y="3120226"/>
            <a:ext cx="2467800" cy="1698900"/>
          </a:xfrm>
          <a:prstGeom prst="rect">
            <a:avLst/>
          </a:prstGeom>
          <a:noFill/>
          <a:ln>
            <a:noFill/>
          </a:ln>
        </p:spPr>
        <p:txBody>
          <a:bodyPr anchorCtr="0" anchor="t" bIns="51425" lIns="51425" spcFirstLastPara="1" rIns="51425" wrap="square" tIns="51425">
            <a:noAutofit/>
          </a:bodyPr>
          <a:lstStyle/>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53585F"/>
                </a:solidFill>
                <a:latin typeface="Nunito Sans"/>
                <a:ea typeface="Nunito Sans"/>
                <a:cs typeface="Nunito Sans"/>
                <a:sym typeface="Nunito Sans"/>
              </a:rPr>
              <a:t>Sub County HMT</a:t>
            </a:r>
            <a:endParaRPr b="1" i="0" sz="1500" u="none" cap="none" strike="noStrike">
              <a:solidFill>
                <a:srgbClr val="53585F"/>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Nunito Sans Light"/>
                <a:ea typeface="Nunito Sans Light"/>
                <a:cs typeface="Nunito Sans Light"/>
                <a:sym typeface="Nunito Sans Light"/>
              </a:rPr>
              <a:t>Provide oversight in the specific area of work, capacity-build CHAs and nurses, provide supportive supervision  for their teams at the facility level,are accountable to the county on the health indicators, use data to make decisions .</a:t>
            </a:r>
            <a:endParaRPr b="0" i="0" sz="1200" u="none" cap="none" strike="noStrike">
              <a:solidFill>
                <a:schemeClr val="dk1"/>
              </a:solidFill>
              <a:latin typeface="Nunito Sans Light"/>
              <a:ea typeface="Nunito Sans Light"/>
              <a:cs typeface="Nunito Sans Light"/>
              <a:sym typeface="Nunito Sans Light"/>
            </a:endParaRPr>
          </a:p>
          <a:p>
            <a:pPr indent="0" lvl="0" marL="0" marR="0" rtl="0" algn="l">
              <a:lnSpc>
                <a:spcPct val="115000"/>
              </a:lnSpc>
              <a:spcBef>
                <a:spcPts val="0"/>
              </a:spcBef>
              <a:spcAft>
                <a:spcPts val="0"/>
              </a:spcAft>
              <a:buClr>
                <a:srgbClr val="000000"/>
              </a:buClr>
              <a:buSzPts val="600"/>
              <a:buFont typeface="Arial"/>
              <a:buNone/>
            </a:pPr>
            <a:r>
              <a:t/>
            </a:r>
            <a:endParaRPr b="0" i="0" sz="1100" u="none" cap="none" strike="noStrike">
              <a:solidFill>
                <a:srgbClr val="53585F"/>
              </a:solidFill>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
          <p:cNvSpPr txBox="1"/>
          <p:nvPr/>
        </p:nvSpPr>
        <p:spPr>
          <a:xfrm>
            <a:off x="2201851" y="247775"/>
            <a:ext cx="4740300" cy="31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7EC7"/>
                </a:solidFill>
                <a:latin typeface="Nunito Sans Black"/>
                <a:ea typeface="Nunito Sans Black"/>
                <a:cs typeface="Nunito Sans Black"/>
                <a:sym typeface="Nunito Sans Black"/>
              </a:rPr>
              <a:t>TECHNOLOGY PROPOSAL</a:t>
            </a:r>
            <a:endParaRPr b="0" i="0" sz="1700" u="none" cap="none" strike="noStrike">
              <a:solidFill>
                <a:srgbClr val="007EC7"/>
              </a:solidFill>
              <a:latin typeface="Nunito Sans"/>
              <a:ea typeface="Nunito Sans"/>
              <a:cs typeface="Nunito Sans"/>
              <a:sym typeface="Nunito Sans"/>
            </a:endParaRPr>
          </a:p>
        </p:txBody>
      </p:sp>
      <p:sp>
        <p:nvSpPr>
          <p:cNvPr id="472" name="Google Shape;472;p4"/>
          <p:cNvSpPr/>
          <p:nvPr/>
        </p:nvSpPr>
        <p:spPr>
          <a:xfrm>
            <a:off x="504235" y="1207943"/>
            <a:ext cx="2032200" cy="383100"/>
          </a:xfrm>
          <a:prstGeom prst="rect">
            <a:avLst/>
          </a:prstGeom>
          <a:solidFill>
            <a:srgbClr val="9B9B9B"/>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Nunito Sans SemiBold"/>
                <a:ea typeface="Nunito Sans SemiBold"/>
                <a:cs typeface="Nunito Sans SemiBold"/>
                <a:sym typeface="Nunito Sans SemiBold"/>
              </a:rPr>
              <a:t>CHMT</a:t>
            </a:r>
            <a:endParaRPr b="0" i="0" sz="1000" u="none" cap="none" strike="noStrike">
              <a:solidFill>
                <a:srgbClr val="FFFFFF"/>
              </a:solidFill>
              <a:latin typeface="Nunito Sans SemiBold"/>
              <a:ea typeface="Nunito Sans SemiBold"/>
              <a:cs typeface="Nunito Sans SemiBold"/>
              <a:sym typeface="Nunito Sans SemiBold"/>
            </a:endParaRPr>
          </a:p>
        </p:txBody>
      </p:sp>
      <p:sp>
        <p:nvSpPr>
          <p:cNvPr id="473" name="Google Shape;473;p4"/>
          <p:cNvSpPr/>
          <p:nvPr/>
        </p:nvSpPr>
        <p:spPr>
          <a:xfrm>
            <a:off x="504235" y="1720739"/>
            <a:ext cx="2032200" cy="383100"/>
          </a:xfrm>
          <a:prstGeom prst="rect">
            <a:avLst/>
          </a:prstGeom>
          <a:solidFill>
            <a:srgbClr val="9B9B9B"/>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Nunito Sans SemiBold"/>
                <a:ea typeface="Nunito Sans SemiBold"/>
                <a:cs typeface="Nunito Sans SemiBold"/>
                <a:sym typeface="Nunito Sans SemiBold"/>
              </a:rPr>
              <a:t>SCHMT</a:t>
            </a:r>
            <a:endParaRPr b="0" i="0" sz="1000" u="none" cap="none" strike="noStrike">
              <a:solidFill>
                <a:srgbClr val="FFFFFF"/>
              </a:solidFill>
              <a:latin typeface="Nunito Sans SemiBold"/>
              <a:ea typeface="Nunito Sans SemiBold"/>
              <a:cs typeface="Nunito Sans SemiBold"/>
              <a:sym typeface="Nunito Sans SemiBold"/>
            </a:endParaRPr>
          </a:p>
        </p:txBody>
      </p:sp>
      <p:sp>
        <p:nvSpPr>
          <p:cNvPr id="474" name="Google Shape;474;p4"/>
          <p:cNvSpPr/>
          <p:nvPr/>
        </p:nvSpPr>
        <p:spPr>
          <a:xfrm>
            <a:off x="504235" y="2233534"/>
            <a:ext cx="2032200" cy="383100"/>
          </a:xfrm>
          <a:prstGeom prst="rect">
            <a:avLst/>
          </a:prstGeom>
          <a:solidFill>
            <a:srgbClr val="9B9B9B"/>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Nunito Sans SemiBold"/>
                <a:ea typeface="Nunito Sans SemiBold"/>
                <a:cs typeface="Nunito Sans SemiBold"/>
                <a:sym typeface="Nunito Sans SemiBold"/>
              </a:rPr>
              <a:t>Health Facility Nurses</a:t>
            </a:r>
            <a:endParaRPr b="0" i="0" sz="1000" u="none" cap="none" strike="noStrike">
              <a:solidFill>
                <a:srgbClr val="FFFFFF"/>
              </a:solidFill>
              <a:latin typeface="Nunito Sans SemiBold"/>
              <a:ea typeface="Nunito Sans SemiBold"/>
              <a:cs typeface="Nunito Sans SemiBold"/>
              <a:sym typeface="Nunito Sans SemiBold"/>
            </a:endParaRPr>
          </a:p>
        </p:txBody>
      </p:sp>
      <p:sp>
        <p:nvSpPr>
          <p:cNvPr id="475" name="Google Shape;475;p4"/>
          <p:cNvSpPr/>
          <p:nvPr/>
        </p:nvSpPr>
        <p:spPr>
          <a:xfrm>
            <a:off x="504235" y="3058057"/>
            <a:ext cx="2032200" cy="383100"/>
          </a:xfrm>
          <a:prstGeom prst="rect">
            <a:avLst/>
          </a:prstGeom>
          <a:solidFill>
            <a:srgbClr val="538E8D"/>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Nunito Sans SemiBold"/>
                <a:ea typeface="Nunito Sans SemiBold"/>
                <a:cs typeface="Nunito Sans SemiBold"/>
                <a:sym typeface="Nunito Sans SemiBold"/>
              </a:rPr>
              <a:t> CHA</a:t>
            </a:r>
            <a:endParaRPr b="0" i="0" sz="1000" u="none" cap="none" strike="noStrike">
              <a:solidFill>
                <a:srgbClr val="FFFFFF"/>
              </a:solidFill>
              <a:latin typeface="Nunito Sans SemiBold"/>
              <a:ea typeface="Nunito Sans SemiBold"/>
              <a:cs typeface="Nunito Sans SemiBold"/>
              <a:sym typeface="Nunito Sans SemiBold"/>
            </a:endParaRPr>
          </a:p>
        </p:txBody>
      </p:sp>
      <p:sp>
        <p:nvSpPr>
          <p:cNvPr id="476" name="Google Shape;476;p4"/>
          <p:cNvSpPr/>
          <p:nvPr/>
        </p:nvSpPr>
        <p:spPr>
          <a:xfrm>
            <a:off x="504235" y="3921545"/>
            <a:ext cx="2032200" cy="383100"/>
          </a:xfrm>
          <a:prstGeom prst="rect">
            <a:avLst/>
          </a:prstGeom>
          <a:solidFill>
            <a:srgbClr val="5489A6"/>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Nunito Sans SemiBold"/>
                <a:ea typeface="Nunito Sans SemiBold"/>
                <a:cs typeface="Nunito Sans SemiBold"/>
                <a:sym typeface="Nunito Sans SemiBold"/>
              </a:rPr>
              <a:t>CH</a:t>
            </a:r>
            <a:r>
              <a:rPr lang="en" sz="1000">
                <a:solidFill>
                  <a:srgbClr val="FFFFFF"/>
                </a:solidFill>
                <a:latin typeface="Nunito Sans SemiBold"/>
                <a:ea typeface="Nunito Sans SemiBold"/>
                <a:cs typeface="Nunito Sans SemiBold"/>
                <a:sym typeface="Nunito Sans SemiBold"/>
              </a:rPr>
              <a:t>P</a:t>
            </a:r>
            <a:r>
              <a:rPr b="0" i="0" lang="en" sz="1000" u="none" cap="none" strike="noStrike">
                <a:solidFill>
                  <a:srgbClr val="FFFFFF"/>
                </a:solidFill>
                <a:latin typeface="Nunito Sans SemiBold"/>
                <a:ea typeface="Nunito Sans SemiBold"/>
                <a:cs typeface="Nunito Sans SemiBold"/>
                <a:sym typeface="Nunito Sans SemiBold"/>
              </a:rPr>
              <a:t>s/</a:t>
            </a:r>
            <a:endParaRPr b="0" i="0" sz="1000" u="none" cap="none" strike="noStrike">
              <a:solidFill>
                <a:srgbClr val="FFFFFF"/>
              </a:solidFill>
              <a:latin typeface="Nunito Sans SemiBold"/>
              <a:ea typeface="Nunito Sans SemiBold"/>
              <a:cs typeface="Nunito Sans SemiBold"/>
              <a:sym typeface="Nunito Sans SemiBold"/>
            </a:endParaRPr>
          </a:p>
        </p:txBody>
      </p:sp>
      <p:sp>
        <p:nvSpPr>
          <p:cNvPr id="477" name="Google Shape;477;p4"/>
          <p:cNvSpPr txBox="1"/>
          <p:nvPr/>
        </p:nvSpPr>
        <p:spPr>
          <a:xfrm>
            <a:off x="504235" y="834878"/>
            <a:ext cx="2032200" cy="31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5D7581"/>
                </a:solidFill>
                <a:latin typeface="Nunito Sans"/>
                <a:ea typeface="Nunito Sans"/>
                <a:cs typeface="Nunito Sans"/>
                <a:sym typeface="Nunito Sans"/>
              </a:rPr>
              <a:t>Users</a:t>
            </a:r>
            <a:endParaRPr b="1" i="0" sz="1400" u="none" cap="none" strike="noStrike">
              <a:solidFill>
                <a:srgbClr val="5D7581"/>
              </a:solidFill>
              <a:latin typeface="Nunito Sans"/>
              <a:ea typeface="Nunito Sans"/>
              <a:cs typeface="Nunito Sans"/>
              <a:sym typeface="Nunito Sans"/>
            </a:endParaRPr>
          </a:p>
        </p:txBody>
      </p:sp>
      <p:pic>
        <p:nvPicPr>
          <p:cNvPr id="478" name="Google Shape;478;p4"/>
          <p:cNvPicPr preferRelativeResize="0"/>
          <p:nvPr/>
        </p:nvPicPr>
        <p:blipFill rotWithShape="1">
          <a:blip r:embed="rId3">
            <a:alphaModFix/>
          </a:blip>
          <a:srcRect b="0" l="0" r="0" t="0"/>
          <a:stretch/>
        </p:blipFill>
        <p:spPr>
          <a:xfrm>
            <a:off x="4777853" y="1207509"/>
            <a:ext cx="505787" cy="357295"/>
          </a:xfrm>
          <a:prstGeom prst="rect">
            <a:avLst/>
          </a:prstGeom>
          <a:noFill/>
          <a:ln>
            <a:noFill/>
          </a:ln>
        </p:spPr>
      </p:pic>
      <p:pic>
        <p:nvPicPr>
          <p:cNvPr id="479" name="Google Shape;479;p4"/>
          <p:cNvPicPr preferRelativeResize="0"/>
          <p:nvPr/>
        </p:nvPicPr>
        <p:blipFill rotWithShape="1">
          <a:blip r:embed="rId4">
            <a:alphaModFix/>
          </a:blip>
          <a:srcRect b="0" l="0" r="0" t="0"/>
          <a:stretch/>
        </p:blipFill>
        <p:spPr>
          <a:xfrm>
            <a:off x="4905699" y="3060355"/>
            <a:ext cx="283509" cy="378619"/>
          </a:xfrm>
          <a:prstGeom prst="rect">
            <a:avLst/>
          </a:prstGeom>
          <a:noFill/>
          <a:ln>
            <a:noFill/>
          </a:ln>
        </p:spPr>
      </p:pic>
      <p:sp>
        <p:nvSpPr>
          <p:cNvPr id="480" name="Google Shape;480;p4"/>
          <p:cNvSpPr txBox="1"/>
          <p:nvPr/>
        </p:nvSpPr>
        <p:spPr>
          <a:xfrm>
            <a:off x="5715000" y="3921545"/>
            <a:ext cx="3049200" cy="981300"/>
          </a:xfrm>
          <a:prstGeom prst="rect">
            <a:avLst/>
          </a:prstGeom>
          <a:noFill/>
          <a:ln>
            <a:noFill/>
          </a:ln>
        </p:spPr>
        <p:txBody>
          <a:bodyPr anchorCtr="0" anchor="t" bIns="51425" lIns="51425" spcFirstLastPara="1" rIns="51425" wrap="square" tIns="51425">
            <a:noAutofit/>
          </a:bodyPr>
          <a:lstStyle/>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Nunito Sans Light"/>
                <a:ea typeface="Nunito Sans Light"/>
                <a:cs typeface="Nunito Sans Light"/>
                <a:sym typeface="Nunito Sans Light"/>
              </a:rPr>
              <a:t>CH</a:t>
            </a:r>
            <a:r>
              <a:rPr lang="en" sz="1100">
                <a:solidFill>
                  <a:schemeClr val="dk1"/>
                </a:solidFill>
                <a:latin typeface="Nunito Sans Light"/>
                <a:ea typeface="Nunito Sans Light"/>
                <a:cs typeface="Nunito Sans Light"/>
                <a:sym typeface="Nunito Sans Light"/>
              </a:rPr>
              <a:t>P</a:t>
            </a:r>
            <a:r>
              <a:rPr b="0" i="0" lang="en" sz="1100" u="none" cap="none" strike="noStrike">
                <a:solidFill>
                  <a:schemeClr val="dk1"/>
                </a:solidFill>
                <a:latin typeface="Nunito Sans Light"/>
                <a:ea typeface="Nunito Sans Light"/>
                <a:cs typeface="Nunito Sans Light"/>
                <a:sym typeface="Nunito Sans Light"/>
              </a:rPr>
              <a:t>s are equipped with smart phones with the Medic application installed. They are able to view the households and family members in their catchment area and tasks and targets associated with these households. Offline access.</a:t>
            </a:r>
            <a:endParaRPr b="0" i="0" sz="1100" u="none" cap="none" strike="noStrike">
              <a:solidFill>
                <a:schemeClr val="dk1"/>
              </a:solidFill>
              <a:latin typeface="Nunito Sans Light"/>
              <a:ea typeface="Nunito Sans Light"/>
              <a:cs typeface="Nunito Sans Light"/>
              <a:sym typeface="Nunito Sans Light"/>
            </a:endParaRPr>
          </a:p>
          <a:p>
            <a:pPr indent="0" lvl="0" marL="0" marR="0" rtl="0" algn="l">
              <a:lnSpc>
                <a:spcPct val="115000"/>
              </a:lnSpc>
              <a:spcBef>
                <a:spcPts val="500"/>
              </a:spcBef>
              <a:spcAft>
                <a:spcPts val="500"/>
              </a:spcAft>
              <a:buClr>
                <a:srgbClr val="000000"/>
              </a:buClr>
              <a:buSzPts val="1100"/>
              <a:buFont typeface="Arial"/>
              <a:buNone/>
            </a:pPr>
            <a:r>
              <a:t/>
            </a:r>
            <a:endParaRPr b="0" i="0" sz="1100" u="none" cap="none" strike="noStrike">
              <a:solidFill>
                <a:srgbClr val="000000"/>
              </a:solidFill>
              <a:latin typeface="Nunito Sans Light"/>
              <a:ea typeface="Nunito Sans Light"/>
              <a:cs typeface="Nunito Sans Light"/>
              <a:sym typeface="Nunito Sans Light"/>
            </a:endParaRPr>
          </a:p>
        </p:txBody>
      </p:sp>
      <p:sp>
        <p:nvSpPr>
          <p:cNvPr id="481" name="Google Shape;481;p4"/>
          <p:cNvSpPr txBox="1"/>
          <p:nvPr/>
        </p:nvSpPr>
        <p:spPr>
          <a:xfrm>
            <a:off x="5714929" y="2820905"/>
            <a:ext cx="3269700" cy="1054500"/>
          </a:xfrm>
          <a:prstGeom prst="rect">
            <a:avLst/>
          </a:prstGeom>
          <a:noFill/>
          <a:ln>
            <a:noFill/>
          </a:ln>
        </p:spPr>
        <p:txBody>
          <a:bodyPr anchorCtr="0" anchor="t" bIns="51425" lIns="51425" spcFirstLastPara="1" rIns="51425" wrap="square" tIns="51425">
            <a:noAutofit/>
          </a:bodyPr>
          <a:lstStyle/>
          <a:p>
            <a:pPr indent="0" lvl="0" marL="0" marR="0" rtl="0" algn="l">
              <a:lnSpc>
                <a:spcPct val="115000"/>
              </a:lnSpc>
              <a:spcBef>
                <a:spcPts val="0"/>
              </a:spcBef>
              <a:spcAft>
                <a:spcPts val="500"/>
              </a:spcAft>
              <a:buClr>
                <a:schemeClr val="dk1"/>
              </a:buClr>
              <a:buSzPts val="1100"/>
              <a:buFont typeface="Arial"/>
              <a:buNone/>
            </a:pPr>
            <a:r>
              <a:rPr b="0" i="0" lang="en" sz="1100" u="none" cap="none" strike="noStrike">
                <a:solidFill>
                  <a:schemeClr val="dk1"/>
                </a:solidFill>
                <a:latin typeface="Nunito Sans Light"/>
                <a:ea typeface="Nunito Sans Light"/>
                <a:cs typeface="Nunito Sans Light"/>
                <a:sym typeface="Nunito Sans Light"/>
              </a:rPr>
              <a:t>Supervisors will  often be  equipped with smartphone or tablets with the application installed. They are able to view CH</a:t>
            </a:r>
            <a:r>
              <a:rPr lang="en" sz="1100">
                <a:solidFill>
                  <a:schemeClr val="dk1"/>
                </a:solidFill>
                <a:latin typeface="Nunito Sans Light"/>
                <a:ea typeface="Nunito Sans Light"/>
                <a:cs typeface="Nunito Sans Light"/>
                <a:sym typeface="Nunito Sans Light"/>
              </a:rPr>
              <a:t>P</a:t>
            </a:r>
            <a:r>
              <a:rPr b="0" i="0" lang="en" sz="1100" u="none" cap="none" strike="noStrike">
                <a:solidFill>
                  <a:schemeClr val="dk1"/>
                </a:solidFill>
                <a:latin typeface="Nunito Sans Light"/>
                <a:ea typeface="Nunito Sans Light"/>
                <a:cs typeface="Nunito Sans Light"/>
                <a:sym typeface="Nunito Sans Light"/>
              </a:rPr>
              <a:t> Performance on dashboards. Offline access.</a:t>
            </a:r>
            <a:endParaRPr b="0" i="0" sz="1100" u="none" cap="none" strike="noStrike">
              <a:solidFill>
                <a:srgbClr val="53585F"/>
              </a:solidFill>
              <a:latin typeface="Nunito Sans Light"/>
              <a:ea typeface="Nunito Sans Light"/>
              <a:cs typeface="Nunito Sans Light"/>
              <a:sym typeface="Nunito Sans Light"/>
            </a:endParaRPr>
          </a:p>
        </p:txBody>
      </p:sp>
      <p:sp>
        <p:nvSpPr>
          <p:cNvPr id="482" name="Google Shape;482;p4"/>
          <p:cNvSpPr txBox="1"/>
          <p:nvPr/>
        </p:nvSpPr>
        <p:spPr>
          <a:xfrm>
            <a:off x="5707400" y="1225050"/>
            <a:ext cx="3049200" cy="1054500"/>
          </a:xfrm>
          <a:prstGeom prst="rect">
            <a:avLst/>
          </a:prstGeom>
          <a:noFill/>
          <a:ln>
            <a:noFill/>
          </a:ln>
        </p:spPr>
        <p:txBody>
          <a:bodyPr anchorCtr="0" anchor="t" bIns="51425" lIns="51425" spcFirstLastPara="1" rIns="51425" wrap="square" tIns="51425">
            <a:noAutofit/>
          </a:bodyPr>
          <a:lstStyle/>
          <a:p>
            <a:pPr indent="0" lvl="0" marL="0" marR="0" rtl="0" algn="l">
              <a:lnSpc>
                <a:spcPct val="115000"/>
              </a:lnSpc>
              <a:spcBef>
                <a:spcPts val="0"/>
              </a:spcBef>
              <a:spcAft>
                <a:spcPts val="500"/>
              </a:spcAft>
              <a:buClr>
                <a:schemeClr val="dk1"/>
              </a:buClr>
              <a:buSzPts val="1100"/>
              <a:buFont typeface="Arial"/>
              <a:buNone/>
            </a:pPr>
            <a:r>
              <a:rPr b="0" i="0" lang="en" sz="1100" u="none" cap="none" strike="noStrike">
                <a:solidFill>
                  <a:schemeClr val="dk1"/>
                </a:solidFill>
                <a:latin typeface="Nunito Sans Light"/>
                <a:ea typeface="Nunito Sans Light"/>
                <a:cs typeface="Nunito Sans Light"/>
                <a:sym typeface="Nunito Sans Light"/>
              </a:rPr>
              <a:t>Users who log in at the Admin level has access to everything in the application. They can view and edit all people and places and can submit reports. Since they do not belong to “a place” in the hierarchy, they will not view tasks or targets. They will access dashboards. Online access only. Posh IT will limit its scope to the CH</a:t>
            </a:r>
            <a:r>
              <a:rPr lang="en" sz="1100">
                <a:solidFill>
                  <a:schemeClr val="dk1"/>
                </a:solidFill>
                <a:latin typeface="Nunito Sans Light"/>
                <a:ea typeface="Nunito Sans Light"/>
                <a:cs typeface="Nunito Sans Light"/>
                <a:sym typeface="Nunito Sans Light"/>
              </a:rPr>
              <a:t>P/</a:t>
            </a:r>
            <a:r>
              <a:rPr b="0" i="0" lang="en" sz="1100" u="none" cap="none" strike="noStrike">
                <a:solidFill>
                  <a:schemeClr val="dk1"/>
                </a:solidFill>
                <a:latin typeface="Nunito Sans Light"/>
                <a:ea typeface="Nunito Sans Light"/>
                <a:cs typeface="Nunito Sans Light"/>
                <a:sym typeface="Nunito Sans Light"/>
              </a:rPr>
              <a:t>CHAs level</a:t>
            </a:r>
            <a:endParaRPr b="0" i="0" sz="1100" u="none" cap="none" strike="noStrike">
              <a:solidFill>
                <a:srgbClr val="000000"/>
              </a:solidFill>
              <a:latin typeface="Nunito Sans Light"/>
              <a:ea typeface="Nunito Sans Light"/>
              <a:cs typeface="Nunito Sans Light"/>
              <a:sym typeface="Nunito Sans Light"/>
            </a:endParaRPr>
          </a:p>
        </p:txBody>
      </p:sp>
      <p:sp>
        <p:nvSpPr>
          <p:cNvPr id="483" name="Google Shape;483;p4"/>
          <p:cNvSpPr txBox="1"/>
          <p:nvPr/>
        </p:nvSpPr>
        <p:spPr>
          <a:xfrm>
            <a:off x="4422529" y="834878"/>
            <a:ext cx="1292400" cy="31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5D7581"/>
                </a:solidFill>
                <a:latin typeface="Nunito Sans"/>
                <a:ea typeface="Nunito Sans"/>
                <a:cs typeface="Nunito Sans"/>
                <a:sym typeface="Nunito Sans"/>
              </a:rPr>
              <a:t>Devices</a:t>
            </a:r>
            <a:endParaRPr b="1" i="0" sz="1400" u="none" cap="none" strike="noStrike">
              <a:solidFill>
                <a:srgbClr val="5D7581"/>
              </a:solidFill>
              <a:latin typeface="Nunito Sans"/>
              <a:ea typeface="Nunito Sans"/>
              <a:cs typeface="Nunito Sans"/>
              <a:sym typeface="Nunito Sans"/>
            </a:endParaRPr>
          </a:p>
        </p:txBody>
      </p:sp>
      <p:pic>
        <p:nvPicPr>
          <p:cNvPr id="484" name="Google Shape;484;p4"/>
          <p:cNvPicPr preferRelativeResize="0"/>
          <p:nvPr/>
        </p:nvPicPr>
        <p:blipFill rotWithShape="1">
          <a:blip r:embed="rId5">
            <a:alphaModFix/>
          </a:blip>
          <a:srcRect b="0" l="0" r="0" t="0"/>
          <a:stretch/>
        </p:blipFill>
        <p:spPr>
          <a:xfrm>
            <a:off x="2960596" y="3090883"/>
            <a:ext cx="317570" cy="317560"/>
          </a:xfrm>
          <a:prstGeom prst="rect">
            <a:avLst/>
          </a:prstGeom>
          <a:noFill/>
          <a:ln>
            <a:noFill/>
          </a:ln>
        </p:spPr>
      </p:pic>
      <p:pic>
        <p:nvPicPr>
          <p:cNvPr id="485" name="Google Shape;485;p4"/>
          <p:cNvPicPr preferRelativeResize="0"/>
          <p:nvPr/>
        </p:nvPicPr>
        <p:blipFill rotWithShape="1">
          <a:blip r:embed="rId5">
            <a:alphaModFix/>
          </a:blip>
          <a:srcRect b="0" l="0" r="0" t="0"/>
          <a:stretch/>
        </p:blipFill>
        <p:spPr>
          <a:xfrm>
            <a:off x="2960596" y="2266361"/>
            <a:ext cx="317570" cy="317560"/>
          </a:xfrm>
          <a:prstGeom prst="rect">
            <a:avLst/>
          </a:prstGeom>
          <a:noFill/>
          <a:ln>
            <a:noFill/>
          </a:ln>
        </p:spPr>
      </p:pic>
      <p:pic>
        <p:nvPicPr>
          <p:cNvPr id="486" name="Google Shape;486;p4"/>
          <p:cNvPicPr preferRelativeResize="0"/>
          <p:nvPr/>
        </p:nvPicPr>
        <p:blipFill rotWithShape="1">
          <a:blip r:embed="rId5">
            <a:alphaModFix/>
          </a:blip>
          <a:srcRect b="0" l="0" r="0" t="0"/>
          <a:stretch/>
        </p:blipFill>
        <p:spPr>
          <a:xfrm>
            <a:off x="2960596" y="1753565"/>
            <a:ext cx="317570" cy="317560"/>
          </a:xfrm>
          <a:prstGeom prst="rect">
            <a:avLst/>
          </a:prstGeom>
          <a:noFill/>
          <a:ln>
            <a:noFill/>
          </a:ln>
        </p:spPr>
      </p:pic>
      <p:pic>
        <p:nvPicPr>
          <p:cNvPr id="487" name="Google Shape;487;p4"/>
          <p:cNvPicPr preferRelativeResize="0"/>
          <p:nvPr/>
        </p:nvPicPr>
        <p:blipFill rotWithShape="1">
          <a:blip r:embed="rId5">
            <a:alphaModFix/>
          </a:blip>
          <a:srcRect b="0" l="0" r="0" t="0"/>
          <a:stretch/>
        </p:blipFill>
        <p:spPr>
          <a:xfrm>
            <a:off x="2960596" y="1240770"/>
            <a:ext cx="317570" cy="317560"/>
          </a:xfrm>
          <a:prstGeom prst="rect">
            <a:avLst/>
          </a:prstGeom>
          <a:noFill/>
          <a:ln>
            <a:noFill/>
          </a:ln>
        </p:spPr>
      </p:pic>
      <p:sp>
        <p:nvSpPr>
          <p:cNvPr id="488" name="Google Shape;488;p4"/>
          <p:cNvSpPr txBox="1"/>
          <p:nvPr/>
        </p:nvSpPr>
        <p:spPr>
          <a:xfrm>
            <a:off x="2798796" y="834878"/>
            <a:ext cx="1585500" cy="31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5D7581"/>
                </a:solidFill>
                <a:latin typeface="Nunito Sans"/>
                <a:ea typeface="Nunito Sans"/>
                <a:cs typeface="Nunito Sans"/>
                <a:sym typeface="Nunito Sans"/>
              </a:rPr>
              <a:t>App Hierarchy</a:t>
            </a:r>
            <a:endParaRPr b="1" i="0" sz="1400" u="none" cap="none" strike="noStrike">
              <a:solidFill>
                <a:srgbClr val="5D7581"/>
              </a:solidFill>
              <a:latin typeface="Nunito Sans"/>
              <a:ea typeface="Nunito Sans"/>
              <a:cs typeface="Nunito Sans"/>
              <a:sym typeface="Nunito Sans"/>
            </a:endParaRPr>
          </a:p>
        </p:txBody>
      </p:sp>
      <p:sp>
        <p:nvSpPr>
          <p:cNvPr id="489" name="Google Shape;489;p4"/>
          <p:cNvSpPr txBox="1"/>
          <p:nvPr/>
        </p:nvSpPr>
        <p:spPr>
          <a:xfrm>
            <a:off x="3378206" y="1207943"/>
            <a:ext cx="975900" cy="383100"/>
          </a:xfrm>
          <a:prstGeom prst="rect">
            <a:avLst/>
          </a:prstGeom>
          <a:noFill/>
          <a:ln>
            <a:noFill/>
          </a:ln>
        </p:spPr>
        <p:txBody>
          <a:bodyPr anchorCtr="0" anchor="t" bIns="51425" lIns="51425" spcFirstLastPara="1" rIns="51425" wrap="square" tIns="51425">
            <a:noAutofit/>
          </a:bodyPr>
          <a:lstStyle/>
          <a:p>
            <a:pPr indent="0" lvl="0" marL="0" marR="0" rtl="0" algn="l">
              <a:lnSpc>
                <a:spcPct val="100000"/>
              </a:lnSpc>
              <a:spcBef>
                <a:spcPts val="0"/>
              </a:spcBef>
              <a:spcAft>
                <a:spcPts val="500"/>
              </a:spcAft>
              <a:buClr>
                <a:srgbClr val="000000"/>
              </a:buClr>
              <a:buSzPts val="1100"/>
              <a:buFont typeface="Arial"/>
              <a:buNone/>
            </a:pPr>
            <a:r>
              <a:rPr b="0" i="0" lang="en" sz="1100" u="none" cap="none" strike="noStrike">
                <a:solidFill>
                  <a:srgbClr val="000000"/>
                </a:solidFill>
                <a:latin typeface="Nunito Sans Light"/>
                <a:ea typeface="Nunito Sans Light"/>
                <a:cs typeface="Nunito Sans Light"/>
                <a:sym typeface="Nunito Sans Light"/>
              </a:rPr>
              <a:t>Lives at admin level</a:t>
            </a:r>
            <a:endParaRPr b="0" i="0" sz="1100" u="none" cap="none" strike="noStrike">
              <a:solidFill>
                <a:srgbClr val="000000"/>
              </a:solidFill>
              <a:latin typeface="Nunito Sans Light"/>
              <a:ea typeface="Nunito Sans Light"/>
              <a:cs typeface="Nunito Sans Light"/>
              <a:sym typeface="Nunito Sans Light"/>
            </a:endParaRPr>
          </a:p>
        </p:txBody>
      </p:sp>
      <p:sp>
        <p:nvSpPr>
          <p:cNvPr id="490" name="Google Shape;490;p4"/>
          <p:cNvSpPr txBox="1"/>
          <p:nvPr/>
        </p:nvSpPr>
        <p:spPr>
          <a:xfrm>
            <a:off x="3378206" y="1720739"/>
            <a:ext cx="975900" cy="383100"/>
          </a:xfrm>
          <a:prstGeom prst="rect">
            <a:avLst/>
          </a:prstGeom>
          <a:noFill/>
          <a:ln>
            <a:noFill/>
          </a:ln>
        </p:spPr>
        <p:txBody>
          <a:bodyPr anchorCtr="0" anchor="t" bIns="51425" lIns="51425" spcFirstLastPara="1" rIns="51425" wrap="square" tIns="51425">
            <a:noAutofit/>
          </a:bodyPr>
          <a:lstStyle/>
          <a:p>
            <a:pPr indent="0" lvl="0" marL="0" marR="0" rtl="0" algn="l">
              <a:lnSpc>
                <a:spcPct val="100000"/>
              </a:lnSpc>
              <a:spcBef>
                <a:spcPts val="0"/>
              </a:spcBef>
              <a:spcAft>
                <a:spcPts val="500"/>
              </a:spcAft>
              <a:buClr>
                <a:srgbClr val="000000"/>
              </a:buClr>
              <a:buSzPts val="1100"/>
              <a:buFont typeface="Arial"/>
              <a:buNone/>
            </a:pPr>
            <a:r>
              <a:rPr b="0" i="0" lang="en" sz="1100" u="none" cap="none" strike="noStrike">
                <a:solidFill>
                  <a:srgbClr val="000000"/>
                </a:solidFill>
                <a:latin typeface="Nunito Sans Light"/>
                <a:ea typeface="Nunito Sans Light"/>
                <a:cs typeface="Nunito Sans Light"/>
                <a:sym typeface="Nunito Sans Light"/>
              </a:rPr>
              <a:t>Lives at admin level</a:t>
            </a:r>
            <a:endParaRPr b="0" i="0" sz="1100" u="none" cap="none" strike="noStrike">
              <a:solidFill>
                <a:srgbClr val="000000"/>
              </a:solidFill>
              <a:latin typeface="Nunito Sans Light"/>
              <a:ea typeface="Nunito Sans Light"/>
              <a:cs typeface="Nunito Sans Light"/>
              <a:sym typeface="Nunito Sans Light"/>
            </a:endParaRPr>
          </a:p>
        </p:txBody>
      </p:sp>
      <p:sp>
        <p:nvSpPr>
          <p:cNvPr id="491" name="Google Shape;491;p4"/>
          <p:cNvSpPr txBox="1"/>
          <p:nvPr/>
        </p:nvSpPr>
        <p:spPr>
          <a:xfrm>
            <a:off x="3378206" y="2233534"/>
            <a:ext cx="975900" cy="383100"/>
          </a:xfrm>
          <a:prstGeom prst="rect">
            <a:avLst/>
          </a:prstGeom>
          <a:noFill/>
          <a:ln>
            <a:noFill/>
          </a:ln>
        </p:spPr>
        <p:txBody>
          <a:bodyPr anchorCtr="0" anchor="t" bIns="51425" lIns="51425" spcFirstLastPara="1" rIns="51425" wrap="square" tIns="51425">
            <a:noAutofit/>
          </a:bodyPr>
          <a:lstStyle/>
          <a:p>
            <a:pPr indent="0" lvl="0" marL="0" marR="0" rtl="0" algn="l">
              <a:lnSpc>
                <a:spcPct val="100000"/>
              </a:lnSpc>
              <a:spcBef>
                <a:spcPts val="0"/>
              </a:spcBef>
              <a:spcAft>
                <a:spcPts val="500"/>
              </a:spcAft>
              <a:buClr>
                <a:srgbClr val="000000"/>
              </a:buClr>
              <a:buSzPts val="1100"/>
              <a:buFont typeface="Arial"/>
              <a:buNone/>
            </a:pPr>
            <a:r>
              <a:rPr b="0" i="0" lang="en" sz="1100" u="none" cap="none" strike="noStrike">
                <a:solidFill>
                  <a:srgbClr val="000000"/>
                </a:solidFill>
                <a:latin typeface="Nunito Sans Light"/>
                <a:ea typeface="Nunito Sans Light"/>
                <a:cs typeface="Nunito Sans Light"/>
                <a:sym typeface="Nunito Sans Light"/>
              </a:rPr>
              <a:t>Lives at admin level</a:t>
            </a:r>
            <a:endParaRPr b="0" i="0" sz="1100" u="none" cap="none" strike="noStrike">
              <a:solidFill>
                <a:srgbClr val="000000"/>
              </a:solidFill>
              <a:latin typeface="Nunito Sans Light"/>
              <a:ea typeface="Nunito Sans Light"/>
              <a:cs typeface="Nunito Sans Light"/>
              <a:sym typeface="Nunito Sans Light"/>
            </a:endParaRPr>
          </a:p>
        </p:txBody>
      </p:sp>
      <p:sp>
        <p:nvSpPr>
          <p:cNvPr id="492" name="Google Shape;492;p4"/>
          <p:cNvSpPr txBox="1"/>
          <p:nvPr/>
        </p:nvSpPr>
        <p:spPr>
          <a:xfrm>
            <a:off x="3378206" y="3058057"/>
            <a:ext cx="975900" cy="383100"/>
          </a:xfrm>
          <a:prstGeom prst="rect">
            <a:avLst/>
          </a:prstGeom>
          <a:noFill/>
          <a:ln>
            <a:noFill/>
          </a:ln>
        </p:spPr>
        <p:txBody>
          <a:bodyPr anchorCtr="0" anchor="t" bIns="51425" lIns="51425" spcFirstLastPara="1" rIns="51425" wrap="square" tIns="51425">
            <a:noAutofit/>
          </a:bodyPr>
          <a:lstStyle/>
          <a:p>
            <a:pPr indent="0" lvl="0" marL="0" marR="0" rtl="0" algn="l">
              <a:lnSpc>
                <a:spcPct val="100000"/>
              </a:lnSpc>
              <a:spcBef>
                <a:spcPts val="0"/>
              </a:spcBef>
              <a:spcAft>
                <a:spcPts val="500"/>
              </a:spcAft>
              <a:buClr>
                <a:srgbClr val="000000"/>
              </a:buClr>
              <a:buSzPts val="1100"/>
              <a:buFont typeface="Arial"/>
              <a:buNone/>
            </a:pPr>
            <a:r>
              <a:rPr b="0" i="0" lang="en" sz="1100" u="none" cap="none" strike="noStrike">
                <a:solidFill>
                  <a:srgbClr val="000000"/>
                </a:solidFill>
                <a:latin typeface="Nunito Sans Light"/>
                <a:ea typeface="Nunito Sans Light"/>
                <a:cs typeface="Nunito Sans Light"/>
                <a:sym typeface="Nunito Sans Light"/>
              </a:rPr>
              <a:t>Live at facility level</a:t>
            </a:r>
            <a:endParaRPr b="0" i="0" sz="1100" u="none" cap="none" strike="noStrike">
              <a:solidFill>
                <a:srgbClr val="000000"/>
              </a:solidFill>
              <a:latin typeface="Nunito Sans Light"/>
              <a:ea typeface="Nunito Sans Light"/>
              <a:cs typeface="Nunito Sans Light"/>
              <a:sym typeface="Nunito Sans Light"/>
            </a:endParaRPr>
          </a:p>
        </p:txBody>
      </p:sp>
      <p:sp>
        <p:nvSpPr>
          <p:cNvPr id="493" name="Google Shape;493;p4"/>
          <p:cNvSpPr txBox="1"/>
          <p:nvPr/>
        </p:nvSpPr>
        <p:spPr>
          <a:xfrm>
            <a:off x="3378200" y="3926550"/>
            <a:ext cx="1216200" cy="383100"/>
          </a:xfrm>
          <a:prstGeom prst="rect">
            <a:avLst/>
          </a:prstGeom>
          <a:noFill/>
          <a:ln>
            <a:noFill/>
          </a:ln>
        </p:spPr>
        <p:txBody>
          <a:bodyPr anchorCtr="0" anchor="t" bIns="51425" lIns="51425" spcFirstLastPara="1" rIns="51425" wrap="square" tIns="51425">
            <a:noAutofit/>
          </a:bodyPr>
          <a:lstStyle/>
          <a:p>
            <a:pPr indent="0" lvl="0" marL="0" marR="0" rtl="0" algn="l">
              <a:lnSpc>
                <a:spcPct val="100000"/>
              </a:lnSpc>
              <a:spcBef>
                <a:spcPts val="0"/>
              </a:spcBef>
              <a:spcAft>
                <a:spcPts val="500"/>
              </a:spcAft>
              <a:buClr>
                <a:srgbClr val="000000"/>
              </a:buClr>
              <a:buSzPts val="1100"/>
              <a:buFont typeface="Arial"/>
              <a:buNone/>
            </a:pPr>
            <a:r>
              <a:rPr b="0" i="0" lang="en" sz="1100" u="none" cap="none" strike="noStrike">
                <a:solidFill>
                  <a:srgbClr val="000000"/>
                </a:solidFill>
                <a:latin typeface="Nunito Sans Light"/>
                <a:ea typeface="Nunito Sans Light"/>
                <a:cs typeface="Nunito Sans Light"/>
                <a:sym typeface="Nunito Sans Light"/>
              </a:rPr>
              <a:t>Live at community level</a:t>
            </a:r>
            <a:endParaRPr b="0" i="0" sz="1100" u="none" cap="none" strike="noStrike">
              <a:solidFill>
                <a:srgbClr val="000000"/>
              </a:solidFill>
              <a:latin typeface="Nunito Sans Light"/>
              <a:ea typeface="Nunito Sans Light"/>
              <a:cs typeface="Nunito Sans Light"/>
              <a:sym typeface="Nunito Sans Light"/>
            </a:endParaRPr>
          </a:p>
        </p:txBody>
      </p:sp>
      <p:pic>
        <p:nvPicPr>
          <p:cNvPr id="494" name="Google Shape;494;p4"/>
          <p:cNvPicPr preferRelativeResize="0"/>
          <p:nvPr/>
        </p:nvPicPr>
        <p:blipFill rotWithShape="1">
          <a:blip r:embed="rId6">
            <a:alphaModFix/>
          </a:blip>
          <a:srcRect b="0" l="0" r="0" t="0"/>
          <a:stretch/>
        </p:blipFill>
        <p:spPr>
          <a:xfrm>
            <a:off x="4955236" y="3928852"/>
            <a:ext cx="197383" cy="378619"/>
          </a:xfrm>
          <a:prstGeom prst="rect">
            <a:avLst/>
          </a:prstGeom>
          <a:noFill/>
          <a:ln>
            <a:noFill/>
          </a:ln>
        </p:spPr>
      </p:pic>
      <p:pic>
        <p:nvPicPr>
          <p:cNvPr id="495" name="Google Shape;495;p4"/>
          <p:cNvPicPr preferRelativeResize="0"/>
          <p:nvPr/>
        </p:nvPicPr>
        <p:blipFill rotWithShape="1">
          <a:blip r:embed="rId3">
            <a:alphaModFix/>
          </a:blip>
          <a:srcRect b="0" l="0" r="0" t="0"/>
          <a:stretch/>
        </p:blipFill>
        <p:spPr>
          <a:xfrm>
            <a:off x="4777853" y="1739352"/>
            <a:ext cx="505787" cy="357295"/>
          </a:xfrm>
          <a:prstGeom prst="rect">
            <a:avLst/>
          </a:prstGeom>
          <a:noFill/>
          <a:ln>
            <a:noFill/>
          </a:ln>
        </p:spPr>
      </p:pic>
      <p:pic>
        <p:nvPicPr>
          <p:cNvPr id="496" name="Google Shape;496;p4"/>
          <p:cNvPicPr preferRelativeResize="0"/>
          <p:nvPr/>
        </p:nvPicPr>
        <p:blipFill rotWithShape="1">
          <a:blip r:embed="rId3">
            <a:alphaModFix/>
          </a:blip>
          <a:srcRect b="0" l="0" r="0" t="0"/>
          <a:stretch/>
        </p:blipFill>
        <p:spPr>
          <a:xfrm>
            <a:off x="4777853" y="2243991"/>
            <a:ext cx="505787" cy="357295"/>
          </a:xfrm>
          <a:prstGeom prst="rect">
            <a:avLst/>
          </a:prstGeom>
          <a:noFill/>
          <a:ln>
            <a:noFill/>
          </a:ln>
        </p:spPr>
      </p:pic>
      <p:cxnSp>
        <p:nvCxnSpPr>
          <p:cNvPr id="497" name="Google Shape;497;p4"/>
          <p:cNvCxnSpPr/>
          <p:nvPr/>
        </p:nvCxnSpPr>
        <p:spPr>
          <a:xfrm>
            <a:off x="210200" y="2820905"/>
            <a:ext cx="8546400" cy="0"/>
          </a:xfrm>
          <a:prstGeom prst="straightConnector1">
            <a:avLst/>
          </a:prstGeom>
          <a:noFill/>
          <a:ln cap="flat" cmpd="sng" w="28575">
            <a:solidFill>
              <a:srgbClr val="CCCCCC"/>
            </a:solidFill>
            <a:prstDash val="solid"/>
            <a:round/>
            <a:headEnd len="sm" w="sm" type="none"/>
            <a:tailEnd len="sm" w="sm" type="none"/>
          </a:ln>
        </p:spPr>
      </p:cxnSp>
      <p:cxnSp>
        <p:nvCxnSpPr>
          <p:cNvPr id="498" name="Google Shape;498;p4"/>
          <p:cNvCxnSpPr/>
          <p:nvPr/>
        </p:nvCxnSpPr>
        <p:spPr>
          <a:xfrm>
            <a:off x="268941" y="3742210"/>
            <a:ext cx="8546400" cy="0"/>
          </a:xfrm>
          <a:prstGeom prst="straightConnector1">
            <a:avLst/>
          </a:prstGeom>
          <a:noFill/>
          <a:ln cap="flat" cmpd="sng" w="28575">
            <a:solidFill>
              <a:srgbClr val="CCCCCC"/>
            </a:solidFill>
            <a:prstDash val="solid"/>
            <a:round/>
            <a:headEnd len="sm" w="sm" type="none"/>
            <a:tailEnd len="sm" w="sm" type="none"/>
          </a:ln>
        </p:spPr>
      </p:cxnSp>
      <p:sp>
        <p:nvSpPr>
          <p:cNvPr id="499" name="Google Shape;499;p4"/>
          <p:cNvSpPr txBox="1"/>
          <p:nvPr/>
        </p:nvSpPr>
        <p:spPr>
          <a:xfrm>
            <a:off x="6347647" y="834878"/>
            <a:ext cx="1292400" cy="317700"/>
          </a:xfrm>
          <a:prstGeom prst="rect">
            <a:avLst/>
          </a:prstGeom>
          <a:noFill/>
          <a:ln>
            <a:noFill/>
          </a:ln>
        </p:spPr>
        <p:txBody>
          <a:bodyPr anchorCtr="0" anchor="t"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5D7581"/>
                </a:solidFill>
                <a:latin typeface="Nunito Sans"/>
                <a:ea typeface="Nunito Sans"/>
                <a:cs typeface="Nunito Sans"/>
                <a:sym typeface="Nunito Sans"/>
              </a:rPr>
              <a:t>Details</a:t>
            </a:r>
            <a:endParaRPr b="1" i="0" sz="1400" u="none" cap="none" strike="noStrike">
              <a:solidFill>
                <a:srgbClr val="5D7581"/>
              </a:solidFill>
              <a:latin typeface="Nunito Sans"/>
              <a:ea typeface="Nunito Sans"/>
              <a:cs typeface="Nunito Sans"/>
              <a:sym typeface="Nunito Sans"/>
            </a:endParaRPr>
          </a:p>
        </p:txBody>
      </p:sp>
      <p:pic>
        <p:nvPicPr>
          <p:cNvPr id="500" name="Google Shape;500;p4"/>
          <p:cNvPicPr preferRelativeResize="0"/>
          <p:nvPr/>
        </p:nvPicPr>
        <p:blipFill rotWithShape="1">
          <a:blip r:embed="rId7">
            <a:alphaModFix/>
          </a:blip>
          <a:srcRect b="0" l="0" r="0" t="0"/>
          <a:stretch/>
        </p:blipFill>
        <p:spPr>
          <a:xfrm>
            <a:off x="2960597" y="4009970"/>
            <a:ext cx="317567" cy="3175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
          <p:cNvSpPr txBox="1"/>
          <p:nvPr/>
        </p:nvSpPr>
        <p:spPr>
          <a:xfrm>
            <a:off x="3284369" y="3379363"/>
            <a:ext cx="2373600" cy="119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Black"/>
                <a:ea typeface="Nunito Sans Black"/>
                <a:cs typeface="Nunito Sans Black"/>
                <a:sym typeface="Nunito Sans Black"/>
              </a:rPr>
              <a:t>Home assessment follow-up visit</a:t>
            </a:r>
            <a:endParaRPr b="0" i="0" sz="1000" u="none" cap="none" strike="noStrike">
              <a:solidFill>
                <a:srgbClr val="434343"/>
              </a:solidFill>
              <a:latin typeface="Nunito Sans Black"/>
              <a:ea typeface="Nunito Sans Black"/>
              <a:cs typeface="Nunito Sans Black"/>
              <a:sym typeface="Nunito Sans Black"/>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latin typeface="Nunito Sans"/>
                <a:ea typeface="Nunito Sans"/>
                <a:cs typeface="Nunito Sans"/>
                <a:sym typeface="Nunito Sans"/>
              </a:rPr>
              <a:t>The task appears on the due date, and persists for 7 days after due date.</a:t>
            </a:r>
            <a:endParaRPr b="0" i="0" sz="1000" u="none" cap="none" strike="noStrike">
              <a:solidFill>
                <a:srgbClr val="000000"/>
              </a:solidFill>
              <a:latin typeface="Arial"/>
              <a:ea typeface="Arial"/>
              <a:cs typeface="Arial"/>
              <a:sym typeface="Arial"/>
            </a:endParaRPr>
          </a:p>
        </p:txBody>
      </p:sp>
      <p:sp>
        <p:nvSpPr>
          <p:cNvPr id="506" name="Google Shape;506;p5"/>
          <p:cNvSpPr txBox="1"/>
          <p:nvPr/>
        </p:nvSpPr>
        <p:spPr>
          <a:xfrm>
            <a:off x="5940775" y="2799550"/>
            <a:ext cx="2459100" cy="106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rgbClr val="000000"/>
              </a:solidFill>
              <a:latin typeface="Nunito Sans"/>
              <a:ea typeface="Nunito Sans"/>
              <a:cs typeface="Nunito Sans"/>
              <a:sym typeface="Nunito Sans"/>
            </a:endParaRPr>
          </a:p>
        </p:txBody>
      </p:sp>
      <p:sp>
        <p:nvSpPr>
          <p:cNvPr id="507" name="Google Shape;507;p5"/>
          <p:cNvSpPr/>
          <p:nvPr/>
        </p:nvSpPr>
        <p:spPr>
          <a:xfrm>
            <a:off x="1848900" y="1063300"/>
            <a:ext cx="443100" cy="555600"/>
          </a:xfrm>
          <a:prstGeom prst="foldedCorner">
            <a:avLst>
              <a:gd fmla="val 31922" name="adj"/>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
          <p:cNvSpPr txBox="1"/>
          <p:nvPr/>
        </p:nvSpPr>
        <p:spPr>
          <a:xfrm>
            <a:off x="1885350" y="241575"/>
            <a:ext cx="5373300" cy="38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7EC7"/>
                </a:solidFill>
                <a:latin typeface="Nunito Sans Black"/>
                <a:ea typeface="Nunito Sans Black"/>
                <a:cs typeface="Nunito Sans Black"/>
                <a:sym typeface="Nunito Sans Black"/>
              </a:rPr>
              <a:t>HOUSEHOLD ASSESSMENT   WORKFLOW </a:t>
            </a:r>
            <a:endParaRPr b="0" i="0" sz="1800" u="none" cap="none" strike="noStrike">
              <a:solidFill>
                <a:srgbClr val="007EC7"/>
              </a:solidFill>
              <a:latin typeface="Nunito Sans Black"/>
              <a:ea typeface="Nunito Sans Black"/>
              <a:cs typeface="Nunito Sans Black"/>
              <a:sym typeface="Nunito Sans Black"/>
            </a:endParaRPr>
          </a:p>
        </p:txBody>
      </p:sp>
      <p:sp>
        <p:nvSpPr>
          <p:cNvPr id="509" name="Google Shape;509;p5"/>
          <p:cNvSpPr txBox="1"/>
          <p:nvPr/>
        </p:nvSpPr>
        <p:spPr>
          <a:xfrm>
            <a:off x="612775" y="1779100"/>
            <a:ext cx="2308800" cy="7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000" u="none" cap="none" strike="noStrike">
                <a:solidFill>
                  <a:srgbClr val="434343"/>
                </a:solidFill>
                <a:latin typeface="Nunito Sans Black"/>
                <a:ea typeface="Nunito Sans Black"/>
                <a:cs typeface="Nunito Sans Black"/>
                <a:sym typeface="Nunito Sans Black"/>
              </a:rPr>
              <a:t>Household  registration</a:t>
            </a:r>
            <a:endParaRPr b="0" i="0" sz="1000" u="none" cap="none" strike="noStrike">
              <a:solidFill>
                <a:srgbClr val="434343"/>
              </a:solidFill>
              <a:latin typeface="Nunito Sans Black"/>
              <a:ea typeface="Nunito Sans Black"/>
              <a:cs typeface="Nunito Sans Black"/>
              <a:sym typeface="Nunito Sans Black"/>
            </a:endParaRPr>
          </a:p>
          <a:p>
            <a:pPr indent="0" lvl="0" marL="0" marR="0" rtl="0" algn="l">
              <a:lnSpc>
                <a:spcPct val="115000"/>
              </a:lnSpc>
              <a:spcBef>
                <a:spcPts val="0"/>
              </a:spcBef>
              <a:spcAft>
                <a:spcPts val="800"/>
              </a:spcAft>
              <a:buClr>
                <a:srgbClr val="000000"/>
              </a:buClr>
              <a:buSzPts val="1000"/>
              <a:buFont typeface="Arial"/>
              <a:buNone/>
            </a:pPr>
            <a:r>
              <a:rPr b="0" i="0" lang="en" sz="1000" u="none" cap="none" strike="noStrike">
                <a:solidFill>
                  <a:srgbClr val="434343"/>
                </a:solidFill>
                <a:latin typeface="Nunito Sans"/>
                <a:ea typeface="Nunito Sans"/>
                <a:cs typeface="Nunito Sans"/>
                <a:sym typeface="Nunito Sans"/>
              </a:rPr>
              <a:t>CH</a:t>
            </a:r>
            <a:r>
              <a:rPr lang="en" sz="1000">
                <a:solidFill>
                  <a:srgbClr val="434343"/>
                </a:solidFill>
                <a:latin typeface="Nunito Sans"/>
                <a:ea typeface="Nunito Sans"/>
                <a:cs typeface="Nunito Sans"/>
                <a:sym typeface="Nunito Sans"/>
              </a:rPr>
              <a:t>P</a:t>
            </a:r>
            <a:r>
              <a:rPr b="0" i="0" lang="en" sz="1000" u="none" cap="none" strike="noStrike">
                <a:solidFill>
                  <a:srgbClr val="434343"/>
                </a:solidFill>
                <a:latin typeface="Nunito Sans"/>
                <a:ea typeface="Nunito Sans"/>
                <a:cs typeface="Nunito Sans"/>
                <a:sym typeface="Nunito Sans"/>
              </a:rPr>
              <a:t> submits a household registration form</a:t>
            </a:r>
            <a:endParaRPr b="1" i="0" sz="1000" u="none" cap="none" strike="noStrike">
              <a:solidFill>
                <a:srgbClr val="000000"/>
              </a:solidFill>
              <a:latin typeface="Nunito Sans"/>
              <a:ea typeface="Nunito Sans"/>
              <a:cs typeface="Nunito Sans"/>
              <a:sym typeface="Nunito Sans"/>
            </a:endParaRPr>
          </a:p>
        </p:txBody>
      </p:sp>
      <p:sp>
        <p:nvSpPr>
          <p:cNvPr id="510" name="Google Shape;510;p5"/>
          <p:cNvSpPr/>
          <p:nvPr/>
        </p:nvSpPr>
        <p:spPr>
          <a:xfrm>
            <a:off x="376400" y="1890836"/>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
          <p:cNvSpPr txBox="1"/>
          <p:nvPr/>
        </p:nvSpPr>
        <p:spPr>
          <a:xfrm>
            <a:off x="300201" y="1914975"/>
            <a:ext cx="411900" cy="17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1a</a:t>
            </a:r>
            <a:endParaRPr b="1" i="0" sz="1200" u="none" cap="none" strike="noStrike">
              <a:solidFill>
                <a:srgbClr val="FFFFFF"/>
              </a:solidFill>
              <a:latin typeface="Nunito Sans"/>
              <a:ea typeface="Nunito Sans"/>
              <a:cs typeface="Nunito Sans"/>
              <a:sym typeface="Nunito Sans"/>
            </a:endParaRPr>
          </a:p>
        </p:txBody>
      </p:sp>
      <p:pic>
        <p:nvPicPr>
          <p:cNvPr id="512" name="Google Shape;512;p5"/>
          <p:cNvPicPr preferRelativeResize="0"/>
          <p:nvPr/>
        </p:nvPicPr>
        <p:blipFill rotWithShape="1">
          <a:blip r:embed="rId3">
            <a:alphaModFix/>
          </a:blip>
          <a:srcRect b="0" l="0" r="0" t="0"/>
          <a:stretch/>
        </p:blipFill>
        <p:spPr>
          <a:xfrm>
            <a:off x="945276" y="1157875"/>
            <a:ext cx="328606" cy="332709"/>
          </a:xfrm>
          <a:prstGeom prst="rect">
            <a:avLst/>
          </a:prstGeom>
          <a:noFill/>
          <a:ln>
            <a:noFill/>
          </a:ln>
        </p:spPr>
      </p:pic>
      <p:sp>
        <p:nvSpPr>
          <p:cNvPr id="513" name="Google Shape;513;p5"/>
          <p:cNvSpPr/>
          <p:nvPr/>
        </p:nvSpPr>
        <p:spPr>
          <a:xfrm>
            <a:off x="3028956" y="1891038"/>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
          <p:cNvSpPr txBox="1"/>
          <p:nvPr/>
        </p:nvSpPr>
        <p:spPr>
          <a:xfrm>
            <a:off x="2921475" y="1876126"/>
            <a:ext cx="443100" cy="22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1b</a:t>
            </a:r>
            <a:endParaRPr b="1" i="0" sz="1200" u="none" cap="none" strike="noStrike">
              <a:solidFill>
                <a:srgbClr val="FFFFFF"/>
              </a:solidFill>
              <a:latin typeface="Nunito Sans"/>
              <a:ea typeface="Nunito Sans"/>
              <a:cs typeface="Nunito Sans"/>
              <a:sym typeface="Nunito Sans"/>
            </a:endParaRPr>
          </a:p>
        </p:txBody>
      </p:sp>
      <p:sp>
        <p:nvSpPr>
          <p:cNvPr id="515" name="Google Shape;515;p5"/>
          <p:cNvSpPr txBox="1"/>
          <p:nvPr/>
        </p:nvSpPr>
        <p:spPr>
          <a:xfrm>
            <a:off x="3313625" y="1835525"/>
            <a:ext cx="2373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Black"/>
                <a:ea typeface="Nunito Sans Black"/>
                <a:cs typeface="Nunito Sans Black"/>
                <a:sym typeface="Nunito Sans Black"/>
              </a:rPr>
              <a:t>Household assessment visit</a:t>
            </a:r>
            <a:endParaRPr b="0" i="0" sz="1000" u="none" cap="none" strike="noStrike">
              <a:solidFill>
                <a:srgbClr val="434343"/>
              </a:solidFill>
              <a:latin typeface="Nunito Sans Black"/>
              <a:ea typeface="Nunito Sans Black"/>
              <a:cs typeface="Nunito Sans Black"/>
              <a:sym typeface="Nunito Sans Black"/>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a:ea typeface="Nunito Sans"/>
                <a:cs typeface="Nunito Sans"/>
                <a:sym typeface="Nunito Sans"/>
              </a:rPr>
              <a:t>CH</a:t>
            </a:r>
            <a:r>
              <a:rPr lang="en" sz="1000">
                <a:solidFill>
                  <a:srgbClr val="434343"/>
                </a:solidFill>
                <a:latin typeface="Nunito Sans"/>
                <a:ea typeface="Nunito Sans"/>
                <a:cs typeface="Nunito Sans"/>
                <a:sym typeface="Nunito Sans"/>
              </a:rPr>
              <a:t>P</a:t>
            </a:r>
            <a:r>
              <a:rPr b="0" i="0" lang="en" sz="1000" u="none" cap="none" strike="noStrike">
                <a:solidFill>
                  <a:srgbClr val="434343"/>
                </a:solidFill>
                <a:latin typeface="Nunito Sans"/>
                <a:ea typeface="Nunito Sans"/>
                <a:cs typeface="Nunito Sans"/>
                <a:sym typeface="Nunito Sans"/>
              </a:rPr>
              <a:t> receives a task that it’s time to visit and do an assessment of the household. The task pops up immediately upon HH registration and quarterly thereafter. </a:t>
            </a:r>
            <a:endParaRPr b="0" i="0" sz="1000" u="none" cap="none" strike="noStrike">
              <a:solidFill>
                <a:srgbClr val="EA9999"/>
              </a:solidFill>
              <a:latin typeface="Nunito Sans"/>
              <a:ea typeface="Nunito Sans"/>
              <a:cs typeface="Nunito Sans"/>
              <a:sym typeface="Nunito Sans"/>
            </a:endParaRPr>
          </a:p>
        </p:txBody>
      </p:sp>
      <p:sp>
        <p:nvSpPr>
          <p:cNvPr id="516" name="Google Shape;516;p5"/>
          <p:cNvSpPr/>
          <p:nvPr/>
        </p:nvSpPr>
        <p:spPr>
          <a:xfrm>
            <a:off x="5744794" y="1877163"/>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
          <p:cNvSpPr txBox="1"/>
          <p:nvPr/>
        </p:nvSpPr>
        <p:spPr>
          <a:xfrm>
            <a:off x="5650073" y="1835202"/>
            <a:ext cx="443100" cy="2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1c</a:t>
            </a:r>
            <a:endParaRPr b="1" i="0" sz="1200" u="none" cap="none" strike="noStrike">
              <a:solidFill>
                <a:srgbClr val="FFFFFF"/>
              </a:solidFill>
              <a:latin typeface="Nunito Sans"/>
              <a:ea typeface="Nunito Sans"/>
              <a:cs typeface="Nunito Sans"/>
              <a:sym typeface="Nunito Sans"/>
            </a:endParaRPr>
          </a:p>
        </p:txBody>
      </p:sp>
      <p:sp>
        <p:nvSpPr>
          <p:cNvPr id="518" name="Google Shape;518;p5"/>
          <p:cNvSpPr txBox="1"/>
          <p:nvPr/>
        </p:nvSpPr>
        <p:spPr>
          <a:xfrm>
            <a:off x="1802625" y="1063300"/>
            <a:ext cx="535500" cy="55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Nunito Sans SemiBold"/>
                <a:ea typeface="Nunito Sans SemiBold"/>
                <a:cs typeface="Nunito Sans SemiBold"/>
                <a:sym typeface="Nunito Sans SemiBold"/>
              </a:rPr>
              <a:t>Actions</a:t>
            </a:r>
            <a:endParaRPr b="0" i="0" sz="800" u="none" cap="none" strike="noStrike">
              <a:solidFill>
                <a:srgbClr val="FFFFFF"/>
              </a:solidFill>
              <a:latin typeface="Nunito Sans SemiBold"/>
              <a:ea typeface="Nunito Sans SemiBold"/>
              <a:cs typeface="Nunito Sans SemiBold"/>
              <a:sym typeface="Nunito Sans SemiBold"/>
            </a:endParaRPr>
          </a:p>
        </p:txBody>
      </p:sp>
      <p:sp>
        <p:nvSpPr>
          <p:cNvPr id="519" name="Google Shape;519;p5"/>
          <p:cNvSpPr txBox="1"/>
          <p:nvPr/>
        </p:nvSpPr>
        <p:spPr>
          <a:xfrm>
            <a:off x="5920375" y="1830400"/>
            <a:ext cx="2459100" cy="142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sz="1000">
                <a:solidFill>
                  <a:srgbClr val="434343"/>
                </a:solidFill>
                <a:latin typeface="Nunito Sans Black"/>
                <a:ea typeface="Nunito Sans Black"/>
                <a:cs typeface="Nunito Sans Black"/>
                <a:sym typeface="Nunito Sans Black"/>
              </a:rPr>
              <a:t>CHP</a:t>
            </a:r>
            <a:r>
              <a:rPr b="0" i="0" lang="en" sz="1000" u="none" cap="none" strike="noStrike">
                <a:solidFill>
                  <a:srgbClr val="434343"/>
                </a:solidFill>
                <a:latin typeface="Nunito Sans Black"/>
                <a:ea typeface="Nunito Sans Black"/>
                <a:cs typeface="Nunito Sans Black"/>
                <a:sym typeface="Nunito Sans Black"/>
              </a:rPr>
              <a:t> submits household assessment visit</a:t>
            </a:r>
            <a:endParaRPr b="0" i="0" sz="1000" u="none" cap="none" strike="noStrike">
              <a:solidFill>
                <a:srgbClr val="434343"/>
              </a:solidFill>
              <a:latin typeface="Nunito Sans Black"/>
              <a:ea typeface="Nunito Sans Black"/>
              <a:cs typeface="Nunito Sans Black"/>
              <a:sym typeface="Nunito Sans Black"/>
            </a:endParaRPr>
          </a:p>
          <a:p>
            <a:pPr indent="0" lvl="0" marL="0" marR="0" rtl="0" algn="l">
              <a:lnSpc>
                <a:spcPct val="115000"/>
              </a:lnSpc>
              <a:spcBef>
                <a:spcPts val="0"/>
              </a:spcBef>
              <a:spcAft>
                <a:spcPts val="0"/>
              </a:spcAft>
              <a:buClr>
                <a:schemeClr val="dk1"/>
              </a:buClr>
              <a:buSzPts val="1000"/>
              <a:buFont typeface="Arial"/>
              <a:buNone/>
            </a:pPr>
            <a:r>
              <a:rPr b="0" i="0" lang="en" sz="1000" u="none" cap="none" strike="noStrike">
                <a:solidFill>
                  <a:srgbClr val="434343"/>
                </a:solidFill>
                <a:latin typeface="Nunito Sans"/>
                <a:ea typeface="Nunito Sans"/>
                <a:cs typeface="Nunito Sans"/>
                <a:sym typeface="Nunito Sans"/>
              </a:rPr>
              <a:t>The CH</a:t>
            </a:r>
            <a:r>
              <a:rPr lang="en" sz="1000">
                <a:solidFill>
                  <a:srgbClr val="434343"/>
                </a:solidFill>
                <a:latin typeface="Nunito Sans"/>
                <a:ea typeface="Nunito Sans"/>
                <a:cs typeface="Nunito Sans"/>
                <a:sym typeface="Nunito Sans"/>
              </a:rPr>
              <a:t>P</a:t>
            </a:r>
            <a:r>
              <a:rPr b="0" i="0" lang="en" sz="1000" u="none" cap="none" strike="noStrike">
                <a:solidFill>
                  <a:srgbClr val="434343"/>
                </a:solidFill>
                <a:latin typeface="Nunito Sans"/>
                <a:ea typeface="Nunito Sans"/>
                <a:cs typeface="Nunito Sans"/>
                <a:sym typeface="Nunito Sans"/>
              </a:rPr>
              <a:t> assess for use of window screens, use of nets, no of sleeping area and the environment. They educate on malaria prevention measures. </a:t>
            </a:r>
            <a:endParaRPr b="1" i="0" sz="1000" u="none" cap="none" strike="noStrike">
              <a:solidFill>
                <a:srgbClr val="000000"/>
              </a:solidFill>
              <a:latin typeface="Nunito Sans"/>
              <a:ea typeface="Nunito Sans"/>
              <a:cs typeface="Nunito Sans"/>
              <a:sym typeface="Nunito Sans"/>
            </a:endParaRPr>
          </a:p>
        </p:txBody>
      </p:sp>
      <p:pic>
        <p:nvPicPr>
          <p:cNvPr id="520" name="Google Shape;520;p5"/>
          <p:cNvPicPr preferRelativeResize="0"/>
          <p:nvPr/>
        </p:nvPicPr>
        <p:blipFill rotWithShape="1">
          <a:blip r:embed="rId3">
            <a:alphaModFix/>
          </a:blip>
          <a:srcRect b="0" l="0" r="0" t="0"/>
          <a:stretch/>
        </p:blipFill>
        <p:spPr>
          <a:xfrm>
            <a:off x="6385595" y="927454"/>
            <a:ext cx="328606" cy="332709"/>
          </a:xfrm>
          <a:prstGeom prst="rect">
            <a:avLst/>
          </a:prstGeom>
          <a:noFill/>
          <a:ln>
            <a:noFill/>
          </a:ln>
        </p:spPr>
      </p:pic>
      <p:grpSp>
        <p:nvGrpSpPr>
          <p:cNvPr id="521" name="Google Shape;521;p5"/>
          <p:cNvGrpSpPr/>
          <p:nvPr/>
        </p:nvGrpSpPr>
        <p:grpSpPr>
          <a:xfrm>
            <a:off x="1329755" y="1202069"/>
            <a:ext cx="377525" cy="634543"/>
            <a:chOff x="3676127" y="1231325"/>
            <a:chExt cx="396143" cy="665907"/>
          </a:xfrm>
        </p:grpSpPr>
        <p:pic>
          <p:nvPicPr>
            <p:cNvPr id="522" name="Google Shape;522;p5"/>
            <p:cNvPicPr preferRelativeResize="0"/>
            <p:nvPr/>
          </p:nvPicPr>
          <p:blipFill rotWithShape="1">
            <a:blip r:embed="rId4">
              <a:alphaModFix/>
            </a:blip>
            <a:srcRect b="0" l="0" r="0" t="0"/>
            <a:stretch/>
          </p:blipFill>
          <p:spPr>
            <a:xfrm>
              <a:off x="3676127" y="1231325"/>
              <a:ext cx="330837" cy="665907"/>
            </a:xfrm>
            <a:prstGeom prst="rect">
              <a:avLst/>
            </a:prstGeom>
            <a:noFill/>
            <a:ln>
              <a:noFill/>
            </a:ln>
          </p:spPr>
        </p:pic>
        <p:pic>
          <p:nvPicPr>
            <p:cNvPr id="523" name="Google Shape;523;p5"/>
            <p:cNvPicPr preferRelativeResize="0"/>
            <p:nvPr/>
          </p:nvPicPr>
          <p:blipFill rotWithShape="1">
            <a:blip r:embed="rId5">
              <a:alphaModFix/>
            </a:blip>
            <a:srcRect b="0" l="0" r="0" t="0"/>
            <a:stretch/>
          </p:blipFill>
          <p:spPr>
            <a:xfrm>
              <a:off x="3949500" y="1322598"/>
              <a:ext cx="122770" cy="234900"/>
            </a:xfrm>
            <a:prstGeom prst="rect">
              <a:avLst/>
            </a:prstGeom>
            <a:noFill/>
            <a:ln>
              <a:noFill/>
            </a:ln>
          </p:spPr>
        </p:pic>
      </p:grpSp>
      <p:sp>
        <p:nvSpPr>
          <p:cNvPr id="524" name="Google Shape;524;p5"/>
          <p:cNvSpPr/>
          <p:nvPr/>
        </p:nvSpPr>
        <p:spPr>
          <a:xfrm>
            <a:off x="4056997" y="1112025"/>
            <a:ext cx="891000" cy="434700"/>
          </a:xfrm>
          <a:prstGeom prst="rect">
            <a:avLst/>
          </a:prstGeom>
          <a:solidFill>
            <a:srgbClr val="F47963"/>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txBox="1"/>
          <p:nvPr/>
        </p:nvSpPr>
        <p:spPr>
          <a:xfrm>
            <a:off x="4001726" y="1076275"/>
            <a:ext cx="10863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Tasks</a:t>
            </a:r>
            <a:endParaRPr b="0" i="0" sz="900" u="none" cap="none" strike="noStrike">
              <a:solidFill>
                <a:srgbClr val="FFFFFF"/>
              </a:solidFill>
              <a:latin typeface="Nunito Sans SemiBold"/>
              <a:ea typeface="Nunito Sans SemiBold"/>
              <a:cs typeface="Nunito Sans SemiBold"/>
              <a:sym typeface="Nunito Sans SemiBold"/>
            </a:endParaRPr>
          </a:p>
        </p:txBody>
      </p:sp>
      <p:grpSp>
        <p:nvGrpSpPr>
          <p:cNvPr id="526" name="Google Shape;526;p5"/>
          <p:cNvGrpSpPr/>
          <p:nvPr/>
        </p:nvGrpSpPr>
        <p:grpSpPr>
          <a:xfrm>
            <a:off x="3617298" y="1189844"/>
            <a:ext cx="377524" cy="634543"/>
            <a:chOff x="3676127" y="1231325"/>
            <a:chExt cx="396143" cy="665907"/>
          </a:xfrm>
        </p:grpSpPr>
        <p:pic>
          <p:nvPicPr>
            <p:cNvPr id="527" name="Google Shape;527;p5"/>
            <p:cNvPicPr preferRelativeResize="0"/>
            <p:nvPr/>
          </p:nvPicPr>
          <p:blipFill rotWithShape="1">
            <a:blip r:embed="rId4">
              <a:alphaModFix/>
            </a:blip>
            <a:srcRect b="0" l="0" r="0" t="0"/>
            <a:stretch/>
          </p:blipFill>
          <p:spPr>
            <a:xfrm>
              <a:off x="3676127" y="1231325"/>
              <a:ext cx="330837" cy="665907"/>
            </a:xfrm>
            <a:prstGeom prst="rect">
              <a:avLst/>
            </a:prstGeom>
            <a:noFill/>
            <a:ln>
              <a:noFill/>
            </a:ln>
          </p:spPr>
        </p:pic>
        <p:pic>
          <p:nvPicPr>
            <p:cNvPr id="528" name="Google Shape;528;p5"/>
            <p:cNvPicPr preferRelativeResize="0"/>
            <p:nvPr/>
          </p:nvPicPr>
          <p:blipFill rotWithShape="1">
            <a:blip r:embed="rId5">
              <a:alphaModFix/>
            </a:blip>
            <a:srcRect b="0" l="0" r="0" t="0"/>
            <a:stretch/>
          </p:blipFill>
          <p:spPr>
            <a:xfrm>
              <a:off x="3949500" y="1322598"/>
              <a:ext cx="122770" cy="234900"/>
            </a:xfrm>
            <a:prstGeom prst="rect">
              <a:avLst/>
            </a:prstGeom>
            <a:noFill/>
            <a:ln>
              <a:noFill/>
            </a:ln>
          </p:spPr>
        </p:pic>
      </p:grpSp>
      <p:grpSp>
        <p:nvGrpSpPr>
          <p:cNvPr id="529" name="Google Shape;529;p5"/>
          <p:cNvGrpSpPr/>
          <p:nvPr/>
        </p:nvGrpSpPr>
        <p:grpSpPr>
          <a:xfrm>
            <a:off x="6797755" y="1202069"/>
            <a:ext cx="377525" cy="634543"/>
            <a:chOff x="3676127" y="1231325"/>
            <a:chExt cx="396143" cy="665907"/>
          </a:xfrm>
        </p:grpSpPr>
        <p:pic>
          <p:nvPicPr>
            <p:cNvPr id="530" name="Google Shape;530;p5"/>
            <p:cNvPicPr preferRelativeResize="0"/>
            <p:nvPr/>
          </p:nvPicPr>
          <p:blipFill rotWithShape="1">
            <a:blip r:embed="rId4">
              <a:alphaModFix/>
            </a:blip>
            <a:srcRect b="0" l="0" r="0" t="0"/>
            <a:stretch/>
          </p:blipFill>
          <p:spPr>
            <a:xfrm>
              <a:off x="3676127" y="1231325"/>
              <a:ext cx="330837" cy="665907"/>
            </a:xfrm>
            <a:prstGeom prst="rect">
              <a:avLst/>
            </a:prstGeom>
            <a:noFill/>
            <a:ln>
              <a:noFill/>
            </a:ln>
          </p:spPr>
        </p:pic>
        <p:pic>
          <p:nvPicPr>
            <p:cNvPr id="531" name="Google Shape;531;p5"/>
            <p:cNvPicPr preferRelativeResize="0"/>
            <p:nvPr/>
          </p:nvPicPr>
          <p:blipFill rotWithShape="1">
            <a:blip r:embed="rId5">
              <a:alphaModFix/>
            </a:blip>
            <a:srcRect b="0" l="0" r="0" t="0"/>
            <a:stretch/>
          </p:blipFill>
          <p:spPr>
            <a:xfrm>
              <a:off x="3949500" y="1322598"/>
              <a:ext cx="122770" cy="234900"/>
            </a:xfrm>
            <a:prstGeom prst="rect">
              <a:avLst/>
            </a:prstGeom>
            <a:noFill/>
            <a:ln>
              <a:noFill/>
            </a:ln>
          </p:spPr>
        </p:pic>
      </p:grpSp>
      <p:sp>
        <p:nvSpPr>
          <p:cNvPr id="532" name="Google Shape;532;p5"/>
          <p:cNvSpPr/>
          <p:nvPr/>
        </p:nvSpPr>
        <p:spPr>
          <a:xfrm>
            <a:off x="3051200" y="3514725"/>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
          <p:cNvSpPr txBox="1"/>
          <p:nvPr/>
        </p:nvSpPr>
        <p:spPr>
          <a:xfrm>
            <a:off x="2943200" y="3436575"/>
            <a:ext cx="443100" cy="38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2b</a:t>
            </a:r>
            <a:endParaRPr b="1" i="0" sz="1200" u="none" cap="none" strike="noStrike">
              <a:solidFill>
                <a:srgbClr val="FFFFFF"/>
              </a:solidFill>
              <a:latin typeface="Nunito Sans"/>
              <a:ea typeface="Nunito Sans"/>
              <a:cs typeface="Nunito Sans"/>
              <a:sym typeface="Nunito Sans"/>
            </a:endParaRPr>
          </a:p>
        </p:txBody>
      </p:sp>
      <p:sp>
        <p:nvSpPr>
          <p:cNvPr id="534" name="Google Shape;534;p5"/>
          <p:cNvSpPr/>
          <p:nvPr/>
        </p:nvSpPr>
        <p:spPr>
          <a:xfrm>
            <a:off x="7301300" y="1063300"/>
            <a:ext cx="443100" cy="555600"/>
          </a:xfrm>
          <a:prstGeom prst="foldedCorner">
            <a:avLst>
              <a:gd fmla="val 31922" name="adj"/>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txBox="1"/>
          <p:nvPr/>
        </p:nvSpPr>
        <p:spPr>
          <a:xfrm>
            <a:off x="7254495" y="1047900"/>
            <a:ext cx="5355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Task forms</a:t>
            </a:r>
            <a:endParaRPr b="0" i="0" sz="900" u="none" cap="none" strike="noStrike">
              <a:solidFill>
                <a:srgbClr val="FFFFFF"/>
              </a:solidFill>
              <a:latin typeface="Nunito Sans SemiBold"/>
              <a:ea typeface="Nunito Sans SemiBold"/>
              <a:cs typeface="Nunito Sans SemiBold"/>
              <a:sym typeface="Nunito Sans SemiBold"/>
            </a:endParaRPr>
          </a:p>
        </p:txBody>
      </p:sp>
      <p:sp>
        <p:nvSpPr>
          <p:cNvPr id="536" name="Google Shape;536;p5"/>
          <p:cNvSpPr/>
          <p:nvPr/>
        </p:nvSpPr>
        <p:spPr>
          <a:xfrm>
            <a:off x="5725998" y="3454562"/>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
          <p:cNvSpPr txBox="1"/>
          <p:nvPr/>
        </p:nvSpPr>
        <p:spPr>
          <a:xfrm>
            <a:off x="5633600" y="3528967"/>
            <a:ext cx="443100" cy="78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2c</a:t>
            </a:r>
            <a:endParaRPr b="1" i="0" sz="1200" u="none" cap="none" strike="noStrike">
              <a:solidFill>
                <a:srgbClr val="FFFFFF"/>
              </a:solidFill>
              <a:latin typeface="Nunito Sans"/>
              <a:ea typeface="Nunito Sans"/>
              <a:cs typeface="Nunito Sans"/>
              <a:sym typeface="Nunito Sans"/>
            </a:endParaRPr>
          </a:p>
        </p:txBody>
      </p:sp>
      <p:sp>
        <p:nvSpPr>
          <p:cNvPr id="538" name="Google Shape;538;p5"/>
          <p:cNvSpPr/>
          <p:nvPr/>
        </p:nvSpPr>
        <p:spPr>
          <a:xfrm>
            <a:off x="5297338" y="1734138"/>
            <a:ext cx="377400" cy="227100"/>
          </a:xfrm>
          <a:prstGeom prst="rightArrow">
            <a:avLst>
              <a:gd fmla="val 50000" name="adj1"/>
              <a:gd fmla="val 17173"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5650846" y="3180540"/>
            <a:ext cx="377400" cy="227100"/>
          </a:xfrm>
          <a:prstGeom prst="rightArrow">
            <a:avLst>
              <a:gd fmla="val 50000" name="adj1"/>
              <a:gd fmla="val 50000"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txBox="1"/>
          <p:nvPr/>
        </p:nvSpPr>
        <p:spPr>
          <a:xfrm>
            <a:off x="5920378" y="3352325"/>
            <a:ext cx="2459100" cy="142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lang="en" sz="1000">
                <a:solidFill>
                  <a:srgbClr val="434343"/>
                </a:solidFill>
                <a:latin typeface="Nunito Sans Black"/>
                <a:ea typeface="Nunito Sans Black"/>
                <a:cs typeface="Nunito Sans Black"/>
                <a:sym typeface="Nunito Sans Black"/>
              </a:rPr>
              <a:t>CHP</a:t>
            </a:r>
            <a:r>
              <a:rPr b="0" i="0" lang="en" sz="1000" u="none" cap="none" strike="noStrike">
                <a:solidFill>
                  <a:srgbClr val="434343"/>
                </a:solidFill>
                <a:latin typeface="Nunito Sans Black"/>
                <a:ea typeface="Nunito Sans Black"/>
                <a:cs typeface="Nunito Sans Black"/>
                <a:sym typeface="Nunito Sans Black"/>
              </a:rPr>
              <a:t> confirms that client acted on the action points</a:t>
            </a:r>
            <a:endParaRPr b="0" i="0" sz="1000" u="none" cap="none" strike="noStrike">
              <a:solidFill>
                <a:srgbClr val="434343"/>
              </a:solidFill>
              <a:latin typeface="Nunito Sans Black"/>
              <a:ea typeface="Nunito Sans Black"/>
              <a:cs typeface="Nunito Sans Black"/>
              <a:sym typeface="Nunito Sans Black"/>
            </a:endParaRPr>
          </a:p>
          <a:p>
            <a:pPr indent="0" lvl="0" marL="0" marR="0" rtl="0" algn="l">
              <a:lnSpc>
                <a:spcPct val="115000"/>
              </a:lnSpc>
              <a:spcBef>
                <a:spcPts val="0"/>
              </a:spcBef>
              <a:spcAft>
                <a:spcPts val="0"/>
              </a:spcAft>
              <a:buClr>
                <a:srgbClr val="000000"/>
              </a:buClr>
              <a:buSzPts val="1000"/>
              <a:buFont typeface="Arial"/>
              <a:buNone/>
            </a:pP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calls or visits the household confirm that the actions points have been attended to.</a:t>
            </a:r>
            <a:endParaRPr b="1" i="0" sz="1000" u="none" cap="none" strike="noStrike">
              <a:solidFill>
                <a:srgbClr val="000000"/>
              </a:solidFill>
              <a:latin typeface="Nunito Sans"/>
              <a:ea typeface="Nunito Sans"/>
              <a:cs typeface="Nunito Sans"/>
              <a:sym typeface="Nunito Sans"/>
            </a:endParaRPr>
          </a:p>
        </p:txBody>
      </p:sp>
      <p:sp>
        <p:nvSpPr>
          <p:cNvPr id="541" name="Google Shape;541;p5"/>
          <p:cNvSpPr txBox="1"/>
          <p:nvPr/>
        </p:nvSpPr>
        <p:spPr>
          <a:xfrm>
            <a:off x="5660723" y="3881437"/>
            <a:ext cx="443100" cy="2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3b</a:t>
            </a:r>
            <a:endParaRPr b="1" i="0" sz="1200" u="none" cap="none" strike="noStrike">
              <a:solidFill>
                <a:srgbClr val="FFFFFF"/>
              </a:solidFill>
              <a:latin typeface="Nunito Sans"/>
              <a:ea typeface="Nunito Sans"/>
              <a:cs typeface="Nunito Sans"/>
              <a:sym typeface="Nunito Sans"/>
            </a:endParaRPr>
          </a:p>
        </p:txBody>
      </p:sp>
      <p:sp>
        <p:nvSpPr>
          <p:cNvPr id="542" name="Google Shape;542;p5"/>
          <p:cNvSpPr txBox="1"/>
          <p:nvPr/>
        </p:nvSpPr>
        <p:spPr>
          <a:xfrm>
            <a:off x="551013" y="3432123"/>
            <a:ext cx="1935000" cy="7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000" u="none" cap="none" strike="noStrike">
                <a:solidFill>
                  <a:srgbClr val="434343"/>
                </a:solidFill>
                <a:latin typeface="Nunito Sans Black"/>
                <a:ea typeface="Nunito Sans Black"/>
                <a:cs typeface="Nunito Sans Black"/>
                <a:sym typeface="Nunito Sans Black"/>
              </a:rPr>
              <a:t>Assessment Outcome</a:t>
            </a:r>
            <a:endParaRPr b="0" i="0" sz="1000" u="none" cap="none" strike="noStrike">
              <a:solidFill>
                <a:srgbClr val="434343"/>
              </a:solidFill>
              <a:latin typeface="Nunito Sans Black"/>
              <a:ea typeface="Nunito Sans Black"/>
              <a:cs typeface="Nunito Sans Black"/>
              <a:sym typeface="Nunito Sans Black"/>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latin typeface="Nunito Sans"/>
                <a:ea typeface="Nunito Sans"/>
                <a:cs typeface="Nunito Sans"/>
                <a:sym typeface="Nunito Sans"/>
              </a:rPr>
              <a:t>If the </a:t>
            </a:r>
            <a:r>
              <a:rPr lang="en" sz="1000">
                <a:solidFill>
                  <a:schemeClr val="dk1"/>
                </a:solidFill>
                <a:latin typeface="Nunito Sans"/>
                <a:ea typeface="Nunito Sans"/>
                <a:cs typeface="Nunito Sans"/>
                <a:sym typeface="Nunito Sans"/>
              </a:rPr>
              <a:t>CHP</a:t>
            </a:r>
            <a:r>
              <a:rPr b="0" i="0" lang="en" sz="1000" u="none" cap="none" strike="noStrike">
                <a:solidFill>
                  <a:schemeClr val="dk1"/>
                </a:solidFill>
                <a:latin typeface="Nunito Sans"/>
                <a:ea typeface="Nunito Sans"/>
                <a:cs typeface="Nunito Sans"/>
                <a:sym typeface="Nunito Sans"/>
              </a:rPr>
              <a:t> notices things that need to improved they schedule a follow up date.</a:t>
            </a:r>
            <a:endParaRPr b="1" i="0" sz="1200" u="none" cap="none" strike="noStrike">
              <a:solidFill>
                <a:schemeClr val="dk1"/>
              </a:solidFill>
              <a:latin typeface="Nunito Sans"/>
              <a:ea typeface="Nunito Sans"/>
              <a:cs typeface="Nunito Sans"/>
              <a:sym typeface="Nunito Sans"/>
            </a:endParaRPr>
          </a:p>
        </p:txBody>
      </p:sp>
      <p:sp>
        <p:nvSpPr>
          <p:cNvPr id="543" name="Google Shape;543;p5"/>
          <p:cNvSpPr/>
          <p:nvPr/>
        </p:nvSpPr>
        <p:spPr>
          <a:xfrm>
            <a:off x="376396" y="3514725"/>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txBox="1"/>
          <p:nvPr/>
        </p:nvSpPr>
        <p:spPr>
          <a:xfrm>
            <a:off x="284007" y="3538865"/>
            <a:ext cx="411900" cy="17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2a</a:t>
            </a:r>
            <a:endParaRPr b="1" i="0" sz="1200" u="none" cap="none" strike="noStrike">
              <a:solidFill>
                <a:srgbClr val="FFFFFF"/>
              </a:solidFill>
              <a:latin typeface="Nunito Sans"/>
              <a:ea typeface="Nunito Sans"/>
              <a:cs typeface="Nunito Sans"/>
              <a:sym typeface="Nunito Sans"/>
            </a:endParaRPr>
          </a:p>
        </p:txBody>
      </p:sp>
      <p:sp>
        <p:nvSpPr>
          <p:cNvPr id="545" name="Google Shape;545;p5"/>
          <p:cNvSpPr txBox="1"/>
          <p:nvPr/>
        </p:nvSpPr>
        <p:spPr>
          <a:xfrm>
            <a:off x="4933601" y="1441975"/>
            <a:ext cx="1428900" cy="26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Sans"/>
                <a:ea typeface="Nunito Sans"/>
                <a:cs typeface="Nunito Sans"/>
                <a:sym typeface="Nunito Sans"/>
              </a:rPr>
              <a:t>Task clears when...</a:t>
            </a:r>
            <a:endParaRPr b="0" i="0" sz="1100" u="none" cap="none" strike="noStrike">
              <a:solidFill>
                <a:srgbClr val="000000"/>
              </a:solidFill>
              <a:latin typeface="Nunito Sans"/>
              <a:ea typeface="Nunito Sans"/>
              <a:cs typeface="Nunito Sans"/>
              <a:sym typeface="Nunito Sans"/>
            </a:endParaRPr>
          </a:p>
        </p:txBody>
      </p:sp>
      <p:pic>
        <p:nvPicPr>
          <p:cNvPr id="546" name="Google Shape;546;p5"/>
          <p:cNvPicPr preferRelativeResize="0"/>
          <p:nvPr/>
        </p:nvPicPr>
        <p:blipFill rotWithShape="1">
          <a:blip r:embed="rId6">
            <a:alphaModFix/>
          </a:blip>
          <a:srcRect b="0" l="0" r="0" t="0"/>
          <a:stretch/>
        </p:blipFill>
        <p:spPr>
          <a:xfrm>
            <a:off x="6316133" y="1305786"/>
            <a:ext cx="427084" cy="4270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cxnSp>
        <p:nvCxnSpPr>
          <p:cNvPr id="551" name="Google Shape;551;p6"/>
          <p:cNvCxnSpPr/>
          <p:nvPr/>
        </p:nvCxnSpPr>
        <p:spPr>
          <a:xfrm flipH="1" rot="10800000">
            <a:off x="3166300" y="867020"/>
            <a:ext cx="4586400" cy="197700"/>
          </a:xfrm>
          <a:prstGeom prst="curvedConnector4">
            <a:avLst>
              <a:gd fmla="val 48209" name="adj1"/>
              <a:gd fmla="val 215631" name="adj2"/>
            </a:avLst>
          </a:prstGeom>
          <a:noFill/>
          <a:ln cap="flat" cmpd="sng" w="9525">
            <a:solidFill>
              <a:srgbClr val="FDA739"/>
            </a:solidFill>
            <a:prstDash val="solid"/>
            <a:round/>
            <a:headEnd len="sm" w="sm" type="none"/>
            <a:tailEnd len="med" w="med" type="triangle"/>
          </a:ln>
        </p:spPr>
      </p:cxnSp>
      <p:sp>
        <p:nvSpPr>
          <p:cNvPr id="552" name="Google Shape;552;p6"/>
          <p:cNvSpPr txBox="1"/>
          <p:nvPr/>
        </p:nvSpPr>
        <p:spPr>
          <a:xfrm>
            <a:off x="7227531" y="1953087"/>
            <a:ext cx="2024730" cy="177971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434343"/>
                </a:solidFill>
                <a:latin typeface="Nunito Sans Black"/>
                <a:ea typeface="Nunito Sans Black"/>
                <a:cs typeface="Nunito Sans Black"/>
                <a:sym typeface="Nunito Sans Black"/>
              </a:rPr>
              <a:t>Follow-up Visit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visits the client to confirm referral completion. If malaria was confirmed, screen for side effects, counsel on adherence, remind on any upcoming appointment </a:t>
            </a:r>
            <a:endParaRPr b="0" i="0" sz="1000" u="none" cap="none" strike="noStrike">
              <a:solidFill>
                <a:srgbClr val="434343"/>
              </a:solidFill>
              <a:latin typeface="Nunito Sans"/>
              <a:ea typeface="Nunito Sans"/>
              <a:cs typeface="Nunito Sans"/>
              <a:sym typeface="Nunito Sans"/>
            </a:endParaRPr>
          </a:p>
        </p:txBody>
      </p:sp>
      <p:sp>
        <p:nvSpPr>
          <p:cNvPr id="553" name="Google Shape;553;p6"/>
          <p:cNvSpPr txBox="1"/>
          <p:nvPr/>
        </p:nvSpPr>
        <p:spPr>
          <a:xfrm>
            <a:off x="1727486" y="86245"/>
            <a:ext cx="5373300" cy="38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7EC7"/>
                </a:solidFill>
                <a:latin typeface="Nunito Sans Black"/>
                <a:ea typeface="Nunito Sans Black"/>
                <a:cs typeface="Nunito Sans Black"/>
                <a:sym typeface="Nunito Sans Black"/>
              </a:rPr>
              <a:t>SCREENING CHILDREN UNDER 5 WORKFLOW</a:t>
            </a:r>
            <a:endParaRPr b="0" i="0" sz="1800" u="none" cap="none" strike="noStrike">
              <a:solidFill>
                <a:srgbClr val="007EC7"/>
              </a:solidFill>
              <a:latin typeface="Nunito Sans Black"/>
              <a:ea typeface="Nunito Sans Black"/>
              <a:cs typeface="Nunito Sans Black"/>
              <a:sym typeface="Nunito Sans Black"/>
            </a:endParaRPr>
          </a:p>
        </p:txBody>
      </p:sp>
      <p:sp>
        <p:nvSpPr>
          <p:cNvPr id="554" name="Google Shape;554;p6"/>
          <p:cNvSpPr txBox="1"/>
          <p:nvPr/>
        </p:nvSpPr>
        <p:spPr>
          <a:xfrm>
            <a:off x="227630" y="1900567"/>
            <a:ext cx="1839630" cy="155233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000" u="none" cap="none" strike="noStrike">
                <a:solidFill>
                  <a:srgbClr val="434343"/>
                </a:solidFill>
                <a:latin typeface="Nunito Sans Black"/>
                <a:ea typeface="Nunito Sans Black"/>
                <a:cs typeface="Nunito Sans Black"/>
                <a:sym typeface="Nunito Sans Black"/>
              </a:rPr>
              <a:t>Children</a:t>
            </a:r>
            <a:r>
              <a:rPr b="1" i="0" lang="en" sz="1200" u="none" cap="none" strike="noStrike">
                <a:solidFill>
                  <a:schemeClr val="dk1"/>
                </a:solidFill>
                <a:latin typeface="Nunito Sans"/>
                <a:ea typeface="Nunito Sans"/>
                <a:cs typeface="Nunito Sans"/>
                <a:sym typeface="Nunito Sans"/>
              </a:rPr>
              <a:t> </a:t>
            </a:r>
            <a:r>
              <a:rPr b="0" i="0" lang="en" sz="1000" u="none" cap="none" strike="noStrike">
                <a:solidFill>
                  <a:srgbClr val="434343"/>
                </a:solidFill>
                <a:latin typeface="Nunito Sans Black"/>
                <a:ea typeface="Nunito Sans Black"/>
                <a:cs typeface="Nunito Sans Black"/>
                <a:sym typeface="Nunito Sans Black"/>
              </a:rPr>
              <a:t>Screening</a:t>
            </a:r>
            <a:r>
              <a:rPr b="1" i="0" lang="en" sz="1200" u="none" cap="none" strike="noStrike">
                <a:solidFill>
                  <a:schemeClr val="dk1"/>
                </a:solidFill>
                <a:latin typeface="Nunito Sans"/>
                <a:ea typeface="Nunito Sans"/>
                <a:cs typeface="Nunito Sans"/>
                <a:sym typeface="Nunito Sans"/>
              </a:rPr>
              <a:t> </a:t>
            </a:r>
            <a:endParaRPr b="1" i="0" sz="1200" u="none" cap="none" strike="noStrike">
              <a:solidFill>
                <a:schemeClr val="dk1"/>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1200"/>
              <a:buFont typeface="Arial"/>
              <a:buNone/>
            </a:pP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screens the child for malaria symptoms and </a:t>
            </a: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submits an assessment form, if there are signs of malaria refer the client to the health facility. </a:t>
            </a:r>
            <a:endParaRPr b="1" i="0" sz="1000" u="none" cap="none" strike="noStrike">
              <a:solidFill>
                <a:srgbClr val="000000"/>
              </a:solidFill>
              <a:latin typeface="Nunito Sans"/>
              <a:ea typeface="Nunito Sans"/>
              <a:cs typeface="Nunito Sans"/>
              <a:sym typeface="Nunito Sans"/>
            </a:endParaRPr>
          </a:p>
        </p:txBody>
      </p:sp>
      <p:sp>
        <p:nvSpPr>
          <p:cNvPr id="555" name="Google Shape;555;p6"/>
          <p:cNvSpPr/>
          <p:nvPr/>
        </p:nvSpPr>
        <p:spPr>
          <a:xfrm>
            <a:off x="69430" y="2129864"/>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
          <p:cNvSpPr txBox="1"/>
          <p:nvPr/>
        </p:nvSpPr>
        <p:spPr>
          <a:xfrm>
            <a:off x="-33537" y="2136023"/>
            <a:ext cx="411900" cy="2484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1a</a:t>
            </a:r>
            <a:endParaRPr b="1" i="0" sz="1200" u="none" cap="none" strike="noStrike">
              <a:solidFill>
                <a:srgbClr val="FFFFFF"/>
              </a:solidFill>
              <a:latin typeface="Nunito Sans"/>
              <a:ea typeface="Nunito Sans"/>
              <a:cs typeface="Nunito Sans"/>
              <a:sym typeface="Nunito Sans"/>
            </a:endParaRPr>
          </a:p>
        </p:txBody>
      </p:sp>
      <p:pic>
        <p:nvPicPr>
          <p:cNvPr id="557" name="Google Shape;557;p6"/>
          <p:cNvPicPr preferRelativeResize="0"/>
          <p:nvPr/>
        </p:nvPicPr>
        <p:blipFill rotWithShape="1">
          <a:blip r:embed="rId3">
            <a:alphaModFix/>
          </a:blip>
          <a:srcRect b="0" l="0" r="0" t="0"/>
          <a:stretch/>
        </p:blipFill>
        <p:spPr>
          <a:xfrm>
            <a:off x="491342" y="693196"/>
            <a:ext cx="328606" cy="332709"/>
          </a:xfrm>
          <a:prstGeom prst="rect">
            <a:avLst/>
          </a:prstGeom>
          <a:noFill/>
          <a:ln>
            <a:noFill/>
          </a:ln>
        </p:spPr>
      </p:pic>
      <p:sp>
        <p:nvSpPr>
          <p:cNvPr id="558" name="Google Shape;558;p6"/>
          <p:cNvSpPr/>
          <p:nvPr/>
        </p:nvSpPr>
        <p:spPr>
          <a:xfrm>
            <a:off x="2455123" y="2192536"/>
            <a:ext cx="239747" cy="227101"/>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FFFFFF"/>
              </a:solidFill>
              <a:latin typeface="Nunito Sans"/>
              <a:ea typeface="Nunito Sans"/>
              <a:cs typeface="Nunito Sans"/>
              <a:sym typeface="Nunito Sans"/>
            </a:endParaRPr>
          </a:p>
        </p:txBody>
      </p:sp>
      <p:sp>
        <p:nvSpPr>
          <p:cNvPr id="559" name="Google Shape;559;p6"/>
          <p:cNvSpPr txBox="1"/>
          <p:nvPr/>
        </p:nvSpPr>
        <p:spPr>
          <a:xfrm>
            <a:off x="2668402" y="2127369"/>
            <a:ext cx="1768126" cy="94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Black"/>
                <a:ea typeface="Nunito Sans Black"/>
                <a:cs typeface="Nunito Sans Black"/>
                <a:sym typeface="Nunito Sans Black"/>
              </a:rPr>
              <a:t>Diagnosis and  treatment</a:t>
            </a:r>
            <a:endParaRPr b="0" i="0" sz="1000" u="none" cap="none" strike="noStrike">
              <a:solidFill>
                <a:srgbClr val="434343"/>
              </a:solidFill>
              <a:latin typeface="Nunito Sans Black"/>
              <a:ea typeface="Nunito Sans Black"/>
              <a:cs typeface="Nunito Sans Black"/>
              <a:sym typeface="Nunito Sans Black"/>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a:ea typeface="Nunito Sans"/>
                <a:cs typeface="Nunito Sans"/>
                <a:sym typeface="Nunito Sans"/>
              </a:rPr>
              <a:t>Client visits the health facility for further diagnosis and treatment. </a:t>
            </a:r>
            <a:endParaRPr b="0" i="0" sz="1000" u="none" cap="none" strike="noStrike">
              <a:solidFill>
                <a:srgbClr val="EA9999"/>
              </a:solidFill>
              <a:latin typeface="Nunito Sans"/>
              <a:ea typeface="Nunito Sans"/>
              <a:cs typeface="Nunito Sans"/>
              <a:sym typeface="Nunito Sans"/>
            </a:endParaRPr>
          </a:p>
        </p:txBody>
      </p:sp>
      <p:sp>
        <p:nvSpPr>
          <p:cNvPr id="560" name="Google Shape;560;p6"/>
          <p:cNvSpPr/>
          <p:nvPr/>
        </p:nvSpPr>
        <p:spPr>
          <a:xfrm>
            <a:off x="7096838" y="2072268"/>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
          <p:cNvSpPr txBox="1"/>
          <p:nvPr/>
        </p:nvSpPr>
        <p:spPr>
          <a:xfrm>
            <a:off x="6988841" y="2054133"/>
            <a:ext cx="443100" cy="2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1d</a:t>
            </a:r>
            <a:endParaRPr b="1" i="0" sz="1200" u="none" cap="none" strike="noStrike">
              <a:solidFill>
                <a:srgbClr val="FFFFFF"/>
              </a:solidFill>
              <a:latin typeface="Nunito Sans"/>
              <a:ea typeface="Nunito Sans"/>
              <a:cs typeface="Nunito Sans"/>
              <a:sym typeface="Nunito Sans"/>
            </a:endParaRPr>
          </a:p>
        </p:txBody>
      </p:sp>
      <p:pic>
        <p:nvPicPr>
          <p:cNvPr id="562" name="Google Shape;562;p6"/>
          <p:cNvPicPr preferRelativeResize="0"/>
          <p:nvPr/>
        </p:nvPicPr>
        <p:blipFill rotWithShape="1">
          <a:blip r:embed="rId3">
            <a:alphaModFix/>
          </a:blip>
          <a:srcRect b="0" l="0" r="0" t="0"/>
          <a:stretch/>
        </p:blipFill>
        <p:spPr>
          <a:xfrm>
            <a:off x="7588404" y="859551"/>
            <a:ext cx="328606" cy="332709"/>
          </a:xfrm>
          <a:prstGeom prst="rect">
            <a:avLst/>
          </a:prstGeom>
          <a:noFill/>
          <a:ln>
            <a:noFill/>
          </a:ln>
        </p:spPr>
      </p:pic>
      <p:grpSp>
        <p:nvGrpSpPr>
          <p:cNvPr id="563" name="Google Shape;563;p6"/>
          <p:cNvGrpSpPr/>
          <p:nvPr/>
        </p:nvGrpSpPr>
        <p:grpSpPr>
          <a:xfrm>
            <a:off x="985406" y="952315"/>
            <a:ext cx="377525" cy="634543"/>
            <a:chOff x="3676127" y="1231325"/>
            <a:chExt cx="396143" cy="665907"/>
          </a:xfrm>
        </p:grpSpPr>
        <p:pic>
          <p:nvPicPr>
            <p:cNvPr id="564" name="Google Shape;564;p6"/>
            <p:cNvPicPr preferRelativeResize="0"/>
            <p:nvPr/>
          </p:nvPicPr>
          <p:blipFill rotWithShape="1">
            <a:blip r:embed="rId4">
              <a:alphaModFix/>
            </a:blip>
            <a:srcRect b="0" l="0" r="0" t="0"/>
            <a:stretch/>
          </p:blipFill>
          <p:spPr>
            <a:xfrm>
              <a:off x="3676127" y="1231325"/>
              <a:ext cx="330837" cy="665907"/>
            </a:xfrm>
            <a:prstGeom prst="rect">
              <a:avLst/>
            </a:prstGeom>
            <a:noFill/>
            <a:ln>
              <a:noFill/>
            </a:ln>
          </p:spPr>
        </p:pic>
        <p:pic>
          <p:nvPicPr>
            <p:cNvPr id="565" name="Google Shape;565;p6"/>
            <p:cNvPicPr preferRelativeResize="0"/>
            <p:nvPr/>
          </p:nvPicPr>
          <p:blipFill rotWithShape="1">
            <a:blip r:embed="rId5">
              <a:alphaModFix/>
            </a:blip>
            <a:srcRect b="0" l="0" r="0" t="0"/>
            <a:stretch/>
          </p:blipFill>
          <p:spPr>
            <a:xfrm>
              <a:off x="3949500" y="1322598"/>
              <a:ext cx="122770" cy="234900"/>
            </a:xfrm>
            <a:prstGeom prst="rect">
              <a:avLst/>
            </a:prstGeom>
            <a:noFill/>
            <a:ln>
              <a:noFill/>
            </a:ln>
          </p:spPr>
        </p:pic>
      </p:grpSp>
      <p:grpSp>
        <p:nvGrpSpPr>
          <p:cNvPr id="566" name="Google Shape;566;p6"/>
          <p:cNvGrpSpPr/>
          <p:nvPr/>
        </p:nvGrpSpPr>
        <p:grpSpPr>
          <a:xfrm>
            <a:off x="7990261" y="1161578"/>
            <a:ext cx="377525" cy="634543"/>
            <a:chOff x="3676127" y="1231325"/>
            <a:chExt cx="396143" cy="665907"/>
          </a:xfrm>
        </p:grpSpPr>
        <p:pic>
          <p:nvPicPr>
            <p:cNvPr id="567" name="Google Shape;567;p6"/>
            <p:cNvPicPr preferRelativeResize="0"/>
            <p:nvPr/>
          </p:nvPicPr>
          <p:blipFill rotWithShape="1">
            <a:blip r:embed="rId4">
              <a:alphaModFix/>
            </a:blip>
            <a:srcRect b="0" l="0" r="0" t="0"/>
            <a:stretch/>
          </p:blipFill>
          <p:spPr>
            <a:xfrm>
              <a:off x="3676127" y="1231325"/>
              <a:ext cx="330837" cy="665907"/>
            </a:xfrm>
            <a:prstGeom prst="rect">
              <a:avLst/>
            </a:prstGeom>
            <a:noFill/>
            <a:ln>
              <a:noFill/>
            </a:ln>
          </p:spPr>
        </p:pic>
        <p:pic>
          <p:nvPicPr>
            <p:cNvPr id="568" name="Google Shape;568;p6"/>
            <p:cNvPicPr preferRelativeResize="0"/>
            <p:nvPr/>
          </p:nvPicPr>
          <p:blipFill rotWithShape="1">
            <a:blip r:embed="rId5">
              <a:alphaModFix/>
            </a:blip>
            <a:srcRect b="0" l="0" r="0" t="0"/>
            <a:stretch/>
          </p:blipFill>
          <p:spPr>
            <a:xfrm>
              <a:off x="3949500" y="1322598"/>
              <a:ext cx="122770" cy="234900"/>
            </a:xfrm>
            <a:prstGeom prst="rect">
              <a:avLst/>
            </a:prstGeom>
            <a:noFill/>
            <a:ln>
              <a:noFill/>
            </a:ln>
          </p:spPr>
        </p:pic>
      </p:grpSp>
      <p:sp>
        <p:nvSpPr>
          <p:cNvPr id="569" name="Google Shape;569;p6"/>
          <p:cNvSpPr/>
          <p:nvPr/>
        </p:nvSpPr>
        <p:spPr>
          <a:xfrm>
            <a:off x="4957975" y="519175"/>
            <a:ext cx="628200" cy="561000"/>
          </a:xfrm>
          <a:prstGeom prst="foldedCorner">
            <a:avLst>
              <a:gd fmla="val 31922" name="adj"/>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800" u="none" cap="none" strike="noStrike">
                <a:solidFill>
                  <a:srgbClr val="FFFFFF"/>
                </a:solidFill>
                <a:latin typeface="Nunito Sans SemiBold"/>
                <a:ea typeface="Nunito Sans SemiBold"/>
                <a:cs typeface="Nunito Sans SemiBold"/>
                <a:sym typeface="Nunito Sans SemiBold"/>
              </a:rPr>
              <a:t>Follow</a:t>
            </a:r>
            <a:r>
              <a:rPr b="0" i="0" lang="en" sz="1400" u="none" cap="none" strike="noStrike">
                <a:solidFill>
                  <a:srgbClr val="000000"/>
                </a:solidFill>
                <a:latin typeface="Arial"/>
                <a:ea typeface="Arial"/>
                <a:cs typeface="Arial"/>
                <a:sym typeface="Arial"/>
              </a:rPr>
              <a:t> </a:t>
            </a:r>
            <a:r>
              <a:rPr b="0" i="0" lang="en" sz="800" u="none" cap="none" strike="noStrike">
                <a:solidFill>
                  <a:srgbClr val="FFFFFF"/>
                </a:solidFill>
                <a:latin typeface="Nunito Sans SemiBold"/>
                <a:ea typeface="Nunito Sans SemiBold"/>
                <a:cs typeface="Nunito Sans SemiBold"/>
                <a:sym typeface="Nunito Sans SemiBold"/>
              </a:rPr>
              <a:t>up</a:t>
            </a:r>
            <a:r>
              <a:rPr b="0" i="0" lang="en" sz="1400" u="none" cap="none" strike="noStrike">
                <a:solidFill>
                  <a:srgbClr val="000000"/>
                </a:solidFill>
                <a:latin typeface="Arial"/>
                <a:ea typeface="Arial"/>
                <a:cs typeface="Arial"/>
                <a:sym typeface="Arial"/>
              </a:rPr>
              <a:t> </a:t>
            </a:r>
            <a:r>
              <a:rPr b="0" i="0" lang="en" sz="800" u="none" cap="none" strike="noStrike">
                <a:solidFill>
                  <a:srgbClr val="FFFFFF"/>
                </a:solidFill>
                <a:latin typeface="Nunito Sans SemiBold"/>
                <a:ea typeface="Nunito Sans SemiBold"/>
                <a:cs typeface="Nunito Sans SemiBold"/>
                <a:sym typeface="Nunito Sans SemiBold"/>
              </a:rPr>
              <a:t>task</a:t>
            </a:r>
            <a:endParaRPr b="0" i="0" sz="800" u="none" cap="none" strike="noStrike">
              <a:solidFill>
                <a:srgbClr val="FFFFFF"/>
              </a:solidFill>
              <a:latin typeface="Nunito Sans SemiBold"/>
              <a:ea typeface="Nunito Sans SemiBold"/>
              <a:cs typeface="Nunito Sans SemiBold"/>
              <a:sym typeface="Nunito Sans SemiBold"/>
            </a:endParaRPr>
          </a:p>
        </p:txBody>
      </p:sp>
      <p:sp>
        <p:nvSpPr>
          <p:cNvPr id="570" name="Google Shape;570;p6"/>
          <p:cNvSpPr txBox="1"/>
          <p:nvPr/>
        </p:nvSpPr>
        <p:spPr>
          <a:xfrm>
            <a:off x="7132616" y="1192260"/>
            <a:ext cx="5355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Task forms</a:t>
            </a:r>
            <a:endParaRPr b="0" i="0" sz="900" u="none" cap="none" strike="noStrike">
              <a:solidFill>
                <a:srgbClr val="FFFFFF"/>
              </a:solidFill>
              <a:latin typeface="Nunito Sans SemiBold"/>
              <a:ea typeface="Nunito Sans SemiBold"/>
              <a:cs typeface="Nunito Sans SemiBold"/>
              <a:sym typeface="Nunito Sans SemiBold"/>
            </a:endParaRPr>
          </a:p>
        </p:txBody>
      </p:sp>
      <p:sp>
        <p:nvSpPr>
          <p:cNvPr id="571" name="Google Shape;571;p6"/>
          <p:cNvSpPr txBox="1"/>
          <p:nvPr/>
        </p:nvSpPr>
        <p:spPr>
          <a:xfrm>
            <a:off x="5719225" y="3880923"/>
            <a:ext cx="443100" cy="2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3b</a:t>
            </a:r>
            <a:endParaRPr b="1" i="0" sz="1200" u="none" cap="none" strike="noStrike">
              <a:solidFill>
                <a:srgbClr val="FFFFFF"/>
              </a:solidFill>
              <a:latin typeface="Nunito Sans"/>
              <a:ea typeface="Nunito Sans"/>
              <a:cs typeface="Nunito Sans"/>
              <a:sym typeface="Nunito Sans"/>
            </a:endParaRPr>
          </a:p>
        </p:txBody>
      </p:sp>
      <p:pic>
        <p:nvPicPr>
          <p:cNvPr id="572" name="Google Shape;572;p6"/>
          <p:cNvPicPr preferRelativeResize="0"/>
          <p:nvPr/>
        </p:nvPicPr>
        <p:blipFill rotWithShape="1">
          <a:blip r:embed="rId6">
            <a:alphaModFix/>
          </a:blip>
          <a:srcRect b="0" l="0" r="0" t="0"/>
          <a:stretch/>
        </p:blipFill>
        <p:spPr>
          <a:xfrm>
            <a:off x="2848730" y="898475"/>
            <a:ext cx="317570" cy="317560"/>
          </a:xfrm>
          <a:prstGeom prst="rect">
            <a:avLst/>
          </a:prstGeom>
          <a:noFill/>
          <a:ln>
            <a:noFill/>
          </a:ln>
        </p:spPr>
      </p:pic>
      <p:sp>
        <p:nvSpPr>
          <p:cNvPr id="573" name="Google Shape;573;p6"/>
          <p:cNvSpPr/>
          <p:nvPr/>
        </p:nvSpPr>
        <p:spPr>
          <a:xfrm>
            <a:off x="5003385" y="1129688"/>
            <a:ext cx="1340700" cy="1331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Black"/>
                <a:ea typeface="Nunito Sans Black"/>
                <a:cs typeface="Nunito Sans Black"/>
                <a:sym typeface="Nunito Sans Black"/>
              </a:rPr>
              <a:t>Under 5 yrs Follow up task</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a:ea typeface="Nunito Sans"/>
                <a:cs typeface="Nunito Sans"/>
                <a:sym typeface="Nunito Sans"/>
              </a:rPr>
              <a:t>Follow task appears after  72 hrs upon referral and persists for 7 days after the due date.</a:t>
            </a:r>
            <a:endParaRPr b="0" i="0" sz="1000" u="none" cap="none" strike="noStrike">
              <a:solidFill>
                <a:srgbClr val="434343"/>
              </a:solidFill>
              <a:latin typeface="Nunito Sans"/>
              <a:ea typeface="Nunito Sans"/>
              <a:cs typeface="Nunito Sans"/>
              <a:sym typeface="Nunito Sans"/>
            </a:endParaRPr>
          </a:p>
        </p:txBody>
      </p:sp>
      <p:sp>
        <p:nvSpPr>
          <p:cNvPr id="574" name="Google Shape;574;p6"/>
          <p:cNvSpPr/>
          <p:nvPr/>
        </p:nvSpPr>
        <p:spPr>
          <a:xfrm>
            <a:off x="3456037" y="1307980"/>
            <a:ext cx="485024" cy="585929"/>
          </a:xfrm>
          <a:prstGeom prst="foldedCorner">
            <a:avLst>
              <a:gd fmla="val 31922" name="adj"/>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800" u="none" cap="none" strike="noStrike">
                <a:solidFill>
                  <a:srgbClr val="FFFFFF"/>
                </a:solidFill>
                <a:latin typeface="Nunito Sans SemiBold"/>
                <a:ea typeface="Nunito Sans SemiBold"/>
                <a:cs typeface="Nunito Sans SemiBold"/>
                <a:sym typeface="Nunito Sans SemiBold"/>
              </a:rPr>
              <a:t>Action</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a:off x="8355110" y="1317077"/>
            <a:ext cx="501068" cy="570482"/>
          </a:xfrm>
          <a:prstGeom prst="foldedCorner">
            <a:avLst>
              <a:gd fmla="val 31922" name="adj"/>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800" u="none" cap="none" strike="noStrike">
                <a:solidFill>
                  <a:srgbClr val="FFFFFF"/>
                </a:solidFill>
                <a:latin typeface="Nunito Sans SemiBold"/>
                <a:ea typeface="Nunito Sans SemiBold"/>
                <a:cs typeface="Nunito Sans SemiBold"/>
                <a:sym typeface="Nunito Sans SemiBold"/>
              </a:rPr>
              <a:t>Action</a:t>
            </a:r>
            <a:endParaRPr b="0" i="0" sz="800" u="none" cap="none" strike="noStrike">
              <a:solidFill>
                <a:srgbClr val="FFFFFF"/>
              </a:solidFill>
              <a:latin typeface="Nunito Sans SemiBold"/>
              <a:ea typeface="Nunito Sans SemiBold"/>
              <a:cs typeface="Nunito Sans SemiBold"/>
              <a:sym typeface="Nunito Sans SemiBold"/>
            </a:endParaRPr>
          </a:p>
        </p:txBody>
      </p:sp>
      <p:sp>
        <p:nvSpPr>
          <p:cNvPr id="576" name="Google Shape;576;p6"/>
          <p:cNvSpPr txBox="1"/>
          <p:nvPr/>
        </p:nvSpPr>
        <p:spPr>
          <a:xfrm>
            <a:off x="5024764" y="3711685"/>
            <a:ext cx="2375602" cy="63863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434343"/>
                </a:solidFill>
                <a:latin typeface="Nunito Sans Black"/>
                <a:ea typeface="Nunito Sans Black"/>
                <a:cs typeface="Nunito Sans Black"/>
                <a:sym typeface="Nunito Sans Black"/>
              </a:rPr>
              <a:t>Assumptions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00"/>
              <a:buFont typeface="Arial"/>
              <a:buAutoNum type="arabicPeriod"/>
            </a:pPr>
            <a:r>
              <a:rPr b="0" i="0" lang="en" sz="1000" u="none" cap="none" strike="noStrike">
                <a:solidFill>
                  <a:srgbClr val="434343"/>
                </a:solidFill>
                <a:latin typeface="Nunito Sans"/>
                <a:ea typeface="Nunito Sans"/>
                <a:cs typeface="Nunito Sans"/>
                <a:sym typeface="Nunito Sans"/>
              </a:rPr>
              <a:t>Malaria</a:t>
            </a:r>
            <a:r>
              <a:rPr b="0" i="0" lang="en" sz="1400" u="none" cap="none" strike="noStrike">
                <a:solidFill>
                  <a:srgbClr val="000000"/>
                </a:solidFill>
                <a:latin typeface="Arial"/>
                <a:ea typeface="Arial"/>
                <a:cs typeface="Arial"/>
                <a:sym typeface="Arial"/>
              </a:rPr>
              <a:t> </a:t>
            </a:r>
            <a:r>
              <a:rPr b="0" i="0" lang="en" sz="1000" u="none" cap="none" strike="noStrike">
                <a:solidFill>
                  <a:srgbClr val="434343"/>
                </a:solidFill>
                <a:latin typeface="Nunito Sans"/>
                <a:ea typeface="Nunito Sans"/>
                <a:cs typeface="Nunito Sans"/>
                <a:sym typeface="Nunito Sans"/>
              </a:rPr>
              <a:t>assessment is done as part of routine household visits</a:t>
            </a:r>
            <a:endParaRPr b="0" i="0" sz="1400" u="none" cap="none" strike="noStrike">
              <a:solidFill>
                <a:srgbClr val="000000"/>
              </a:solidFill>
              <a:latin typeface="Arial"/>
              <a:ea typeface="Arial"/>
              <a:cs typeface="Arial"/>
              <a:sym typeface="Arial"/>
            </a:endParaRPr>
          </a:p>
        </p:txBody>
      </p:sp>
      <p:sp>
        <p:nvSpPr>
          <p:cNvPr id="577" name="Google Shape;577;p6"/>
          <p:cNvSpPr/>
          <p:nvPr/>
        </p:nvSpPr>
        <p:spPr>
          <a:xfrm>
            <a:off x="4811029" y="1259463"/>
            <a:ext cx="213736" cy="230297"/>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FFFFFF"/>
              </a:solidFill>
              <a:latin typeface="Nunito Sans"/>
              <a:ea typeface="Nunito Sans"/>
              <a:cs typeface="Nunito Sans"/>
              <a:sym typeface="Nunito Sans"/>
            </a:endParaRPr>
          </a:p>
        </p:txBody>
      </p:sp>
      <p:sp>
        <p:nvSpPr>
          <p:cNvPr id="578" name="Google Shape;578;p6"/>
          <p:cNvSpPr txBox="1"/>
          <p:nvPr/>
        </p:nvSpPr>
        <p:spPr>
          <a:xfrm>
            <a:off x="2363804" y="2193269"/>
            <a:ext cx="411900" cy="2484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1b</a:t>
            </a:r>
            <a:endParaRPr b="1" i="0" sz="1200" u="none" cap="none" strike="noStrike">
              <a:solidFill>
                <a:srgbClr val="FFFFFF"/>
              </a:solidFill>
              <a:latin typeface="Nunito Sans"/>
              <a:ea typeface="Nunito Sans"/>
              <a:cs typeface="Nunito Sans"/>
              <a:sym typeface="Nunito Sans"/>
            </a:endParaRPr>
          </a:p>
        </p:txBody>
      </p:sp>
      <p:sp>
        <p:nvSpPr>
          <p:cNvPr id="579" name="Google Shape;579;p6"/>
          <p:cNvSpPr txBox="1"/>
          <p:nvPr/>
        </p:nvSpPr>
        <p:spPr>
          <a:xfrm>
            <a:off x="4711947" y="1269587"/>
            <a:ext cx="411900" cy="2484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1c</a:t>
            </a:r>
            <a:endParaRPr b="1" i="0" sz="1200" u="none" cap="none" strike="noStrike">
              <a:solidFill>
                <a:srgbClr val="FFFFFF"/>
              </a:solidFill>
              <a:latin typeface="Nunito Sans"/>
              <a:ea typeface="Nunito Sans"/>
              <a:cs typeface="Nunito Sans"/>
              <a:sym typeface="Nunito Sans"/>
            </a:endParaRPr>
          </a:p>
        </p:txBody>
      </p:sp>
      <p:cxnSp>
        <p:nvCxnSpPr>
          <p:cNvPr id="580" name="Google Shape;580;p6"/>
          <p:cNvCxnSpPr/>
          <p:nvPr/>
        </p:nvCxnSpPr>
        <p:spPr>
          <a:xfrm flipH="1" rot="10800000">
            <a:off x="1632255" y="1847435"/>
            <a:ext cx="942600" cy="9300"/>
          </a:xfrm>
          <a:prstGeom prst="curvedConnector3">
            <a:avLst>
              <a:gd fmla="val 50008" name="adj1"/>
            </a:avLst>
          </a:prstGeom>
          <a:noFill/>
          <a:ln cap="flat" cmpd="sng" w="38100">
            <a:solidFill>
              <a:srgbClr val="888888"/>
            </a:solidFill>
            <a:prstDash val="solid"/>
            <a:round/>
            <a:headEnd len="sm" w="sm" type="none"/>
            <a:tailEnd len="med" w="med" type="triangle"/>
          </a:ln>
        </p:spPr>
      </p:cxnSp>
      <p:cxnSp>
        <p:nvCxnSpPr>
          <p:cNvPr id="581" name="Google Shape;581;p6"/>
          <p:cNvCxnSpPr/>
          <p:nvPr/>
        </p:nvCxnSpPr>
        <p:spPr>
          <a:xfrm>
            <a:off x="4000452" y="1881209"/>
            <a:ext cx="827100" cy="12600"/>
          </a:xfrm>
          <a:prstGeom prst="curvedConnector3">
            <a:avLst>
              <a:gd fmla="val 50005" name="adj1"/>
            </a:avLst>
          </a:prstGeom>
          <a:noFill/>
          <a:ln cap="flat" cmpd="sng" w="38100">
            <a:solidFill>
              <a:srgbClr val="888888"/>
            </a:solidFill>
            <a:prstDash val="solid"/>
            <a:round/>
            <a:headEnd len="sm" w="sm" type="none"/>
            <a:tailEnd len="med" w="med" type="triangle"/>
          </a:ln>
        </p:spPr>
      </p:cxnSp>
      <p:cxnSp>
        <p:nvCxnSpPr>
          <p:cNvPr id="582" name="Google Shape;582;p6"/>
          <p:cNvCxnSpPr/>
          <p:nvPr/>
        </p:nvCxnSpPr>
        <p:spPr>
          <a:xfrm flipH="1" rot="10800000">
            <a:off x="5754577" y="2393822"/>
            <a:ext cx="1186500" cy="18300"/>
          </a:xfrm>
          <a:prstGeom prst="curvedConnector3">
            <a:avLst>
              <a:gd fmla="val 50003" name="adj1"/>
            </a:avLst>
          </a:prstGeom>
          <a:noFill/>
          <a:ln cap="flat" cmpd="sng" w="38100">
            <a:solidFill>
              <a:srgbClr val="888888"/>
            </a:solidFill>
            <a:prstDash val="solid"/>
            <a:round/>
            <a:headEnd len="sm" w="sm" type="none"/>
            <a:tailEnd len="med" w="med" type="triangle"/>
          </a:ln>
        </p:spPr>
      </p:cxnSp>
      <p:sp>
        <p:nvSpPr>
          <p:cNvPr id="583" name="Google Shape;583;p6"/>
          <p:cNvSpPr txBox="1"/>
          <p:nvPr/>
        </p:nvSpPr>
        <p:spPr>
          <a:xfrm>
            <a:off x="1426807" y="1097875"/>
            <a:ext cx="560944" cy="4202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Nunito Sans SemiBold"/>
                <a:ea typeface="Nunito Sans SemiBold"/>
                <a:cs typeface="Nunito Sans SemiBold"/>
                <a:sym typeface="Nunito Sans SemiBold"/>
              </a:rPr>
              <a:t>Actions</a:t>
            </a:r>
            <a:endParaRPr b="0" i="0" sz="800" u="none" cap="none" strike="noStrike">
              <a:solidFill>
                <a:srgbClr val="FFFFFF"/>
              </a:solidFill>
              <a:latin typeface="Nunito Sans SemiBold"/>
              <a:ea typeface="Nunito Sans SemiBold"/>
              <a:cs typeface="Nunito Sans SemiBold"/>
              <a:sym typeface="Nunito Sans SemiBold"/>
            </a:endParaRPr>
          </a:p>
        </p:txBody>
      </p:sp>
      <p:pic>
        <p:nvPicPr>
          <p:cNvPr id="584" name="Google Shape;584;p6"/>
          <p:cNvPicPr preferRelativeResize="0"/>
          <p:nvPr/>
        </p:nvPicPr>
        <p:blipFill rotWithShape="1">
          <a:blip r:embed="rId7">
            <a:alphaModFix/>
          </a:blip>
          <a:srcRect b="0" l="0" r="0" t="0"/>
          <a:stretch/>
        </p:blipFill>
        <p:spPr>
          <a:xfrm>
            <a:off x="3084093" y="1458210"/>
            <a:ext cx="233144" cy="685708"/>
          </a:xfrm>
          <a:prstGeom prst="rect">
            <a:avLst/>
          </a:prstGeom>
          <a:noFill/>
          <a:ln>
            <a:noFill/>
          </a:ln>
        </p:spPr>
      </p:pic>
      <p:sp>
        <p:nvSpPr>
          <p:cNvPr descr="Family" id="585" name="Google Shape;585;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6" name="Google Shape;586;p6"/>
          <p:cNvPicPr preferRelativeResize="0"/>
          <p:nvPr/>
        </p:nvPicPr>
        <p:blipFill rotWithShape="1">
          <a:blip r:embed="rId8">
            <a:alphaModFix/>
          </a:blip>
          <a:srcRect b="0" l="0" r="0" t="0"/>
          <a:stretch/>
        </p:blipFill>
        <p:spPr>
          <a:xfrm>
            <a:off x="522597" y="1182105"/>
            <a:ext cx="562262" cy="562262"/>
          </a:xfrm>
          <a:prstGeom prst="rect">
            <a:avLst/>
          </a:prstGeom>
          <a:noFill/>
          <a:ln>
            <a:noFill/>
          </a:ln>
        </p:spPr>
      </p:pic>
      <p:sp>
        <p:nvSpPr>
          <p:cNvPr id="587" name="Google Shape;587;p6"/>
          <p:cNvSpPr/>
          <p:nvPr/>
        </p:nvSpPr>
        <p:spPr>
          <a:xfrm>
            <a:off x="1473079" y="938918"/>
            <a:ext cx="628308" cy="424578"/>
          </a:xfrm>
          <a:prstGeom prst="rect">
            <a:avLst/>
          </a:prstGeom>
          <a:solidFill>
            <a:srgbClr val="64A3C8"/>
          </a:solidFill>
          <a:ln>
            <a:noFill/>
          </a:ln>
        </p:spPr>
        <p:txBody>
          <a:bodyPr anchorCtr="0" anchor="ctr" bIns="51425" lIns="51425" spcFirstLastPara="1" rIns="51425" wrap="square" tIns="51425">
            <a:noAutofit/>
          </a:bodyPr>
          <a:lstStyle/>
          <a:p>
            <a:pPr indent="0" lvl="0" marL="0" marR="0" rtl="0" algn="l">
              <a:lnSpc>
                <a:spcPct val="80000"/>
              </a:lnSpc>
              <a:spcBef>
                <a:spcPts val="0"/>
              </a:spcBef>
              <a:spcAft>
                <a:spcPts val="0"/>
              </a:spcAft>
              <a:buClr>
                <a:srgbClr val="000000"/>
              </a:buClr>
              <a:buSzPts val="900"/>
              <a:buFont typeface="Arial"/>
              <a:buNone/>
            </a:pPr>
            <a:r>
              <a:t/>
            </a:r>
            <a:endParaRPr b="0" i="0" sz="900" u="none" cap="none" strike="noStrike">
              <a:solidFill>
                <a:schemeClr val="lt1"/>
              </a:solidFill>
              <a:latin typeface="Nunito Sans Light"/>
              <a:ea typeface="Nunito Sans Light"/>
              <a:cs typeface="Nunito Sans Light"/>
              <a:sym typeface="Nunito Sans Light"/>
            </a:endParaRPr>
          </a:p>
          <a:p>
            <a:pPr indent="0" lvl="0" marL="0" marR="0" rtl="0" algn="l">
              <a:lnSpc>
                <a:spcPct val="80000"/>
              </a:lnSpc>
              <a:spcBef>
                <a:spcPts val="0"/>
              </a:spcBef>
              <a:spcAft>
                <a:spcPts val="0"/>
              </a:spcAft>
              <a:buClr>
                <a:srgbClr val="000000"/>
              </a:buClr>
              <a:buSzPts val="900"/>
              <a:buFont typeface="Arial"/>
              <a:buNone/>
            </a:pPr>
            <a:r>
              <a:t/>
            </a:r>
            <a:endParaRPr b="0" i="0" sz="900" u="none" cap="none" strike="noStrike">
              <a:solidFill>
                <a:schemeClr val="lt1"/>
              </a:solidFill>
              <a:latin typeface="Nunito Sans Light"/>
              <a:ea typeface="Nunito Sans Light"/>
              <a:cs typeface="Nunito Sans Light"/>
              <a:sym typeface="Nunito Sans Light"/>
            </a:endParaRPr>
          </a:p>
          <a:p>
            <a:pPr indent="0" lvl="0" marL="0" marR="0" rtl="0" algn="l">
              <a:lnSpc>
                <a:spcPct val="80000"/>
              </a:lnSpc>
              <a:spcBef>
                <a:spcPts val="0"/>
              </a:spcBef>
              <a:spcAft>
                <a:spcPts val="0"/>
              </a:spcAft>
              <a:buClr>
                <a:srgbClr val="000000"/>
              </a:buClr>
              <a:buSzPts val="900"/>
              <a:buFont typeface="Arial"/>
              <a:buNone/>
            </a:pPr>
            <a:r>
              <a:rPr b="0" i="0" lang="en" sz="900" u="none" cap="none" strike="noStrike">
                <a:solidFill>
                  <a:schemeClr val="lt1"/>
                </a:solidFill>
                <a:latin typeface="Nunito Sans Light"/>
                <a:ea typeface="Nunito Sans Light"/>
                <a:cs typeface="Nunito Sans Light"/>
                <a:sym typeface="Nunito Sans Light"/>
              </a:rPr>
              <a:t>Screening Form</a:t>
            </a:r>
            <a:endParaRPr b="0" i="0" sz="900" u="none" cap="none" strike="noStrike">
              <a:solidFill>
                <a:schemeClr val="lt1"/>
              </a:solidFill>
              <a:latin typeface="Nunito Sans Light"/>
              <a:ea typeface="Nunito Sans Light"/>
              <a:cs typeface="Nunito Sans Light"/>
              <a:sym typeface="Nunito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8" name="Google Shape;588;p6"/>
          <p:cNvPicPr preferRelativeResize="0"/>
          <p:nvPr/>
        </p:nvPicPr>
        <p:blipFill rotWithShape="1">
          <a:blip r:embed="rId9">
            <a:alphaModFix/>
          </a:blip>
          <a:srcRect b="0" l="0" r="0" t="0"/>
          <a:stretch/>
        </p:blipFill>
        <p:spPr>
          <a:xfrm>
            <a:off x="2642851" y="1334742"/>
            <a:ext cx="560881" cy="560881"/>
          </a:xfrm>
          <a:prstGeom prst="rect">
            <a:avLst/>
          </a:prstGeom>
          <a:noFill/>
          <a:ln>
            <a:noFill/>
          </a:ln>
        </p:spPr>
      </p:pic>
      <p:pic>
        <p:nvPicPr>
          <p:cNvPr id="589" name="Google Shape;589;p6"/>
          <p:cNvPicPr preferRelativeResize="0"/>
          <p:nvPr/>
        </p:nvPicPr>
        <p:blipFill rotWithShape="1">
          <a:blip r:embed="rId9">
            <a:alphaModFix/>
          </a:blip>
          <a:srcRect b="0" l="0" r="0" t="0"/>
          <a:stretch/>
        </p:blipFill>
        <p:spPr>
          <a:xfrm>
            <a:off x="7553048" y="1362780"/>
            <a:ext cx="560881" cy="5608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
          <p:cNvSpPr txBox="1"/>
          <p:nvPr>
            <p:ph type="title"/>
          </p:nvPr>
        </p:nvSpPr>
        <p:spPr>
          <a:xfrm>
            <a:off x="0" y="0"/>
            <a:ext cx="9144000" cy="5727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400">
                <a:latin typeface="Nunito Sans"/>
                <a:ea typeface="Nunito Sans"/>
                <a:cs typeface="Nunito Sans"/>
                <a:sym typeface="Nunito Sans"/>
              </a:rPr>
              <a:t>DESIGN CONSIDERATIONS FOR ICCM  WORKFLOW</a:t>
            </a:r>
            <a:endParaRPr b="1" sz="1400">
              <a:latin typeface="Nunito Sans"/>
              <a:ea typeface="Nunito Sans"/>
              <a:cs typeface="Nunito Sans"/>
              <a:sym typeface="Nunito Sans"/>
            </a:endParaRPr>
          </a:p>
        </p:txBody>
      </p:sp>
      <p:sp>
        <p:nvSpPr>
          <p:cNvPr id="595" name="Google Shape;595;p7"/>
          <p:cNvSpPr txBox="1"/>
          <p:nvPr>
            <p:ph idx="1" type="body"/>
          </p:nvPr>
        </p:nvSpPr>
        <p:spPr>
          <a:xfrm>
            <a:off x="311700" y="747275"/>
            <a:ext cx="8520600" cy="3167500"/>
          </a:xfrm>
          <a:prstGeom prst="rect">
            <a:avLst/>
          </a:prstGeom>
          <a:noFill/>
          <a:ln>
            <a:noFill/>
          </a:ln>
        </p:spPr>
        <p:txBody>
          <a:bodyPr anchorCtr="0" anchor="t" bIns="91425" lIns="91425" spcFirstLastPara="1" rIns="91425" wrap="square" tIns="91425">
            <a:noAutofit/>
          </a:bodyPr>
          <a:lstStyle/>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The Ministry of Health protocols recommends that in case a child (0-5 years old)s experiences any of the danger signs he/she should be referred to the health facility immediately. These danger signs include:</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Fever lasting a few days</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Not able to drink or feed anything</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Vomits everything</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Breathing fast or having difficulty breathing</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Convulsions</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Losing consciousness</a:t>
            </a:r>
            <a:endParaRPr/>
          </a:p>
          <a:p>
            <a:pPr indent="-171450" lvl="1" marL="793750" rtl="0" algn="l">
              <a:lnSpc>
                <a:spcPct val="115000"/>
              </a:lnSpc>
              <a:spcBef>
                <a:spcPts val="0"/>
              </a:spcBef>
              <a:spcAft>
                <a:spcPts val="0"/>
              </a:spcAft>
              <a:buSzPts val="1000"/>
              <a:buChar char="○"/>
            </a:pPr>
            <a:r>
              <a:rPr i="1" lang="en" sz="1000">
                <a:latin typeface="Nunito Sans"/>
                <a:ea typeface="Nunito Sans"/>
                <a:cs typeface="Nunito Sans"/>
                <a:sym typeface="Nunito Sans"/>
              </a:rPr>
              <a:t>Being tired</a:t>
            </a:r>
            <a:endParaRPr/>
          </a:p>
          <a:p>
            <a:pPr indent="-171450" lvl="0" marL="336550" rtl="0" algn="l">
              <a:lnSpc>
                <a:spcPct val="115000"/>
              </a:lnSpc>
              <a:spcBef>
                <a:spcPts val="0"/>
              </a:spcBef>
              <a:spcAft>
                <a:spcPts val="0"/>
              </a:spcAft>
              <a:buClr>
                <a:srgbClr val="595959"/>
              </a:buClr>
              <a:buSzPts val="1000"/>
              <a:buChar char="●"/>
            </a:pPr>
            <a:r>
              <a:rPr i="1" lang="en" sz="1000">
                <a:solidFill>
                  <a:srgbClr val="595959"/>
                </a:solidFill>
                <a:latin typeface="Nunito Sans"/>
                <a:ea typeface="Nunito Sans"/>
                <a:cs typeface="Nunito Sans"/>
                <a:sym typeface="Nunito Sans"/>
              </a:rPr>
              <a:t>In case a user selects any of the danger signs, a referral follow-up task is triggered in 3 days</a:t>
            </a:r>
            <a:endParaRPr/>
          </a:p>
          <a:p>
            <a:pPr indent="0" lvl="0" marL="457200" rtl="0" algn="l">
              <a:lnSpc>
                <a:spcPct val="115000"/>
              </a:lnSpc>
              <a:spcBef>
                <a:spcPts val="1600"/>
              </a:spcBef>
              <a:spcAft>
                <a:spcPts val="0"/>
              </a:spcAft>
              <a:buSzPts val="1800"/>
              <a:buNone/>
            </a:pPr>
            <a:r>
              <a:t/>
            </a:r>
            <a:endParaRPr sz="1400">
              <a:latin typeface="Nunito Sans"/>
              <a:ea typeface="Nunito Sans"/>
              <a:cs typeface="Nunito Sans"/>
              <a:sym typeface="Nunito Sans"/>
            </a:endParaRPr>
          </a:p>
          <a:p>
            <a:pPr indent="0" lvl="0" marL="457200" rtl="0" algn="l">
              <a:lnSpc>
                <a:spcPct val="115000"/>
              </a:lnSpc>
              <a:spcBef>
                <a:spcPts val="1600"/>
              </a:spcBef>
              <a:spcAft>
                <a:spcPts val="1600"/>
              </a:spcAft>
              <a:buSzPts val="1800"/>
              <a:buNone/>
            </a:pPr>
            <a:r>
              <a:t/>
            </a:r>
            <a:endParaRPr sz="1400">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
          <p:cNvSpPr txBox="1"/>
          <p:nvPr/>
        </p:nvSpPr>
        <p:spPr>
          <a:xfrm>
            <a:off x="5940775" y="2972050"/>
            <a:ext cx="2459100" cy="180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200">
                <a:latin typeface="Nunito Sans"/>
                <a:ea typeface="Nunito Sans"/>
                <a:cs typeface="Nunito Sans"/>
                <a:sym typeface="Nunito Sans"/>
              </a:rPr>
              <a:t>CHP</a:t>
            </a:r>
            <a:r>
              <a:rPr b="1" i="0" lang="en" sz="1200" u="none" cap="none" strike="noStrike">
                <a:solidFill>
                  <a:srgbClr val="000000"/>
                </a:solidFill>
                <a:latin typeface="Nunito Sans"/>
                <a:ea typeface="Nunito Sans"/>
                <a:cs typeface="Nunito Sans"/>
                <a:sym typeface="Nunito Sans"/>
              </a:rPr>
              <a:t> confirms that client attended health facility  referral </a:t>
            </a: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calls or visits woman to confirm that she attended this special facility visit. If malaria was confirmed, screen for side effects, counsel on adherence, remind on any upcoming appointment </a:t>
            </a:r>
            <a:endParaRPr b="0" i="0" sz="1000" u="none" cap="none" strike="noStrike">
              <a:solidFill>
                <a:srgbClr val="434343"/>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1100"/>
              <a:buFont typeface="Arial"/>
              <a:buNone/>
            </a:pPr>
            <a:r>
              <a:t/>
            </a:r>
            <a:endParaRPr b="0" i="0" sz="1000" u="none" cap="none" strike="noStrike">
              <a:solidFill>
                <a:srgbClr val="434343"/>
              </a:solidFill>
              <a:latin typeface="Nunito Sans"/>
              <a:ea typeface="Nunito Sans"/>
              <a:cs typeface="Nunito Sans"/>
              <a:sym typeface="Nunito Sans"/>
            </a:endParaRPr>
          </a:p>
        </p:txBody>
      </p:sp>
      <p:sp>
        <p:nvSpPr>
          <p:cNvPr id="601" name="Google Shape;601;p8"/>
          <p:cNvSpPr/>
          <p:nvPr/>
        </p:nvSpPr>
        <p:spPr>
          <a:xfrm>
            <a:off x="1848900" y="1063300"/>
            <a:ext cx="443100" cy="555600"/>
          </a:xfrm>
          <a:prstGeom prst="foldedCorner">
            <a:avLst>
              <a:gd fmla="val 31922" name="adj"/>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8"/>
          <p:cNvSpPr txBox="1"/>
          <p:nvPr/>
        </p:nvSpPr>
        <p:spPr>
          <a:xfrm>
            <a:off x="1885350" y="241575"/>
            <a:ext cx="5373300" cy="38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7EC7"/>
                </a:solidFill>
                <a:latin typeface="Nunito Sans Black"/>
                <a:ea typeface="Nunito Sans Black"/>
                <a:cs typeface="Nunito Sans Black"/>
                <a:sym typeface="Nunito Sans Black"/>
              </a:rPr>
              <a:t>PREGNANCY WORKFLOW </a:t>
            </a:r>
            <a:endParaRPr b="0" i="0" sz="1800" u="none" cap="none" strike="noStrike">
              <a:solidFill>
                <a:srgbClr val="007EC7"/>
              </a:solidFill>
              <a:latin typeface="Nunito Sans Black"/>
              <a:ea typeface="Nunito Sans Black"/>
              <a:cs typeface="Nunito Sans Black"/>
              <a:sym typeface="Nunito Sans Black"/>
            </a:endParaRPr>
          </a:p>
        </p:txBody>
      </p:sp>
      <p:sp>
        <p:nvSpPr>
          <p:cNvPr id="603" name="Google Shape;603;p8"/>
          <p:cNvSpPr txBox="1"/>
          <p:nvPr/>
        </p:nvSpPr>
        <p:spPr>
          <a:xfrm>
            <a:off x="612775" y="1779100"/>
            <a:ext cx="2308800" cy="145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Nunito Sans"/>
                <a:ea typeface="Nunito Sans"/>
                <a:cs typeface="Nunito Sans"/>
                <a:sym typeface="Nunito Sans"/>
              </a:rPr>
              <a:t>Pregnancy registration</a:t>
            </a:r>
            <a:endParaRPr b="1" i="0" sz="1200" u="none" cap="none" strike="noStrike">
              <a:solidFill>
                <a:srgbClr val="000000"/>
              </a:solidFill>
              <a:latin typeface="Nunito Sans"/>
              <a:ea typeface="Nunito Sans"/>
              <a:cs typeface="Nunito Sans"/>
              <a:sym typeface="Nunito Sans"/>
            </a:endParaRPr>
          </a:p>
          <a:p>
            <a:pPr indent="0" lvl="0" marL="0" marR="0" rtl="0" algn="l">
              <a:lnSpc>
                <a:spcPct val="115000"/>
              </a:lnSpc>
              <a:spcBef>
                <a:spcPts val="0"/>
              </a:spcBef>
              <a:spcAft>
                <a:spcPts val="800"/>
              </a:spcAft>
              <a:buClr>
                <a:srgbClr val="000000"/>
              </a:buClr>
              <a:buSzPts val="1000"/>
              <a:buFont typeface="Arial"/>
              <a:buNone/>
            </a:pP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submits a Pregnancy form after a woman has had a confirmatory test at the clinic confirming a new pregnancy. Home visit tasks based on the 8 WHO touchpoints are generated.</a:t>
            </a:r>
            <a:endParaRPr b="1" i="0" sz="1000" u="none" cap="none" strike="noStrike">
              <a:solidFill>
                <a:srgbClr val="000000"/>
              </a:solidFill>
              <a:latin typeface="Nunito Sans"/>
              <a:ea typeface="Nunito Sans"/>
              <a:cs typeface="Nunito Sans"/>
              <a:sym typeface="Nunito Sans"/>
            </a:endParaRPr>
          </a:p>
        </p:txBody>
      </p:sp>
      <p:sp>
        <p:nvSpPr>
          <p:cNvPr id="604" name="Google Shape;604;p8"/>
          <p:cNvSpPr/>
          <p:nvPr/>
        </p:nvSpPr>
        <p:spPr>
          <a:xfrm>
            <a:off x="376400" y="1890836"/>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8"/>
          <p:cNvSpPr txBox="1"/>
          <p:nvPr/>
        </p:nvSpPr>
        <p:spPr>
          <a:xfrm>
            <a:off x="300201" y="1914975"/>
            <a:ext cx="411900" cy="17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1a</a:t>
            </a:r>
            <a:endParaRPr b="1" i="0" sz="1200" u="none" cap="none" strike="noStrike">
              <a:solidFill>
                <a:srgbClr val="FFFFFF"/>
              </a:solidFill>
              <a:latin typeface="Nunito Sans"/>
              <a:ea typeface="Nunito Sans"/>
              <a:cs typeface="Nunito Sans"/>
              <a:sym typeface="Nunito Sans"/>
            </a:endParaRPr>
          </a:p>
        </p:txBody>
      </p:sp>
      <p:pic>
        <p:nvPicPr>
          <p:cNvPr id="606" name="Google Shape;606;p8"/>
          <p:cNvPicPr preferRelativeResize="0"/>
          <p:nvPr/>
        </p:nvPicPr>
        <p:blipFill rotWithShape="1">
          <a:blip r:embed="rId3">
            <a:alphaModFix/>
          </a:blip>
          <a:srcRect b="0" l="0" r="0" t="0"/>
          <a:stretch/>
        </p:blipFill>
        <p:spPr>
          <a:xfrm>
            <a:off x="690520" y="1073253"/>
            <a:ext cx="328606" cy="332709"/>
          </a:xfrm>
          <a:prstGeom prst="rect">
            <a:avLst/>
          </a:prstGeom>
          <a:noFill/>
          <a:ln>
            <a:noFill/>
          </a:ln>
        </p:spPr>
      </p:pic>
      <p:sp>
        <p:nvSpPr>
          <p:cNvPr id="607" name="Google Shape;607;p8"/>
          <p:cNvSpPr/>
          <p:nvPr/>
        </p:nvSpPr>
        <p:spPr>
          <a:xfrm>
            <a:off x="3028956" y="1891038"/>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8"/>
          <p:cNvSpPr txBox="1"/>
          <p:nvPr/>
        </p:nvSpPr>
        <p:spPr>
          <a:xfrm>
            <a:off x="2921475" y="1876126"/>
            <a:ext cx="443100" cy="22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1b</a:t>
            </a:r>
            <a:endParaRPr b="1" i="0" sz="1200" u="none" cap="none" strike="noStrike">
              <a:solidFill>
                <a:srgbClr val="FFFFFF"/>
              </a:solidFill>
              <a:latin typeface="Nunito Sans"/>
              <a:ea typeface="Nunito Sans"/>
              <a:cs typeface="Nunito Sans"/>
              <a:sym typeface="Nunito Sans"/>
            </a:endParaRPr>
          </a:p>
        </p:txBody>
      </p:sp>
      <p:pic>
        <p:nvPicPr>
          <p:cNvPr id="609" name="Google Shape;609;p8"/>
          <p:cNvPicPr preferRelativeResize="0"/>
          <p:nvPr/>
        </p:nvPicPr>
        <p:blipFill rotWithShape="1">
          <a:blip r:embed="rId4">
            <a:alphaModFix/>
          </a:blip>
          <a:srcRect b="0" l="0" r="0" t="0"/>
          <a:stretch/>
        </p:blipFill>
        <p:spPr>
          <a:xfrm>
            <a:off x="1019131" y="1206087"/>
            <a:ext cx="261364" cy="626483"/>
          </a:xfrm>
          <a:prstGeom prst="rect">
            <a:avLst/>
          </a:prstGeom>
          <a:noFill/>
          <a:ln>
            <a:noFill/>
          </a:ln>
        </p:spPr>
      </p:pic>
      <p:sp>
        <p:nvSpPr>
          <p:cNvPr id="610" name="Google Shape;610;p8"/>
          <p:cNvSpPr txBox="1"/>
          <p:nvPr/>
        </p:nvSpPr>
        <p:spPr>
          <a:xfrm>
            <a:off x="3281600" y="1830625"/>
            <a:ext cx="2373600" cy="100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200" u="none" cap="none" strike="noStrike">
                <a:solidFill>
                  <a:srgbClr val="000000"/>
                </a:solidFill>
                <a:latin typeface="Nunito Sans"/>
                <a:ea typeface="Nunito Sans"/>
                <a:cs typeface="Nunito Sans"/>
                <a:sym typeface="Nunito Sans"/>
              </a:rPr>
              <a:t>Pregnancy home visit</a:t>
            </a:r>
            <a:endParaRPr b="1" i="0" sz="1200" u="none" cap="none" strike="noStrike">
              <a:solidFill>
                <a:srgbClr val="000000"/>
              </a:solidFill>
              <a:latin typeface="Nunito Sans"/>
              <a:ea typeface="Nunito Sans"/>
              <a:cs typeface="Nunito Sans"/>
              <a:sym typeface="Nunito Sans"/>
            </a:endParaRPr>
          </a:p>
          <a:p>
            <a:pPr indent="0" lvl="0" marL="0" marR="0" rtl="0" algn="l">
              <a:lnSpc>
                <a:spcPct val="115000"/>
              </a:lnSpc>
              <a:spcBef>
                <a:spcPts val="0"/>
              </a:spcBef>
              <a:spcAft>
                <a:spcPts val="800"/>
              </a:spcAft>
              <a:buClr>
                <a:srgbClr val="000000"/>
              </a:buClr>
              <a:buSzPts val="1000"/>
              <a:buFont typeface="Arial"/>
              <a:buNone/>
            </a:pPr>
            <a:r>
              <a:rPr b="0" i="0" lang="en" sz="1000" u="none" cap="none" strike="noStrike">
                <a:solidFill>
                  <a:srgbClr val="434343"/>
                </a:solidFill>
                <a:latin typeface="Nunito Sans"/>
                <a:ea typeface="Nunito Sans"/>
                <a:cs typeface="Nunito Sans"/>
                <a:sym typeface="Nunito Sans"/>
              </a:rPr>
              <a:t>At 8 WHO touchpoints (or every four weeks), </a:t>
            </a: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receives a task that it’s time to visit and check in on the pregnant woman. </a:t>
            </a:r>
            <a:endParaRPr b="0" i="0" sz="1000" u="none" cap="none" strike="noStrike">
              <a:solidFill>
                <a:srgbClr val="434343"/>
              </a:solidFill>
              <a:latin typeface="Nunito Sans"/>
              <a:ea typeface="Nunito Sans"/>
              <a:cs typeface="Nunito Sans"/>
              <a:sym typeface="Nunito Sans"/>
            </a:endParaRPr>
          </a:p>
        </p:txBody>
      </p:sp>
      <p:sp>
        <p:nvSpPr>
          <p:cNvPr id="611" name="Google Shape;611;p8"/>
          <p:cNvSpPr/>
          <p:nvPr/>
        </p:nvSpPr>
        <p:spPr>
          <a:xfrm>
            <a:off x="5744794" y="1877163"/>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8"/>
          <p:cNvSpPr txBox="1"/>
          <p:nvPr/>
        </p:nvSpPr>
        <p:spPr>
          <a:xfrm>
            <a:off x="5650073" y="1835202"/>
            <a:ext cx="443100" cy="2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1c</a:t>
            </a:r>
            <a:endParaRPr b="1" i="0" sz="1200" u="none" cap="none" strike="noStrike">
              <a:solidFill>
                <a:srgbClr val="FFFFFF"/>
              </a:solidFill>
              <a:latin typeface="Nunito Sans"/>
              <a:ea typeface="Nunito Sans"/>
              <a:cs typeface="Nunito Sans"/>
              <a:sym typeface="Nunito Sans"/>
            </a:endParaRPr>
          </a:p>
        </p:txBody>
      </p:sp>
      <p:sp>
        <p:nvSpPr>
          <p:cNvPr id="613" name="Google Shape;613;p8"/>
          <p:cNvSpPr txBox="1"/>
          <p:nvPr/>
        </p:nvSpPr>
        <p:spPr>
          <a:xfrm>
            <a:off x="1802625" y="1063300"/>
            <a:ext cx="535500" cy="55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Nunito Sans SemiBold"/>
                <a:ea typeface="Nunito Sans SemiBold"/>
                <a:cs typeface="Nunito Sans SemiBold"/>
                <a:sym typeface="Nunito Sans SemiBold"/>
              </a:rPr>
              <a:t>Actions</a:t>
            </a:r>
            <a:endParaRPr b="0" i="0" sz="800" u="none" cap="none" strike="noStrike">
              <a:solidFill>
                <a:srgbClr val="FFFFFF"/>
              </a:solidFill>
              <a:latin typeface="Nunito Sans SemiBold"/>
              <a:ea typeface="Nunito Sans SemiBold"/>
              <a:cs typeface="Nunito Sans SemiBold"/>
              <a:sym typeface="Nunito Sans SemiBold"/>
            </a:endParaRPr>
          </a:p>
        </p:txBody>
      </p:sp>
      <p:sp>
        <p:nvSpPr>
          <p:cNvPr id="614" name="Google Shape;614;p8"/>
          <p:cNvSpPr txBox="1"/>
          <p:nvPr/>
        </p:nvSpPr>
        <p:spPr>
          <a:xfrm>
            <a:off x="5940775" y="1893513"/>
            <a:ext cx="2459100" cy="11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lang="en" sz="1200">
                <a:latin typeface="Nunito Sans"/>
                <a:ea typeface="Nunito Sans"/>
                <a:cs typeface="Nunito Sans"/>
                <a:sym typeface="Nunito Sans"/>
              </a:rPr>
              <a:t>CHP</a:t>
            </a:r>
            <a:r>
              <a:rPr b="1" i="0" lang="en" sz="1200" u="none" cap="none" strike="noStrike">
                <a:solidFill>
                  <a:srgbClr val="000000"/>
                </a:solidFill>
                <a:latin typeface="Nunito Sans"/>
                <a:ea typeface="Nunito Sans"/>
                <a:cs typeface="Nunito Sans"/>
                <a:sym typeface="Nunito Sans"/>
              </a:rPr>
              <a:t> submits Pregnancy home visit</a:t>
            </a:r>
            <a:endParaRPr b="1" i="0" sz="1200" u="none" cap="none" strike="noStrike">
              <a:solidFill>
                <a:srgbClr val="000000"/>
              </a:solidFill>
              <a:latin typeface="Nunito Sans"/>
              <a:ea typeface="Nunito Sans"/>
              <a:cs typeface="Nunito Sans"/>
              <a:sym typeface="Nunito Sans"/>
            </a:endParaRPr>
          </a:p>
          <a:p>
            <a:pPr indent="0" lvl="0" marL="0" marR="0" rtl="0" algn="l">
              <a:lnSpc>
                <a:spcPct val="115000"/>
              </a:lnSpc>
              <a:spcBef>
                <a:spcPts val="0"/>
              </a:spcBef>
              <a:spcAft>
                <a:spcPts val="800"/>
              </a:spcAft>
              <a:buClr>
                <a:srgbClr val="000000"/>
              </a:buClr>
              <a:buSzPts val="1000"/>
              <a:buFont typeface="Arial"/>
              <a:buNone/>
            </a:pP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provides ANC counseling, malaria prevention measures, and screens for malaria, and refers.</a:t>
            </a:r>
            <a:endParaRPr b="1" i="0" sz="1000" u="none" cap="none" strike="noStrike">
              <a:solidFill>
                <a:srgbClr val="000000"/>
              </a:solidFill>
              <a:latin typeface="Nunito Sans"/>
              <a:ea typeface="Nunito Sans"/>
              <a:cs typeface="Nunito Sans"/>
              <a:sym typeface="Nunito Sans"/>
            </a:endParaRPr>
          </a:p>
        </p:txBody>
      </p:sp>
      <p:pic>
        <p:nvPicPr>
          <p:cNvPr id="615" name="Google Shape;615;p8"/>
          <p:cNvPicPr preferRelativeResize="0"/>
          <p:nvPr/>
        </p:nvPicPr>
        <p:blipFill rotWithShape="1">
          <a:blip r:embed="rId3">
            <a:alphaModFix/>
          </a:blip>
          <a:srcRect b="0" l="0" r="0" t="0"/>
          <a:stretch/>
        </p:blipFill>
        <p:spPr>
          <a:xfrm>
            <a:off x="6079713" y="1073253"/>
            <a:ext cx="328606" cy="332709"/>
          </a:xfrm>
          <a:prstGeom prst="rect">
            <a:avLst/>
          </a:prstGeom>
          <a:noFill/>
          <a:ln>
            <a:noFill/>
          </a:ln>
        </p:spPr>
      </p:pic>
      <p:pic>
        <p:nvPicPr>
          <p:cNvPr id="616" name="Google Shape;616;p8"/>
          <p:cNvPicPr preferRelativeResize="0"/>
          <p:nvPr/>
        </p:nvPicPr>
        <p:blipFill rotWithShape="1">
          <a:blip r:embed="rId5">
            <a:alphaModFix/>
          </a:blip>
          <a:srcRect b="0" l="0" r="0" t="0"/>
          <a:stretch/>
        </p:blipFill>
        <p:spPr>
          <a:xfrm>
            <a:off x="6435084" y="1206089"/>
            <a:ext cx="292770" cy="626484"/>
          </a:xfrm>
          <a:prstGeom prst="rect">
            <a:avLst/>
          </a:prstGeom>
          <a:noFill/>
          <a:ln>
            <a:noFill/>
          </a:ln>
        </p:spPr>
      </p:pic>
      <p:grpSp>
        <p:nvGrpSpPr>
          <p:cNvPr id="617" name="Google Shape;617;p8"/>
          <p:cNvGrpSpPr/>
          <p:nvPr/>
        </p:nvGrpSpPr>
        <p:grpSpPr>
          <a:xfrm>
            <a:off x="1329755" y="1202069"/>
            <a:ext cx="377525" cy="634543"/>
            <a:chOff x="3676127" y="1231325"/>
            <a:chExt cx="396143" cy="665907"/>
          </a:xfrm>
        </p:grpSpPr>
        <p:pic>
          <p:nvPicPr>
            <p:cNvPr id="618" name="Google Shape;618;p8"/>
            <p:cNvPicPr preferRelativeResize="0"/>
            <p:nvPr/>
          </p:nvPicPr>
          <p:blipFill rotWithShape="1">
            <a:blip r:embed="rId6">
              <a:alphaModFix/>
            </a:blip>
            <a:srcRect b="0" l="0" r="0" t="0"/>
            <a:stretch/>
          </p:blipFill>
          <p:spPr>
            <a:xfrm>
              <a:off x="3676127" y="1231325"/>
              <a:ext cx="330837" cy="665907"/>
            </a:xfrm>
            <a:prstGeom prst="rect">
              <a:avLst/>
            </a:prstGeom>
            <a:noFill/>
            <a:ln>
              <a:noFill/>
            </a:ln>
          </p:spPr>
        </p:pic>
        <p:pic>
          <p:nvPicPr>
            <p:cNvPr id="619" name="Google Shape;619;p8"/>
            <p:cNvPicPr preferRelativeResize="0"/>
            <p:nvPr/>
          </p:nvPicPr>
          <p:blipFill rotWithShape="1">
            <a:blip r:embed="rId7">
              <a:alphaModFix/>
            </a:blip>
            <a:srcRect b="0" l="0" r="0" t="0"/>
            <a:stretch/>
          </p:blipFill>
          <p:spPr>
            <a:xfrm>
              <a:off x="3949500" y="1322598"/>
              <a:ext cx="122770" cy="234900"/>
            </a:xfrm>
            <a:prstGeom prst="rect">
              <a:avLst/>
            </a:prstGeom>
            <a:noFill/>
            <a:ln>
              <a:noFill/>
            </a:ln>
          </p:spPr>
        </p:pic>
      </p:grpSp>
      <p:sp>
        <p:nvSpPr>
          <p:cNvPr id="620" name="Google Shape;620;p8"/>
          <p:cNvSpPr/>
          <p:nvPr/>
        </p:nvSpPr>
        <p:spPr>
          <a:xfrm>
            <a:off x="4056997" y="1112025"/>
            <a:ext cx="891000" cy="434700"/>
          </a:xfrm>
          <a:prstGeom prst="rect">
            <a:avLst/>
          </a:prstGeom>
          <a:solidFill>
            <a:srgbClr val="F47963"/>
          </a:solid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8"/>
          <p:cNvSpPr txBox="1"/>
          <p:nvPr/>
        </p:nvSpPr>
        <p:spPr>
          <a:xfrm>
            <a:off x="4001725" y="1089025"/>
            <a:ext cx="10863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Tasks</a:t>
            </a:r>
            <a:endParaRPr b="0" i="0" sz="900" u="none" cap="none" strike="noStrike">
              <a:solidFill>
                <a:srgbClr val="FFFFFF"/>
              </a:solidFill>
              <a:latin typeface="Nunito Sans SemiBold"/>
              <a:ea typeface="Nunito Sans SemiBold"/>
              <a:cs typeface="Nunito Sans SemiBold"/>
              <a:sym typeface="Nunito Sans SemiBold"/>
            </a:endParaRPr>
          </a:p>
        </p:txBody>
      </p:sp>
      <p:grpSp>
        <p:nvGrpSpPr>
          <p:cNvPr id="622" name="Google Shape;622;p8"/>
          <p:cNvGrpSpPr/>
          <p:nvPr/>
        </p:nvGrpSpPr>
        <p:grpSpPr>
          <a:xfrm>
            <a:off x="3617305" y="1189844"/>
            <a:ext cx="377525" cy="634543"/>
            <a:chOff x="3676127" y="1231325"/>
            <a:chExt cx="396143" cy="665907"/>
          </a:xfrm>
        </p:grpSpPr>
        <p:pic>
          <p:nvPicPr>
            <p:cNvPr id="623" name="Google Shape;623;p8"/>
            <p:cNvPicPr preferRelativeResize="0"/>
            <p:nvPr/>
          </p:nvPicPr>
          <p:blipFill rotWithShape="1">
            <a:blip r:embed="rId6">
              <a:alphaModFix/>
            </a:blip>
            <a:srcRect b="0" l="0" r="0" t="0"/>
            <a:stretch/>
          </p:blipFill>
          <p:spPr>
            <a:xfrm>
              <a:off x="3676127" y="1231325"/>
              <a:ext cx="330837" cy="665907"/>
            </a:xfrm>
            <a:prstGeom prst="rect">
              <a:avLst/>
            </a:prstGeom>
            <a:noFill/>
            <a:ln>
              <a:noFill/>
            </a:ln>
          </p:spPr>
        </p:pic>
        <p:pic>
          <p:nvPicPr>
            <p:cNvPr id="624" name="Google Shape;624;p8"/>
            <p:cNvPicPr preferRelativeResize="0"/>
            <p:nvPr/>
          </p:nvPicPr>
          <p:blipFill rotWithShape="1">
            <a:blip r:embed="rId7">
              <a:alphaModFix/>
            </a:blip>
            <a:srcRect b="0" l="0" r="0" t="0"/>
            <a:stretch/>
          </p:blipFill>
          <p:spPr>
            <a:xfrm>
              <a:off x="3949500" y="1322598"/>
              <a:ext cx="122770" cy="234900"/>
            </a:xfrm>
            <a:prstGeom prst="rect">
              <a:avLst/>
            </a:prstGeom>
            <a:noFill/>
            <a:ln>
              <a:noFill/>
            </a:ln>
          </p:spPr>
        </p:pic>
      </p:grpSp>
      <p:grpSp>
        <p:nvGrpSpPr>
          <p:cNvPr id="625" name="Google Shape;625;p8"/>
          <p:cNvGrpSpPr/>
          <p:nvPr/>
        </p:nvGrpSpPr>
        <p:grpSpPr>
          <a:xfrm>
            <a:off x="6797755" y="1202069"/>
            <a:ext cx="377525" cy="634543"/>
            <a:chOff x="3676127" y="1231325"/>
            <a:chExt cx="396143" cy="665907"/>
          </a:xfrm>
        </p:grpSpPr>
        <p:pic>
          <p:nvPicPr>
            <p:cNvPr id="626" name="Google Shape;626;p8"/>
            <p:cNvPicPr preferRelativeResize="0"/>
            <p:nvPr/>
          </p:nvPicPr>
          <p:blipFill rotWithShape="1">
            <a:blip r:embed="rId6">
              <a:alphaModFix/>
            </a:blip>
            <a:srcRect b="0" l="0" r="0" t="0"/>
            <a:stretch/>
          </p:blipFill>
          <p:spPr>
            <a:xfrm>
              <a:off x="3676127" y="1231325"/>
              <a:ext cx="330837" cy="665907"/>
            </a:xfrm>
            <a:prstGeom prst="rect">
              <a:avLst/>
            </a:prstGeom>
            <a:noFill/>
            <a:ln>
              <a:noFill/>
            </a:ln>
          </p:spPr>
        </p:pic>
        <p:pic>
          <p:nvPicPr>
            <p:cNvPr id="627" name="Google Shape;627;p8"/>
            <p:cNvPicPr preferRelativeResize="0"/>
            <p:nvPr/>
          </p:nvPicPr>
          <p:blipFill rotWithShape="1">
            <a:blip r:embed="rId7">
              <a:alphaModFix/>
            </a:blip>
            <a:srcRect b="0" l="0" r="0" t="0"/>
            <a:stretch/>
          </p:blipFill>
          <p:spPr>
            <a:xfrm>
              <a:off x="3949500" y="1322598"/>
              <a:ext cx="122770" cy="234900"/>
            </a:xfrm>
            <a:prstGeom prst="rect">
              <a:avLst/>
            </a:prstGeom>
            <a:noFill/>
            <a:ln>
              <a:noFill/>
            </a:ln>
          </p:spPr>
        </p:pic>
      </p:grpSp>
      <p:sp>
        <p:nvSpPr>
          <p:cNvPr id="628" name="Google Shape;628;p8"/>
          <p:cNvSpPr/>
          <p:nvPr/>
        </p:nvSpPr>
        <p:spPr>
          <a:xfrm>
            <a:off x="3062406" y="3099351"/>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8"/>
          <p:cNvSpPr txBox="1"/>
          <p:nvPr/>
        </p:nvSpPr>
        <p:spPr>
          <a:xfrm>
            <a:off x="2992400" y="3069149"/>
            <a:ext cx="377400" cy="33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2b</a:t>
            </a:r>
            <a:endParaRPr b="1" i="0" sz="1200" u="none" cap="none" strike="noStrike">
              <a:solidFill>
                <a:srgbClr val="FFFFFF"/>
              </a:solidFill>
              <a:latin typeface="Nunito Sans"/>
              <a:ea typeface="Nunito Sans"/>
              <a:cs typeface="Nunito Sans"/>
              <a:sym typeface="Nunito Sans"/>
            </a:endParaRPr>
          </a:p>
        </p:txBody>
      </p:sp>
      <p:sp>
        <p:nvSpPr>
          <p:cNvPr id="630" name="Google Shape;630;p8"/>
          <p:cNvSpPr/>
          <p:nvPr/>
        </p:nvSpPr>
        <p:spPr>
          <a:xfrm>
            <a:off x="7301300" y="1063300"/>
            <a:ext cx="443100" cy="555600"/>
          </a:xfrm>
          <a:prstGeom prst="foldedCorner">
            <a:avLst>
              <a:gd fmla="val 31922" name="adj"/>
            </a:avLst>
          </a:prstGeom>
          <a:solidFill>
            <a:srgbClr val="F479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8"/>
          <p:cNvSpPr txBox="1"/>
          <p:nvPr/>
        </p:nvSpPr>
        <p:spPr>
          <a:xfrm>
            <a:off x="7254495" y="1047900"/>
            <a:ext cx="5355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Nunito Sans SemiBold"/>
                <a:ea typeface="Nunito Sans SemiBold"/>
                <a:cs typeface="Nunito Sans SemiBold"/>
                <a:sym typeface="Nunito Sans SemiBold"/>
              </a:rPr>
              <a:t>Task forms</a:t>
            </a:r>
            <a:endParaRPr b="0" i="0" sz="900" u="none" cap="none" strike="noStrike">
              <a:solidFill>
                <a:srgbClr val="FFFFFF"/>
              </a:solidFill>
              <a:latin typeface="Nunito Sans SemiBold"/>
              <a:ea typeface="Nunito Sans SemiBold"/>
              <a:cs typeface="Nunito Sans SemiBold"/>
              <a:sym typeface="Nunito Sans SemiBold"/>
            </a:endParaRPr>
          </a:p>
        </p:txBody>
      </p:sp>
      <p:sp>
        <p:nvSpPr>
          <p:cNvPr id="632" name="Google Shape;632;p8"/>
          <p:cNvSpPr txBox="1"/>
          <p:nvPr/>
        </p:nvSpPr>
        <p:spPr>
          <a:xfrm>
            <a:off x="3269127" y="3075538"/>
            <a:ext cx="2373600" cy="133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200" u="none" cap="none" strike="noStrike">
                <a:solidFill>
                  <a:srgbClr val="000000"/>
                </a:solidFill>
                <a:latin typeface="Nunito Sans"/>
                <a:ea typeface="Nunito Sans"/>
                <a:cs typeface="Nunito Sans"/>
                <a:sym typeface="Nunito Sans"/>
              </a:rPr>
              <a:t>Follow-up</a:t>
            </a:r>
            <a:endParaRPr b="0" i="0" sz="1200" u="none" cap="none" strike="noStrike">
              <a:solidFill>
                <a:srgbClr val="000000"/>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1100"/>
              <a:buFont typeface="Arial"/>
              <a:buNone/>
            </a:pPr>
            <a:r>
              <a:rPr b="0" i="0" lang="en" sz="1000" u="none" cap="none" strike="noStrike">
                <a:solidFill>
                  <a:srgbClr val="000000"/>
                </a:solidFill>
                <a:latin typeface="Nunito Sans"/>
                <a:ea typeface="Nunito Sans"/>
                <a:cs typeface="Nunito Sans"/>
                <a:sym typeface="Nunito Sans"/>
              </a:rPr>
              <a:t>Appears 72 hours after referral to a health facility and persists for 7 days after due date.</a:t>
            </a:r>
            <a:endParaRPr b="1" i="0" sz="1200" u="none" cap="none" strike="noStrike">
              <a:solidFill>
                <a:srgbClr val="000000"/>
              </a:solidFill>
              <a:latin typeface="Nunito Sans"/>
              <a:ea typeface="Nunito Sans"/>
              <a:cs typeface="Nunito Sans"/>
              <a:sym typeface="Nunito Sans"/>
            </a:endParaRPr>
          </a:p>
        </p:txBody>
      </p:sp>
      <p:sp>
        <p:nvSpPr>
          <p:cNvPr id="633" name="Google Shape;633;p8"/>
          <p:cNvSpPr/>
          <p:nvPr/>
        </p:nvSpPr>
        <p:spPr>
          <a:xfrm>
            <a:off x="5744794" y="3121923"/>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8"/>
          <p:cNvSpPr txBox="1"/>
          <p:nvPr/>
        </p:nvSpPr>
        <p:spPr>
          <a:xfrm>
            <a:off x="5650073" y="3079962"/>
            <a:ext cx="443100" cy="2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2c</a:t>
            </a:r>
            <a:endParaRPr b="1" i="0" sz="1200" u="none" cap="none" strike="noStrike">
              <a:solidFill>
                <a:srgbClr val="FFFFFF"/>
              </a:solidFill>
              <a:latin typeface="Nunito Sans"/>
              <a:ea typeface="Nunito Sans"/>
              <a:cs typeface="Nunito Sans"/>
              <a:sym typeface="Nunito Sans"/>
            </a:endParaRPr>
          </a:p>
        </p:txBody>
      </p:sp>
      <p:sp>
        <p:nvSpPr>
          <p:cNvPr id="635" name="Google Shape;635;p8"/>
          <p:cNvSpPr/>
          <p:nvPr/>
        </p:nvSpPr>
        <p:spPr>
          <a:xfrm>
            <a:off x="5260325" y="1888625"/>
            <a:ext cx="377400" cy="227100"/>
          </a:xfrm>
          <a:prstGeom prst="rightArrow">
            <a:avLst>
              <a:gd fmla="val 50000" name="adj1"/>
              <a:gd fmla="val 50000"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8"/>
          <p:cNvSpPr/>
          <p:nvPr/>
        </p:nvSpPr>
        <p:spPr>
          <a:xfrm>
            <a:off x="5260325" y="3055650"/>
            <a:ext cx="377400" cy="227100"/>
          </a:xfrm>
          <a:prstGeom prst="rightArrow">
            <a:avLst>
              <a:gd fmla="val 50000" name="adj1"/>
              <a:gd fmla="val 50000"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8"/>
          <p:cNvSpPr txBox="1"/>
          <p:nvPr/>
        </p:nvSpPr>
        <p:spPr>
          <a:xfrm>
            <a:off x="5660723" y="3881437"/>
            <a:ext cx="443100" cy="2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3b</a:t>
            </a:r>
            <a:endParaRPr b="1" i="0" sz="1200" u="none" cap="none" strike="noStrike">
              <a:solidFill>
                <a:srgbClr val="FFFFFF"/>
              </a:solidFill>
              <a:latin typeface="Nunito Sans"/>
              <a:ea typeface="Nunito Sans"/>
              <a:cs typeface="Nunito Sans"/>
              <a:sym typeface="Nunito Sans"/>
            </a:endParaRPr>
          </a:p>
        </p:txBody>
      </p:sp>
      <p:sp>
        <p:nvSpPr>
          <p:cNvPr id="638" name="Google Shape;638;p8"/>
          <p:cNvSpPr txBox="1"/>
          <p:nvPr/>
        </p:nvSpPr>
        <p:spPr>
          <a:xfrm>
            <a:off x="603500" y="3201400"/>
            <a:ext cx="2076000" cy="1082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Nunito Sans"/>
                <a:ea typeface="Nunito Sans"/>
                <a:cs typeface="Nunito Sans"/>
                <a:sym typeface="Nunito Sans"/>
              </a:rPr>
              <a:t>Pregnancy home visit</a:t>
            </a:r>
            <a:endParaRPr b="1" i="0" sz="1200" u="none" cap="none" strike="noStrike">
              <a:solidFill>
                <a:srgbClr val="000000"/>
              </a:solidFill>
              <a:latin typeface="Nunito Sans"/>
              <a:ea typeface="Nunito Sans"/>
              <a:cs typeface="Nunito Sans"/>
              <a:sym typeface="Nunito Sans"/>
            </a:endParaRPr>
          </a:p>
          <a:p>
            <a:pPr indent="0" lvl="0" marL="0" marR="0" rtl="0" algn="l">
              <a:lnSpc>
                <a:spcPct val="115000"/>
              </a:lnSpc>
              <a:spcBef>
                <a:spcPts val="0"/>
              </a:spcBef>
              <a:spcAft>
                <a:spcPts val="800"/>
              </a:spcAft>
              <a:buClr>
                <a:schemeClr val="dk1"/>
              </a:buClr>
              <a:buSzPts val="1000"/>
              <a:buFont typeface="Arial"/>
              <a:buNone/>
            </a:pPr>
            <a:r>
              <a:rPr lang="en" sz="1000">
                <a:solidFill>
                  <a:srgbClr val="434343"/>
                </a:solidFill>
                <a:latin typeface="Nunito Sans"/>
                <a:ea typeface="Nunito Sans"/>
                <a:cs typeface="Nunito Sans"/>
                <a:sym typeface="Nunito Sans"/>
              </a:rPr>
              <a:t>CHP</a:t>
            </a:r>
            <a:r>
              <a:rPr b="0" i="0" lang="en" sz="1000" u="none" cap="none" strike="noStrike">
                <a:solidFill>
                  <a:srgbClr val="434343"/>
                </a:solidFill>
                <a:latin typeface="Nunito Sans"/>
                <a:ea typeface="Nunito Sans"/>
                <a:cs typeface="Nunito Sans"/>
                <a:sym typeface="Nunito Sans"/>
              </a:rPr>
              <a:t> provides ANC counseling, malaria prevention measures, and screens for malaria, and refers.</a:t>
            </a:r>
            <a:endParaRPr b="0" i="0" sz="1400" u="none" cap="none" strike="noStrike">
              <a:solidFill>
                <a:srgbClr val="000000"/>
              </a:solidFill>
              <a:latin typeface="Arial"/>
              <a:ea typeface="Arial"/>
              <a:cs typeface="Arial"/>
              <a:sym typeface="Arial"/>
            </a:endParaRPr>
          </a:p>
        </p:txBody>
      </p:sp>
      <p:sp>
        <p:nvSpPr>
          <p:cNvPr id="639" name="Google Shape;639;p8"/>
          <p:cNvSpPr/>
          <p:nvPr/>
        </p:nvSpPr>
        <p:spPr>
          <a:xfrm>
            <a:off x="390300" y="3326461"/>
            <a:ext cx="227100" cy="227100"/>
          </a:xfrm>
          <a:prstGeom prst="ellipse">
            <a:avLst/>
          </a:prstGeom>
          <a:solidFill>
            <a:srgbClr val="9B9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8"/>
          <p:cNvSpPr txBox="1"/>
          <p:nvPr/>
        </p:nvSpPr>
        <p:spPr>
          <a:xfrm>
            <a:off x="284001" y="3350600"/>
            <a:ext cx="411900" cy="17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2a</a:t>
            </a:r>
            <a:endParaRPr b="1" i="0" sz="1200" u="none" cap="none" strike="noStrike">
              <a:solidFill>
                <a:srgbClr val="FFFFFF"/>
              </a:solidFill>
              <a:latin typeface="Nunito Sans"/>
              <a:ea typeface="Nunito Sans"/>
              <a:cs typeface="Nunito Sans"/>
              <a:sym typeface="Nunito Sans"/>
            </a:endParaRPr>
          </a:p>
        </p:txBody>
      </p:sp>
      <p:sp>
        <p:nvSpPr>
          <p:cNvPr id="641" name="Google Shape;641;p8"/>
          <p:cNvSpPr txBox="1"/>
          <p:nvPr/>
        </p:nvSpPr>
        <p:spPr>
          <a:xfrm>
            <a:off x="4817501" y="1583975"/>
            <a:ext cx="1428900" cy="26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Sans"/>
                <a:ea typeface="Nunito Sans"/>
                <a:cs typeface="Nunito Sans"/>
                <a:sym typeface="Nunito Sans"/>
              </a:rPr>
              <a:t>Task clears when...</a:t>
            </a:r>
            <a:endParaRPr b="0" i="0" sz="11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
          <p:cNvSpPr txBox="1"/>
          <p:nvPr>
            <p:ph type="title"/>
          </p:nvPr>
        </p:nvSpPr>
        <p:spPr>
          <a:xfrm>
            <a:off x="0" y="0"/>
            <a:ext cx="9144000" cy="5727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400">
                <a:latin typeface="Nunito Sans"/>
                <a:ea typeface="Nunito Sans"/>
                <a:cs typeface="Nunito Sans"/>
                <a:sym typeface="Nunito Sans"/>
              </a:rPr>
              <a:t>DESIGN CONSIDERATIONS FOR PREGNANCY WORKFLOW</a:t>
            </a:r>
            <a:endParaRPr b="1" sz="1400">
              <a:latin typeface="Nunito Sans"/>
              <a:ea typeface="Nunito Sans"/>
              <a:cs typeface="Nunito Sans"/>
              <a:sym typeface="Nunito Sans"/>
            </a:endParaRPr>
          </a:p>
        </p:txBody>
      </p:sp>
      <p:sp>
        <p:nvSpPr>
          <p:cNvPr id="647" name="Google Shape;647;p9"/>
          <p:cNvSpPr txBox="1"/>
          <p:nvPr>
            <p:ph idx="1" type="body"/>
          </p:nvPr>
        </p:nvSpPr>
        <p:spPr>
          <a:xfrm>
            <a:off x="311700" y="747275"/>
            <a:ext cx="8520600" cy="3821400"/>
          </a:xfrm>
          <a:prstGeom prst="rect">
            <a:avLst/>
          </a:prstGeom>
          <a:noFill/>
          <a:ln>
            <a:noFill/>
          </a:ln>
        </p:spPr>
        <p:txBody>
          <a:bodyPr anchorCtr="0" anchor="t" bIns="91425" lIns="91425" spcFirstLastPara="1" rIns="91425" wrap="square" tIns="91425">
            <a:noAutofit/>
          </a:bodyPr>
          <a:lstStyle/>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In light of adhering to ANC WHO guidelines, </a:t>
            </a:r>
            <a:r>
              <a:rPr i="1" lang="en" sz="1000">
                <a:latin typeface="Nunito Sans"/>
                <a:ea typeface="Nunito Sans"/>
                <a:cs typeface="Nunito Sans"/>
                <a:sym typeface="Nunito Sans"/>
              </a:rPr>
              <a:t>CHP</a:t>
            </a:r>
            <a:r>
              <a:rPr i="1" lang="en" sz="1000">
                <a:latin typeface="Nunito Sans"/>
                <a:ea typeface="Nunito Sans"/>
                <a:cs typeface="Nunito Sans"/>
                <a:sym typeface="Nunito Sans"/>
              </a:rPr>
              <a:t>s are encouraged to refer all new pregnant mothers to the health facility for a confirmatory test and initiation of ANC facility visits. In the pregnancy workflow, </a:t>
            </a:r>
            <a:r>
              <a:rPr i="1" lang="en" sz="1000">
                <a:latin typeface="Nunito Sans"/>
                <a:ea typeface="Nunito Sans"/>
                <a:cs typeface="Nunito Sans"/>
                <a:sym typeface="Nunito Sans"/>
              </a:rPr>
              <a:t>CHP</a:t>
            </a:r>
            <a:r>
              <a:rPr i="1" lang="en" sz="1000">
                <a:latin typeface="Nunito Sans"/>
                <a:ea typeface="Nunito Sans"/>
                <a:cs typeface="Nunito Sans"/>
                <a:sym typeface="Nunito Sans"/>
              </a:rPr>
              <a:t>s will only be registering mothers whose pregnancy has been confirmed.</a:t>
            </a:r>
            <a:endParaRPr i="1" sz="1000">
              <a:latin typeface="Nunito Sans"/>
              <a:ea typeface="Nunito Sans"/>
              <a:cs typeface="Nunito Sans"/>
              <a:sym typeface="Nunito Sans"/>
            </a:endParaRPr>
          </a:p>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In case the LMP or EDD details change as the pregnancy progresses, </a:t>
            </a:r>
            <a:r>
              <a:rPr i="1" lang="en" sz="1000">
                <a:latin typeface="Nunito Sans"/>
                <a:ea typeface="Nunito Sans"/>
                <a:cs typeface="Nunito Sans"/>
                <a:sym typeface="Nunito Sans"/>
              </a:rPr>
              <a:t>CHP</a:t>
            </a:r>
            <a:r>
              <a:rPr i="1" lang="en" sz="1000">
                <a:latin typeface="Nunito Sans"/>
                <a:ea typeface="Nunito Sans"/>
                <a:cs typeface="Nunito Sans"/>
                <a:sym typeface="Nunito Sans"/>
              </a:rPr>
              <a:t>s can update the information in the subsequent home pregnancy visits</a:t>
            </a:r>
            <a:endParaRPr i="1" sz="1000">
              <a:latin typeface="Nunito Sans"/>
              <a:ea typeface="Nunito Sans"/>
              <a:cs typeface="Nunito Sans"/>
              <a:sym typeface="Nunito Sans"/>
            </a:endParaRPr>
          </a:p>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All  pregnant women will be screened for malaria symptoms</a:t>
            </a:r>
            <a:endParaRPr i="1" sz="1000">
              <a:latin typeface="Nunito Sans"/>
              <a:ea typeface="Nunito Sans"/>
              <a:cs typeface="Nunito Sans"/>
              <a:sym typeface="Nunito Sans"/>
            </a:endParaRPr>
          </a:p>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Refer positive cases to a facility, a referral follow-up task is triggered in 3 days</a:t>
            </a:r>
            <a:endParaRPr i="1" sz="1000">
              <a:latin typeface="Nunito Sans"/>
              <a:ea typeface="Nunito Sans"/>
              <a:cs typeface="Nunito Sans"/>
              <a:sym typeface="Nunito Sans"/>
            </a:endParaRPr>
          </a:p>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The promotion and use of insecticide-treated bed nets (ITNs) for all pregnant women</a:t>
            </a:r>
            <a:endParaRPr i="1" sz="1000">
              <a:latin typeface="Nunito Sans"/>
              <a:ea typeface="Nunito Sans"/>
              <a:cs typeface="Nunito Sans"/>
              <a:sym typeface="Nunito Sans"/>
            </a:endParaRPr>
          </a:p>
          <a:p>
            <a:pPr indent="-171450" lvl="0" marL="336550" rtl="0" algn="l">
              <a:lnSpc>
                <a:spcPct val="115000"/>
              </a:lnSpc>
              <a:spcBef>
                <a:spcPts val="0"/>
              </a:spcBef>
              <a:spcAft>
                <a:spcPts val="0"/>
              </a:spcAft>
              <a:buSzPts val="1000"/>
              <a:buChar char="●"/>
            </a:pPr>
            <a:r>
              <a:rPr i="1" lang="en" sz="1000">
                <a:latin typeface="Nunito Sans"/>
                <a:ea typeface="Nunito Sans"/>
                <a:cs typeface="Nunito Sans"/>
                <a:sym typeface="Nunito Sans"/>
              </a:rPr>
              <a:t>Intermittent preventive treatment for malaria in pregnancy (IPTp) is recommended for all pregnant women with each scheduled. Ensure women receive a minimum of 3 doses.</a:t>
            </a:r>
            <a:endParaRPr/>
          </a:p>
          <a:p>
            <a:pPr indent="0" lvl="0" marL="457200" rtl="0" algn="l">
              <a:lnSpc>
                <a:spcPct val="115000"/>
              </a:lnSpc>
              <a:spcBef>
                <a:spcPts val="1600"/>
              </a:spcBef>
              <a:spcAft>
                <a:spcPts val="0"/>
              </a:spcAft>
              <a:buSzPts val="1800"/>
              <a:buNone/>
            </a:pPr>
            <a:r>
              <a:t/>
            </a:r>
            <a:endParaRPr sz="1400">
              <a:latin typeface="Nunito Sans"/>
              <a:ea typeface="Nunito Sans"/>
              <a:cs typeface="Nunito Sans"/>
              <a:sym typeface="Nunito Sans"/>
            </a:endParaRPr>
          </a:p>
          <a:p>
            <a:pPr indent="0" lvl="0" marL="457200" rtl="0" algn="l">
              <a:lnSpc>
                <a:spcPct val="115000"/>
              </a:lnSpc>
              <a:spcBef>
                <a:spcPts val="1600"/>
              </a:spcBef>
              <a:spcAft>
                <a:spcPts val="1600"/>
              </a:spcAft>
              <a:buSzPts val="1800"/>
              <a:buNone/>
            </a:pPr>
            <a:r>
              <a:t/>
            </a:r>
            <a:endParaRPr sz="1400">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 M</dc:creator>
</cp:coreProperties>
</file>