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8"/>
  </p:notesMasterIdLst>
  <p:sldIdLst>
    <p:sldId id="620" r:id="rId2"/>
    <p:sldId id="612" r:id="rId3"/>
    <p:sldId id="617" r:id="rId4"/>
    <p:sldId id="618" r:id="rId5"/>
    <p:sldId id="619" r:id="rId6"/>
    <p:sldId id="613" r:id="rId7"/>
    <p:sldId id="614" r:id="rId8"/>
    <p:sldId id="615" r:id="rId9"/>
    <p:sldId id="616" r:id="rId10"/>
    <p:sldId id="622" r:id="rId11"/>
    <p:sldId id="623" r:id="rId12"/>
    <p:sldId id="624" r:id="rId13"/>
    <p:sldId id="625" r:id="rId14"/>
    <p:sldId id="626" r:id="rId15"/>
    <p:sldId id="621" r:id="rId16"/>
    <p:sldId id="62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58F"/>
    <a:srgbClr val="FCECF3"/>
    <a:srgbClr val="FE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3" autoAdjust="0"/>
    <p:restoredTop sz="93673"/>
  </p:normalViewPr>
  <p:slideViewPr>
    <p:cSldViewPr snapToGrid="0">
      <p:cViewPr varScale="1">
        <p:scale>
          <a:sx n="102" d="100"/>
          <a:sy n="102" d="100"/>
        </p:scale>
        <p:origin x="88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hua" userId="692e123b3e9a7e92" providerId="LiveId" clId="{7D6EEAB2-34C8-4CE3-8B99-C0324F29A1EF}"/>
    <pc:docChg chg="modSld">
      <pc:chgData name="zhang hua" userId="692e123b3e9a7e92" providerId="LiveId" clId="{7D6EEAB2-34C8-4CE3-8B99-C0324F29A1EF}" dt="2021-06-07T10:11:01.127" v="44" actId="207"/>
      <pc:docMkLst>
        <pc:docMk/>
      </pc:docMkLst>
      <pc:sldChg chg="modSp mod">
        <pc:chgData name="zhang hua" userId="692e123b3e9a7e92" providerId="LiveId" clId="{7D6EEAB2-34C8-4CE3-8B99-C0324F29A1EF}" dt="2021-06-07T10:11:01.127" v="44" actId="207"/>
        <pc:sldMkLst>
          <pc:docMk/>
          <pc:sldMk cId="850366677" sldId="626"/>
        </pc:sldMkLst>
        <pc:spChg chg="mod">
          <ac:chgData name="zhang hua" userId="692e123b3e9a7e92" providerId="LiveId" clId="{7D6EEAB2-34C8-4CE3-8B99-C0324F29A1EF}" dt="2021-06-07T10:11:01.127" v="44" actId="207"/>
          <ac:spMkLst>
            <pc:docMk/>
            <pc:sldMk cId="850366677" sldId="626"/>
            <ac:spMk id="10" creationId="{B2A505DA-C286-4DDA-A934-B1DC8E670B6A}"/>
          </ac:spMkLst>
        </pc:spChg>
      </pc:sldChg>
    </pc:docChg>
  </pc:docChgLst>
  <pc:docChgLst>
    <pc:chgData name="zhang hua" userId="692e123b3e9a7e92" providerId="LiveId" clId="{CC934404-5E3A-47B9-9E11-DE7E5AB3349F}"/>
    <pc:docChg chg="undo custSel addSld delSld modSld">
      <pc:chgData name="zhang hua" userId="692e123b3e9a7e92" providerId="LiveId" clId="{CC934404-5E3A-47B9-9E11-DE7E5AB3349F}" dt="2020-05-31T15:07:59.793" v="1926" actId="47"/>
      <pc:docMkLst>
        <pc:docMk/>
      </pc:docMkLst>
      <pc:sldChg chg="addSp modSp mod modAnim">
        <pc:chgData name="zhang hua" userId="692e123b3e9a7e92" providerId="LiveId" clId="{CC934404-5E3A-47B9-9E11-DE7E5AB3349F}" dt="2020-05-30T14:31:32.027" v="51" actId="14100"/>
        <pc:sldMkLst>
          <pc:docMk/>
          <pc:sldMk cId="3707575789" sldId="464"/>
        </pc:sldMkLst>
        <pc:spChg chg="add mod">
          <ac:chgData name="zhang hua" userId="692e123b3e9a7e92" providerId="LiveId" clId="{CC934404-5E3A-47B9-9E11-DE7E5AB3349F}" dt="2020-05-30T14:31:32.027" v="51" actId="14100"/>
          <ac:spMkLst>
            <pc:docMk/>
            <pc:sldMk cId="3707575789" sldId="464"/>
            <ac:spMk id="7" creationId="{13E697D0-BC0D-4998-8C9D-6B8E10191BB2}"/>
          </ac:spMkLst>
        </pc:spChg>
      </pc:sldChg>
      <pc:sldChg chg="modSp mod modAnim">
        <pc:chgData name="zhang hua" userId="692e123b3e9a7e92" providerId="LiveId" clId="{CC934404-5E3A-47B9-9E11-DE7E5AB3349F}" dt="2020-05-31T12:46:43.052" v="1854"/>
        <pc:sldMkLst>
          <pc:docMk/>
          <pc:sldMk cId="2060957319" sldId="574"/>
        </pc:sldMkLst>
        <pc:spChg chg="mod">
          <ac:chgData name="zhang hua" userId="692e123b3e9a7e92" providerId="LiveId" clId="{CC934404-5E3A-47B9-9E11-DE7E5AB3349F}" dt="2020-05-31T12:46:31.392" v="1852" actId="1076"/>
          <ac:spMkLst>
            <pc:docMk/>
            <pc:sldMk cId="2060957319" sldId="574"/>
            <ac:spMk id="11" creationId="{91BB075F-9A0E-4939-9CC8-1DF7D980ACE3}"/>
          </ac:spMkLst>
        </pc:spChg>
      </pc:sldChg>
      <pc:sldChg chg="del">
        <pc:chgData name="zhang hua" userId="692e123b3e9a7e92" providerId="LiveId" clId="{CC934404-5E3A-47B9-9E11-DE7E5AB3349F}" dt="2020-05-31T15:07:53.269" v="1921" actId="47"/>
        <pc:sldMkLst>
          <pc:docMk/>
          <pc:sldMk cId="2495151010" sldId="578"/>
        </pc:sldMkLst>
      </pc:sldChg>
      <pc:sldChg chg="del">
        <pc:chgData name="zhang hua" userId="692e123b3e9a7e92" providerId="LiveId" clId="{CC934404-5E3A-47B9-9E11-DE7E5AB3349F}" dt="2020-05-29T10:33:24.557" v="10" actId="47"/>
        <pc:sldMkLst>
          <pc:docMk/>
          <pc:sldMk cId="2355437681" sldId="580"/>
        </pc:sldMkLst>
      </pc:sldChg>
      <pc:sldChg chg="del">
        <pc:chgData name="zhang hua" userId="692e123b3e9a7e92" providerId="LiveId" clId="{CC934404-5E3A-47B9-9E11-DE7E5AB3349F}" dt="2020-05-29T10:33:23.077" v="9" actId="47"/>
        <pc:sldMkLst>
          <pc:docMk/>
          <pc:sldMk cId="1442547511" sldId="583"/>
        </pc:sldMkLst>
      </pc:sldChg>
      <pc:sldChg chg="del">
        <pc:chgData name="zhang hua" userId="692e123b3e9a7e92" providerId="LiveId" clId="{CC934404-5E3A-47B9-9E11-DE7E5AB3349F}" dt="2020-05-29T10:33:21.092" v="8" actId="47"/>
        <pc:sldMkLst>
          <pc:docMk/>
          <pc:sldMk cId="1676271741" sldId="587"/>
        </pc:sldMkLst>
      </pc:sldChg>
      <pc:sldChg chg="del">
        <pc:chgData name="zhang hua" userId="692e123b3e9a7e92" providerId="LiveId" clId="{CC934404-5E3A-47B9-9E11-DE7E5AB3349F}" dt="2020-05-29T10:33:20.695" v="7" actId="47"/>
        <pc:sldMkLst>
          <pc:docMk/>
          <pc:sldMk cId="4173976390" sldId="588"/>
        </pc:sldMkLst>
      </pc:sldChg>
      <pc:sldChg chg="del">
        <pc:chgData name="zhang hua" userId="692e123b3e9a7e92" providerId="LiveId" clId="{CC934404-5E3A-47B9-9E11-DE7E5AB3349F}" dt="2020-05-29T10:33:20.306" v="6" actId="47"/>
        <pc:sldMkLst>
          <pc:docMk/>
          <pc:sldMk cId="1503410673" sldId="589"/>
        </pc:sldMkLst>
      </pc:sldChg>
      <pc:sldChg chg="del">
        <pc:chgData name="zhang hua" userId="692e123b3e9a7e92" providerId="LiveId" clId="{CC934404-5E3A-47B9-9E11-DE7E5AB3349F}" dt="2020-05-29T10:33:19.857" v="5" actId="47"/>
        <pc:sldMkLst>
          <pc:docMk/>
          <pc:sldMk cId="2588378973" sldId="590"/>
        </pc:sldMkLst>
      </pc:sldChg>
      <pc:sldChg chg="del">
        <pc:chgData name="zhang hua" userId="692e123b3e9a7e92" providerId="LiveId" clId="{CC934404-5E3A-47B9-9E11-DE7E5AB3349F}" dt="2020-05-29T10:33:19.389" v="4" actId="47"/>
        <pc:sldMkLst>
          <pc:docMk/>
          <pc:sldMk cId="720754059" sldId="591"/>
        </pc:sldMkLst>
      </pc:sldChg>
      <pc:sldChg chg="del">
        <pc:chgData name="zhang hua" userId="692e123b3e9a7e92" providerId="LiveId" clId="{CC934404-5E3A-47B9-9E11-DE7E5AB3349F}" dt="2020-05-29T10:33:18.262" v="1" actId="47"/>
        <pc:sldMkLst>
          <pc:docMk/>
          <pc:sldMk cId="11975134" sldId="592"/>
        </pc:sldMkLst>
      </pc:sldChg>
      <pc:sldChg chg="del">
        <pc:chgData name="zhang hua" userId="692e123b3e9a7e92" providerId="LiveId" clId="{CC934404-5E3A-47B9-9E11-DE7E5AB3349F}" dt="2020-05-29T10:33:18.865" v="3" actId="47"/>
        <pc:sldMkLst>
          <pc:docMk/>
          <pc:sldMk cId="1344303600" sldId="593"/>
        </pc:sldMkLst>
      </pc:sldChg>
      <pc:sldChg chg="del">
        <pc:chgData name="zhang hua" userId="692e123b3e9a7e92" providerId="LiveId" clId="{CC934404-5E3A-47B9-9E11-DE7E5AB3349F}" dt="2020-05-29T10:33:18.533" v="2" actId="47"/>
        <pc:sldMkLst>
          <pc:docMk/>
          <pc:sldMk cId="2495138997" sldId="594"/>
        </pc:sldMkLst>
      </pc:sldChg>
      <pc:sldChg chg="del">
        <pc:chgData name="zhang hua" userId="692e123b3e9a7e92" providerId="LiveId" clId="{CC934404-5E3A-47B9-9E11-DE7E5AB3349F}" dt="2020-05-29T10:33:17.852" v="0" actId="47"/>
        <pc:sldMkLst>
          <pc:docMk/>
          <pc:sldMk cId="898211286" sldId="595"/>
        </pc:sldMkLst>
      </pc:sldChg>
      <pc:sldChg chg="modAnim">
        <pc:chgData name="zhang hua" userId="692e123b3e9a7e92" providerId="LiveId" clId="{CC934404-5E3A-47B9-9E11-DE7E5AB3349F}" dt="2020-05-31T12:46:05.198" v="1847"/>
        <pc:sldMkLst>
          <pc:docMk/>
          <pc:sldMk cId="3283854528" sldId="596"/>
        </pc:sldMkLst>
      </pc:sldChg>
      <pc:sldChg chg="modAnim">
        <pc:chgData name="zhang hua" userId="692e123b3e9a7e92" providerId="LiveId" clId="{CC934404-5E3A-47B9-9E11-DE7E5AB3349F}" dt="2020-05-31T12:46:11.018" v="1850"/>
        <pc:sldMkLst>
          <pc:docMk/>
          <pc:sldMk cId="4214470502" sldId="597"/>
        </pc:sldMkLst>
      </pc:sldChg>
      <pc:sldChg chg="modAnim">
        <pc:chgData name="zhang hua" userId="692e123b3e9a7e92" providerId="LiveId" clId="{CC934404-5E3A-47B9-9E11-DE7E5AB3349F}" dt="2020-05-31T12:47:11.840" v="1863"/>
        <pc:sldMkLst>
          <pc:docMk/>
          <pc:sldMk cId="692763871" sldId="598"/>
        </pc:sldMkLst>
      </pc:sldChg>
      <pc:sldChg chg="modSp mod modAnim">
        <pc:chgData name="zhang hua" userId="692e123b3e9a7e92" providerId="LiveId" clId="{CC934404-5E3A-47B9-9E11-DE7E5AB3349F}" dt="2020-05-31T12:48:06.473" v="1877" actId="1076"/>
        <pc:sldMkLst>
          <pc:docMk/>
          <pc:sldMk cId="3878755702" sldId="599"/>
        </pc:sldMkLst>
        <pc:inkChg chg="mod">
          <ac:chgData name="zhang hua" userId="692e123b3e9a7e92" providerId="LiveId" clId="{CC934404-5E3A-47B9-9E11-DE7E5AB3349F}" dt="2020-05-31T12:48:06.473" v="1877" actId="1076"/>
          <ac:inkMkLst>
            <pc:docMk/>
            <pc:sldMk cId="3878755702" sldId="599"/>
            <ac:inkMk id="4" creationId="{4FD154EE-5F61-B547-8B0C-528464C1658F}"/>
          </ac:inkMkLst>
        </pc:inkChg>
      </pc:sldChg>
      <pc:sldChg chg="modAnim">
        <pc:chgData name="zhang hua" userId="692e123b3e9a7e92" providerId="LiveId" clId="{CC934404-5E3A-47B9-9E11-DE7E5AB3349F}" dt="2020-05-31T15:04:52.343" v="1914"/>
        <pc:sldMkLst>
          <pc:docMk/>
          <pc:sldMk cId="2775441203" sldId="600"/>
        </pc:sldMkLst>
      </pc:sldChg>
      <pc:sldChg chg="addSp delSp modSp add del mod delAnim modAnim">
        <pc:chgData name="zhang hua" userId="692e123b3e9a7e92" providerId="LiveId" clId="{CC934404-5E3A-47B9-9E11-DE7E5AB3349F}" dt="2020-05-31T15:07:00.847" v="1919" actId="47"/>
        <pc:sldMkLst>
          <pc:docMk/>
          <pc:sldMk cId="1962125762" sldId="602"/>
        </pc:sldMkLst>
        <pc:spChg chg="del">
          <ac:chgData name="zhang hua" userId="692e123b3e9a7e92" providerId="LiveId" clId="{CC934404-5E3A-47B9-9E11-DE7E5AB3349F}" dt="2020-05-30T14:36:11.080" v="100" actId="478"/>
          <ac:spMkLst>
            <pc:docMk/>
            <pc:sldMk cId="1962125762" sldId="602"/>
            <ac:spMk id="3" creationId="{80E40850-9D9D-41C4-8A16-FDC3546540F0}"/>
          </ac:spMkLst>
        </pc:spChg>
        <pc:spChg chg="mod">
          <ac:chgData name="zhang hua" userId="692e123b3e9a7e92" providerId="LiveId" clId="{CC934404-5E3A-47B9-9E11-DE7E5AB3349F}" dt="2020-05-30T14:33:54.207" v="89"/>
          <ac:spMkLst>
            <pc:docMk/>
            <pc:sldMk cId="1962125762" sldId="602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0T14:43:35.229" v="121" actId="1076"/>
          <ac:spMkLst>
            <pc:docMk/>
            <pc:sldMk cId="1962125762" sldId="602"/>
            <ac:spMk id="16" creationId="{9D94B637-CCFC-4F7D-9A98-76253A7B25B1}"/>
          </ac:spMkLst>
        </pc:spChg>
        <pc:spChg chg="del">
          <ac:chgData name="zhang hua" userId="692e123b3e9a7e92" providerId="LiveId" clId="{CC934404-5E3A-47B9-9E11-DE7E5AB3349F}" dt="2020-05-30T14:35:26.729" v="92" actId="478"/>
          <ac:spMkLst>
            <pc:docMk/>
            <pc:sldMk cId="1962125762" sldId="602"/>
            <ac:spMk id="17" creationId="{F35536D4-ECBA-4629-9DE8-996468163596}"/>
          </ac:spMkLst>
        </pc:spChg>
        <pc:spChg chg="del">
          <ac:chgData name="zhang hua" userId="692e123b3e9a7e92" providerId="LiveId" clId="{CC934404-5E3A-47B9-9E11-DE7E5AB3349F}" dt="2020-05-30T14:35:23.603" v="90" actId="478"/>
          <ac:spMkLst>
            <pc:docMk/>
            <pc:sldMk cId="1962125762" sldId="602"/>
            <ac:spMk id="18" creationId="{3EF10EAB-60AA-4577-8FD0-72F12E840952}"/>
          </ac:spMkLst>
        </pc:spChg>
        <pc:spChg chg="add mod">
          <ac:chgData name="zhang hua" userId="692e123b3e9a7e92" providerId="LiveId" clId="{CC934404-5E3A-47B9-9E11-DE7E5AB3349F}" dt="2020-05-30T14:43:33.464" v="120" actId="1076"/>
          <ac:spMkLst>
            <pc:docMk/>
            <pc:sldMk cId="1962125762" sldId="602"/>
            <ac:spMk id="19" creationId="{6E2BE995-6E5E-485D-B1EF-17D0372E5D78}"/>
          </ac:spMkLst>
        </pc:spChg>
        <pc:spChg chg="del mod">
          <ac:chgData name="zhang hua" userId="692e123b3e9a7e92" providerId="LiveId" clId="{CC934404-5E3A-47B9-9E11-DE7E5AB3349F}" dt="2020-05-30T14:43:30.432" v="119" actId="478"/>
          <ac:spMkLst>
            <pc:docMk/>
            <pc:sldMk cId="1962125762" sldId="602"/>
            <ac:spMk id="20" creationId="{CC823881-78C7-457E-99ED-93112E7B9263}"/>
          </ac:spMkLst>
        </pc:spChg>
        <pc:spChg chg="del">
          <ac:chgData name="zhang hua" userId="692e123b3e9a7e92" providerId="LiveId" clId="{CC934404-5E3A-47B9-9E11-DE7E5AB3349F}" dt="2020-05-30T14:35:25.191" v="91" actId="478"/>
          <ac:spMkLst>
            <pc:docMk/>
            <pc:sldMk cId="1962125762" sldId="602"/>
            <ac:spMk id="21" creationId="{F9D13278-AD20-B848-8380-DE15946BFC20}"/>
          </ac:spMkLst>
        </pc:spChg>
        <pc:spChg chg="del">
          <ac:chgData name="zhang hua" userId="692e123b3e9a7e92" providerId="LiveId" clId="{CC934404-5E3A-47B9-9E11-DE7E5AB3349F}" dt="2020-05-30T14:36:12.725" v="101" actId="478"/>
          <ac:spMkLst>
            <pc:docMk/>
            <pc:sldMk cId="1962125762" sldId="602"/>
            <ac:spMk id="22" creationId="{ED58A6D4-CD9F-4F65-B820-C5802736E168}"/>
          </ac:spMkLst>
        </pc:spChg>
        <pc:spChg chg="del">
          <ac:chgData name="zhang hua" userId="692e123b3e9a7e92" providerId="LiveId" clId="{CC934404-5E3A-47B9-9E11-DE7E5AB3349F}" dt="2020-05-30T14:36:14.580" v="102" actId="478"/>
          <ac:spMkLst>
            <pc:docMk/>
            <pc:sldMk cId="1962125762" sldId="602"/>
            <ac:spMk id="24" creationId="{259804B7-9865-4CB5-A841-373E5C76CB17}"/>
          </ac:spMkLst>
        </pc:spChg>
        <pc:inkChg chg="del">
          <ac:chgData name="zhang hua" userId="692e123b3e9a7e92" providerId="LiveId" clId="{CC934404-5E3A-47B9-9E11-DE7E5AB3349F}" dt="2020-05-30T14:33:08.113" v="53" actId="478"/>
          <ac:inkMkLst>
            <pc:docMk/>
            <pc:sldMk cId="1962125762" sldId="602"/>
            <ac:inkMk id="5" creationId="{365E87A6-7244-384E-AE3B-4E31AFED19EC}"/>
          </ac:inkMkLst>
        </pc:inkChg>
      </pc:sldChg>
      <pc:sldChg chg="addSp delSp modSp add del mod modAnim">
        <pc:chgData name="zhang hua" userId="692e123b3e9a7e92" providerId="LiveId" clId="{CC934404-5E3A-47B9-9E11-DE7E5AB3349F}" dt="2020-05-31T15:06:47.508" v="1917" actId="47"/>
        <pc:sldMkLst>
          <pc:docMk/>
          <pc:sldMk cId="3664763676" sldId="603"/>
        </pc:sldMkLst>
        <pc:spChg chg="add del mod">
          <ac:chgData name="zhang hua" userId="692e123b3e9a7e92" providerId="LiveId" clId="{CC934404-5E3A-47B9-9E11-DE7E5AB3349F}" dt="2020-05-30T14:56:17.802" v="174"/>
          <ac:spMkLst>
            <pc:docMk/>
            <pc:sldMk cId="3664763676" sldId="603"/>
            <ac:spMk id="3" creationId="{548B5601-5079-46BA-A5DF-8A0712D9751F}"/>
          </ac:spMkLst>
        </pc:spChg>
        <pc:spChg chg="add mod">
          <ac:chgData name="zhang hua" userId="692e123b3e9a7e92" providerId="LiveId" clId="{CC934404-5E3A-47B9-9E11-DE7E5AB3349F}" dt="2020-05-30T14:54:30.939" v="171" actId="1076"/>
          <ac:spMkLst>
            <pc:docMk/>
            <pc:sldMk cId="3664763676" sldId="603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0T14:56:11.034" v="172" actId="20577"/>
          <ac:spMkLst>
            <pc:docMk/>
            <pc:sldMk cId="3664763676" sldId="603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0T14:54:04.938" v="168" actId="20577"/>
          <ac:spMkLst>
            <pc:docMk/>
            <pc:sldMk cId="3664763676" sldId="603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0T14:54:28.220" v="170"/>
          <ac:spMkLst>
            <pc:docMk/>
            <pc:sldMk cId="3664763676" sldId="603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08:55:19.352" v="1689" actId="20577"/>
        <pc:sldMkLst>
          <pc:docMk/>
          <pc:sldMk cId="33554795" sldId="604"/>
        </pc:sldMkLst>
        <pc:spChg chg="add del mod">
          <ac:chgData name="zhang hua" userId="692e123b3e9a7e92" providerId="LiveId" clId="{CC934404-5E3A-47B9-9E11-DE7E5AB3349F}" dt="2020-05-31T02:43:42.574" v="518"/>
          <ac:spMkLst>
            <pc:docMk/>
            <pc:sldMk cId="33554795" sldId="604"/>
            <ac:spMk id="3" creationId="{060B80B5-B821-4713-A053-348556243A8C}"/>
          </ac:spMkLst>
        </pc:spChg>
        <pc:spChg chg="mod">
          <ac:chgData name="zhang hua" userId="692e123b3e9a7e92" providerId="LiveId" clId="{CC934404-5E3A-47B9-9E11-DE7E5AB3349F}" dt="2020-05-31T02:32:37.178" v="464" actId="20577"/>
          <ac:spMkLst>
            <pc:docMk/>
            <pc:sldMk cId="33554795" sldId="604"/>
            <ac:spMk id="8" creationId="{D8833C80-BC2F-4967-B2CD-72AA75727CE6}"/>
          </ac:spMkLst>
        </pc:spChg>
        <pc:spChg chg="add del mod">
          <ac:chgData name="zhang hua" userId="692e123b3e9a7e92" providerId="LiveId" clId="{CC934404-5E3A-47B9-9E11-DE7E5AB3349F}" dt="2020-05-30T15:09:24.925" v="191" actId="478"/>
          <ac:spMkLst>
            <pc:docMk/>
            <pc:sldMk cId="33554795" sldId="604"/>
            <ac:spMk id="9" creationId="{44FC39A8-8792-48CA-A969-B1A216B58DF3}"/>
          </ac:spMkLst>
        </pc:spChg>
        <pc:spChg chg="add mod">
          <ac:chgData name="zhang hua" userId="692e123b3e9a7e92" providerId="LiveId" clId="{CC934404-5E3A-47B9-9E11-DE7E5AB3349F}" dt="2020-05-31T08:55:19.352" v="1689" actId="20577"/>
          <ac:spMkLst>
            <pc:docMk/>
            <pc:sldMk cId="33554795" sldId="604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2:38:59.825" v="492" actId="1076"/>
          <ac:spMkLst>
            <pc:docMk/>
            <pc:sldMk cId="33554795" sldId="604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2:41:32.226" v="513" actId="1076"/>
          <ac:spMkLst>
            <pc:docMk/>
            <pc:sldMk cId="33554795" sldId="604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08:55:30.070" v="1692" actId="20577"/>
        <pc:sldMkLst>
          <pc:docMk/>
          <pc:sldMk cId="3241816355" sldId="605"/>
        </pc:sldMkLst>
        <pc:spChg chg="add mod">
          <ac:chgData name="zhang hua" userId="692e123b3e9a7e92" providerId="LiveId" clId="{CC934404-5E3A-47B9-9E11-DE7E5AB3349F}" dt="2020-05-31T03:15:11.138" v="722" actId="1076"/>
          <ac:spMkLst>
            <pc:docMk/>
            <pc:sldMk cId="3241816355" sldId="605"/>
            <ac:spMk id="3" creationId="{3F1DB86B-7150-4D46-AF3A-2A8E123DF8A8}"/>
          </ac:spMkLst>
        </pc:spChg>
        <pc:spChg chg="mod">
          <ac:chgData name="zhang hua" userId="692e123b3e9a7e92" providerId="LiveId" clId="{CC934404-5E3A-47B9-9E11-DE7E5AB3349F}" dt="2020-05-31T08:55:30.070" v="1692" actId="20577"/>
          <ac:spMkLst>
            <pc:docMk/>
            <pc:sldMk cId="3241816355" sldId="605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1T03:15:57.919" v="733" actId="1076"/>
          <ac:spMkLst>
            <pc:docMk/>
            <pc:sldMk cId="3241816355" sldId="605"/>
            <ac:spMk id="10" creationId="{4E2D7992-737D-4B97-9FD4-7A8E290A8232}"/>
          </ac:spMkLst>
        </pc:spChg>
        <pc:spChg chg="add mod">
          <ac:chgData name="zhang hua" userId="692e123b3e9a7e92" providerId="LiveId" clId="{CC934404-5E3A-47B9-9E11-DE7E5AB3349F}" dt="2020-05-31T08:19:36.026" v="1350" actId="20577"/>
          <ac:spMkLst>
            <pc:docMk/>
            <pc:sldMk cId="3241816355" sldId="605"/>
            <ac:spMk id="11" creationId="{639678A6-EF93-47D0-9F1F-C88C10E599B1}"/>
          </ac:spMkLst>
        </pc:spChg>
        <pc:spChg chg="add mod">
          <ac:chgData name="zhang hua" userId="692e123b3e9a7e92" providerId="LiveId" clId="{CC934404-5E3A-47B9-9E11-DE7E5AB3349F}" dt="2020-05-31T02:49:08.947" v="646" actId="14100"/>
          <ac:spMkLst>
            <pc:docMk/>
            <pc:sldMk cId="3241816355" sldId="605"/>
            <ac:spMk id="12" creationId="{86223CFD-970C-418B-B3B9-75EDA29441A5}"/>
          </ac:spMkLst>
        </pc:spChg>
        <pc:spChg chg="add mod">
          <ac:chgData name="zhang hua" userId="692e123b3e9a7e92" providerId="LiveId" clId="{CC934404-5E3A-47B9-9E11-DE7E5AB3349F}" dt="2020-05-31T03:15:52.255" v="732" actId="20577"/>
          <ac:spMkLst>
            <pc:docMk/>
            <pc:sldMk cId="3241816355" sldId="605"/>
            <ac:spMk id="13" creationId="{26CD80AE-B9EF-45A2-B055-CEAFA3CE769A}"/>
          </ac:spMkLst>
        </pc:spChg>
        <pc:spChg chg="del">
          <ac:chgData name="zhang hua" userId="692e123b3e9a7e92" providerId="LiveId" clId="{CC934404-5E3A-47B9-9E11-DE7E5AB3349F}" dt="2020-05-31T02:45:22.709" v="520" actId="478"/>
          <ac:spMkLst>
            <pc:docMk/>
            <pc:sldMk cId="3241816355" sldId="605"/>
            <ac:spMk id="15" creationId="{688CDA68-FB5E-4C9C-9F62-C4D11CE7BCE1}"/>
          </ac:spMkLst>
        </pc:spChg>
        <pc:spChg chg="mod">
          <ac:chgData name="zhang hua" userId="692e123b3e9a7e92" providerId="LiveId" clId="{CC934404-5E3A-47B9-9E11-DE7E5AB3349F}" dt="2020-05-31T03:18:47.462" v="745" actId="14100"/>
          <ac:spMkLst>
            <pc:docMk/>
            <pc:sldMk cId="3241816355" sldId="605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2:49:31.905" v="652" actId="1076"/>
          <ac:spMkLst>
            <pc:docMk/>
            <pc:sldMk cId="3241816355" sldId="605"/>
            <ac:spMk id="19" creationId="{6E2BE995-6E5E-485D-B1EF-17D0372E5D78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49:21.570" v="1890"/>
        <pc:sldMkLst>
          <pc:docMk/>
          <pc:sldMk cId="3283966863" sldId="606"/>
        </pc:sldMkLst>
        <pc:spChg chg="mod">
          <ac:chgData name="zhang hua" userId="692e123b3e9a7e92" providerId="LiveId" clId="{CC934404-5E3A-47B9-9E11-DE7E5AB3349F}" dt="2020-05-31T03:32:18.110" v="1020" actId="1076"/>
          <ac:spMkLst>
            <pc:docMk/>
            <pc:sldMk cId="3283966863" sldId="606"/>
            <ac:spMk id="3" creationId="{3F1DB86B-7150-4D46-AF3A-2A8E123DF8A8}"/>
          </ac:spMkLst>
        </pc:spChg>
        <pc:spChg chg="add mod">
          <ac:chgData name="zhang hua" userId="692e123b3e9a7e92" providerId="LiveId" clId="{CC934404-5E3A-47B9-9E11-DE7E5AB3349F}" dt="2020-05-31T03:23:56.102" v="907" actId="1076"/>
          <ac:spMkLst>
            <pc:docMk/>
            <pc:sldMk cId="3283966863" sldId="606"/>
            <ac:spMk id="5" creationId="{0C2FE1BF-11D4-4527-A39C-8D9B8EEA1A0D}"/>
          </ac:spMkLst>
        </pc:spChg>
        <pc:spChg chg="mod">
          <ac:chgData name="zhang hua" userId="692e123b3e9a7e92" providerId="LiveId" clId="{CC934404-5E3A-47B9-9E11-DE7E5AB3349F}" dt="2020-05-31T03:38:42.483" v="1063" actId="20577"/>
          <ac:spMkLst>
            <pc:docMk/>
            <pc:sldMk cId="3283966863" sldId="606"/>
            <ac:spMk id="8" creationId="{D8833C80-BC2F-4967-B2CD-72AA75727CE6}"/>
          </ac:spMkLst>
        </pc:spChg>
        <pc:spChg chg="del">
          <ac:chgData name="zhang hua" userId="692e123b3e9a7e92" providerId="LiveId" clId="{CC934404-5E3A-47B9-9E11-DE7E5AB3349F}" dt="2020-05-31T03:23:45.661" v="905" actId="478"/>
          <ac:spMkLst>
            <pc:docMk/>
            <pc:sldMk cId="3283966863" sldId="606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3:18:16.028" v="741" actId="20577"/>
          <ac:spMkLst>
            <pc:docMk/>
            <pc:sldMk cId="3283966863" sldId="606"/>
            <ac:spMk id="11" creationId="{639678A6-EF93-47D0-9F1F-C88C10E599B1}"/>
          </ac:spMkLst>
        </pc:spChg>
        <pc:spChg chg="del">
          <ac:chgData name="zhang hua" userId="692e123b3e9a7e92" providerId="LiveId" clId="{CC934404-5E3A-47B9-9E11-DE7E5AB3349F}" dt="2020-05-31T03:18:28.802" v="743" actId="478"/>
          <ac:spMkLst>
            <pc:docMk/>
            <pc:sldMk cId="3283966863" sldId="606"/>
            <ac:spMk id="12" creationId="{86223CFD-970C-418B-B3B9-75EDA29441A5}"/>
          </ac:spMkLst>
        </pc:spChg>
        <pc:spChg chg="del">
          <ac:chgData name="zhang hua" userId="692e123b3e9a7e92" providerId="LiveId" clId="{CC934404-5E3A-47B9-9E11-DE7E5AB3349F}" dt="2020-05-31T03:19:32.452" v="751" actId="478"/>
          <ac:spMkLst>
            <pc:docMk/>
            <pc:sldMk cId="3283966863" sldId="606"/>
            <ac:spMk id="13" creationId="{26CD80AE-B9EF-45A2-B055-CEAFA3CE769A}"/>
          </ac:spMkLst>
        </pc:spChg>
        <pc:spChg chg="add mod">
          <ac:chgData name="zhang hua" userId="692e123b3e9a7e92" providerId="LiveId" clId="{CC934404-5E3A-47B9-9E11-DE7E5AB3349F}" dt="2020-05-31T08:56:35.604" v="1709" actId="20577"/>
          <ac:spMkLst>
            <pc:docMk/>
            <pc:sldMk cId="3283966863" sldId="606"/>
            <ac:spMk id="14" creationId="{C9E5F054-AF21-451D-BD61-B3149F5E7EA9}"/>
          </ac:spMkLst>
        </pc:spChg>
        <pc:spChg chg="add del mod">
          <ac:chgData name="zhang hua" userId="692e123b3e9a7e92" providerId="LiveId" clId="{CC934404-5E3A-47B9-9E11-DE7E5AB3349F}" dt="2020-05-31T03:30:45.405" v="977" actId="478"/>
          <ac:spMkLst>
            <pc:docMk/>
            <pc:sldMk cId="3283966863" sldId="606"/>
            <ac:spMk id="15" creationId="{4A44289E-E9BC-4DE1-A94D-3EF45D075635}"/>
          </ac:spMkLst>
        </pc:spChg>
        <pc:spChg chg="del">
          <ac:chgData name="zhang hua" userId="692e123b3e9a7e92" providerId="LiveId" clId="{CC934404-5E3A-47B9-9E11-DE7E5AB3349F}" dt="2020-05-31T03:19:12.233" v="746" actId="478"/>
          <ac:spMkLst>
            <pc:docMk/>
            <pc:sldMk cId="3283966863" sldId="606"/>
            <ac:spMk id="16" creationId="{9D94B637-CCFC-4F7D-9A98-76253A7B25B1}"/>
          </ac:spMkLst>
        </pc:spChg>
        <pc:spChg chg="add mod">
          <ac:chgData name="zhang hua" userId="692e123b3e9a7e92" providerId="LiveId" clId="{CC934404-5E3A-47B9-9E11-DE7E5AB3349F}" dt="2020-05-31T08:56:23.611" v="1705" actId="1076"/>
          <ac:spMkLst>
            <pc:docMk/>
            <pc:sldMk cId="3283966863" sldId="606"/>
            <ac:spMk id="17" creationId="{E8D759C8-8444-4E5F-8AB8-7C227F6ABE82}"/>
          </ac:spMkLst>
        </pc:spChg>
        <pc:spChg chg="add mod">
          <ac:chgData name="zhang hua" userId="692e123b3e9a7e92" providerId="LiveId" clId="{CC934404-5E3A-47B9-9E11-DE7E5AB3349F}" dt="2020-05-31T08:55:54.573" v="1693" actId="1076"/>
          <ac:spMkLst>
            <pc:docMk/>
            <pc:sldMk cId="3283966863" sldId="606"/>
            <ac:spMk id="18" creationId="{6748771B-0E6B-44D3-8AE9-E103A40516FA}"/>
          </ac:spMkLst>
        </pc:spChg>
        <pc:spChg chg="del">
          <ac:chgData name="zhang hua" userId="692e123b3e9a7e92" providerId="LiveId" clId="{CC934404-5E3A-47B9-9E11-DE7E5AB3349F}" dt="2020-05-31T03:18:26.819" v="742" actId="478"/>
          <ac:spMkLst>
            <pc:docMk/>
            <pc:sldMk cId="3283966863" sldId="606"/>
            <ac:spMk id="19" creationId="{6E2BE995-6E5E-485D-B1EF-17D0372E5D78}"/>
          </ac:spMkLst>
        </pc:spChg>
        <pc:spChg chg="add mod">
          <ac:chgData name="zhang hua" userId="692e123b3e9a7e92" providerId="LiveId" clId="{CC934404-5E3A-47B9-9E11-DE7E5AB3349F}" dt="2020-05-31T08:56:42.603" v="1712" actId="20577"/>
          <ac:spMkLst>
            <pc:docMk/>
            <pc:sldMk cId="3283966863" sldId="606"/>
            <ac:spMk id="20" creationId="{06CF0D35-9359-4BFE-AAA0-DDF0D83E9E8C}"/>
          </ac:spMkLst>
        </pc:spChg>
        <pc:spChg chg="add mod">
          <ac:chgData name="zhang hua" userId="692e123b3e9a7e92" providerId="LiveId" clId="{CC934404-5E3A-47B9-9E11-DE7E5AB3349F}" dt="2020-05-31T08:56:11.834" v="1703" actId="6549"/>
          <ac:spMkLst>
            <pc:docMk/>
            <pc:sldMk cId="3283966863" sldId="606"/>
            <ac:spMk id="21" creationId="{4FDA7C49-F631-4062-9483-AE664D3E2BF7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49:36.832" v="1898"/>
        <pc:sldMkLst>
          <pc:docMk/>
          <pc:sldMk cId="528679076" sldId="607"/>
        </pc:sldMkLst>
        <pc:spChg chg="del">
          <ac:chgData name="zhang hua" userId="692e123b3e9a7e92" providerId="LiveId" clId="{CC934404-5E3A-47B9-9E11-DE7E5AB3349F}" dt="2020-05-31T03:46:23.123" v="1069" actId="478"/>
          <ac:spMkLst>
            <pc:docMk/>
            <pc:sldMk cId="528679076" sldId="607"/>
            <ac:spMk id="3" creationId="{3F1DB86B-7150-4D46-AF3A-2A8E123DF8A8}"/>
          </ac:spMkLst>
        </pc:spChg>
        <pc:spChg chg="mod">
          <ac:chgData name="zhang hua" userId="692e123b3e9a7e92" providerId="LiveId" clId="{CC934404-5E3A-47B9-9E11-DE7E5AB3349F}" dt="2020-05-31T03:47:13.113" v="1098"/>
          <ac:spMkLst>
            <pc:docMk/>
            <pc:sldMk cId="528679076" sldId="607"/>
            <ac:spMk id="5" creationId="{0C2FE1BF-11D4-4527-A39C-8D9B8EEA1A0D}"/>
          </ac:spMkLst>
        </pc:spChg>
        <pc:spChg chg="del">
          <ac:chgData name="zhang hua" userId="692e123b3e9a7e92" providerId="LiveId" clId="{CC934404-5E3A-47B9-9E11-DE7E5AB3349F}" dt="2020-05-31T03:47:52.348" v="1099" actId="478"/>
          <ac:spMkLst>
            <pc:docMk/>
            <pc:sldMk cId="528679076" sldId="607"/>
            <ac:spMk id="8" creationId="{D8833C80-BC2F-4967-B2CD-72AA75727CE6}"/>
          </ac:spMkLst>
        </pc:spChg>
        <pc:spChg chg="mod">
          <ac:chgData name="zhang hua" userId="692e123b3e9a7e92" providerId="LiveId" clId="{CC934404-5E3A-47B9-9E11-DE7E5AB3349F}" dt="2020-05-31T03:46:18.490" v="1067" actId="1076"/>
          <ac:spMkLst>
            <pc:docMk/>
            <pc:sldMk cId="528679076" sldId="607"/>
            <ac:spMk id="11" creationId="{639678A6-EF93-47D0-9F1F-C88C10E599B1}"/>
          </ac:spMkLst>
        </pc:spChg>
        <pc:spChg chg="mod">
          <ac:chgData name="zhang hua" userId="692e123b3e9a7e92" providerId="LiveId" clId="{CC934404-5E3A-47B9-9E11-DE7E5AB3349F}" dt="2020-05-31T08:57:14.026" v="1716" actId="20577"/>
          <ac:spMkLst>
            <pc:docMk/>
            <pc:sldMk cId="528679076" sldId="607"/>
            <ac:spMk id="14" creationId="{C9E5F054-AF21-451D-BD61-B3149F5E7EA9}"/>
          </ac:spMkLst>
        </pc:spChg>
        <pc:spChg chg="add mod">
          <ac:chgData name="zhang hua" userId="692e123b3e9a7e92" providerId="LiveId" clId="{CC934404-5E3A-47B9-9E11-DE7E5AB3349F}" dt="2020-05-31T08:57:31.927" v="1723" actId="20577"/>
          <ac:spMkLst>
            <pc:docMk/>
            <pc:sldMk cId="528679076" sldId="607"/>
            <ac:spMk id="15" creationId="{D1DD1573-8130-40C7-87A4-6D3DB339DD7D}"/>
          </ac:spMkLst>
        </pc:spChg>
        <pc:spChg chg="add mod">
          <ac:chgData name="zhang hua" userId="692e123b3e9a7e92" providerId="LiveId" clId="{CC934404-5E3A-47B9-9E11-DE7E5AB3349F}" dt="2020-05-31T08:57:24.780" v="1720" actId="20577"/>
          <ac:spMkLst>
            <pc:docMk/>
            <pc:sldMk cId="528679076" sldId="607"/>
            <ac:spMk id="16" creationId="{48F7767A-9EDA-4BA6-A155-70253FE95DD7}"/>
          </ac:spMkLst>
        </pc:spChg>
        <pc:spChg chg="del mod">
          <ac:chgData name="zhang hua" userId="692e123b3e9a7e92" providerId="LiveId" clId="{CC934404-5E3A-47B9-9E11-DE7E5AB3349F}" dt="2020-05-31T03:49:56.423" v="1145" actId="478"/>
          <ac:spMkLst>
            <pc:docMk/>
            <pc:sldMk cId="528679076" sldId="607"/>
            <ac:spMk id="17" creationId="{E8D759C8-8444-4E5F-8AB8-7C227F6ABE82}"/>
          </ac:spMkLst>
        </pc:spChg>
        <pc:spChg chg="mod">
          <ac:chgData name="zhang hua" userId="692e123b3e9a7e92" providerId="LiveId" clId="{CC934404-5E3A-47B9-9E11-DE7E5AB3349F}" dt="2020-05-31T03:51:36.810" v="1202" actId="1076"/>
          <ac:spMkLst>
            <pc:docMk/>
            <pc:sldMk cId="528679076" sldId="607"/>
            <ac:spMk id="18" creationId="{6748771B-0E6B-44D3-8AE9-E103A40516FA}"/>
          </ac:spMkLst>
        </pc:spChg>
        <pc:spChg chg="add mod">
          <ac:chgData name="zhang hua" userId="692e123b3e9a7e92" providerId="LiveId" clId="{CC934404-5E3A-47B9-9E11-DE7E5AB3349F}" dt="2020-05-31T08:57:37.156" v="1726" actId="20577"/>
          <ac:spMkLst>
            <pc:docMk/>
            <pc:sldMk cId="528679076" sldId="607"/>
            <ac:spMk id="19" creationId="{8018A45B-105E-4343-92F7-DA2890878326}"/>
          </ac:spMkLst>
        </pc:spChg>
        <pc:spChg chg="del">
          <ac:chgData name="zhang hua" userId="692e123b3e9a7e92" providerId="LiveId" clId="{CC934404-5E3A-47B9-9E11-DE7E5AB3349F}" dt="2020-05-31T03:51:39.116" v="1203" actId="478"/>
          <ac:spMkLst>
            <pc:docMk/>
            <pc:sldMk cId="528679076" sldId="607"/>
            <ac:spMk id="20" creationId="{06CF0D35-9359-4BFE-AAA0-DDF0D83E9E8C}"/>
          </ac:spMkLst>
        </pc:spChg>
        <pc:spChg chg="del">
          <ac:chgData name="zhang hua" userId="692e123b3e9a7e92" providerId="LiveId" clId="{CC934404-5E3A-47B9-9E11-DE7E5AB3349F}" dt="2020-05-31T03:47:54.012" v="1100" actId="478"/>
          <ac:spMkLst>
            <pc:docMk/>
            <pc:sldMk cId="528679076" sldId="607"/>
            <ac:spMk id="21" creationId="{4FDA7C49-F631-4062-9483-AE664D3E2BF7}"/>
          </ac:spMkLst>
        </pc:spChg>
        <pc:spChg chg="add mod">
          <ac:chgData name="zhang hua" userId="692e123b3e9a7e92" providerId="LiveId" clId="{CC934404-5E3A-47B9-9E11-DE7E5AB3349F}" dt="2020-05-31T04:46:20.228" v="1299" actId="1076"/>
          <ac:spMkLst>
            <pc:docMk/>
            <pc:sldMk cId="528679076" sldId="607"/>
            <ac:spMk id="22" creationId="{4BC4C87E-C3A7-4431-81A9-A4D069B495D5}"/>
          </ac:spMkLst>
        </pc:spChg>
        <pc:spChg chg="add mod">
          <ac:chgData name="zhang hua" userId="692e123b3e9a7e92" providerId="LiveId" clId="{CC934404-5E3A-47B9-9E11-DE7E5AB3349F}" dt="2020-05-31T04:46:32.883" v="1307" actId="14100"/>
          <ac:spMkLst>
            <pc:docMk/>
            <pc:sldMk cId="528679076" sldId="607"/>
            <ac:spMk id="23" creationId="{0B32D0CE-763E-4AB1-9C7C-83DC6E4238EE}"/>
          </ac:spMkLst>
        </pc:spChg>
      </pc:sldChg>
      <pc:sldChg chg="add del">
        <pc:chgData name="zhang hua" userId="692e123b3e9a7e92" providerId="LiveId" clId="{CC934404-5E3A-47B9-9E11-DE7E5AB3349F}" dt="2020-05-31T15:07:51.477" v="1920" actId="47"/>
        <pc:sldMkLst>
          <pc:docMk/>
          <pc:sldMk cId="239840502" sldId="608"/>
        </pc:sldMkLst>
      </pc:sldChg>
      <pc:sldChg chg="delSp modSp add mod delAnim modAnim">
        <pc:chgData name="zhang hua" userId="692e123b3e9a7e92" providerId="LiveId" clId="{CC934404-5E3A-47B9-9E11-DE7E5AB3349F}" dt="2020-05-31T08:32:21.352" v="1500" actId="20577"/>
        <pc:sldMkLst>
          <pc:docMk/>
          <pc:sldMk cId="2261663365" sldId="609"/>
        </pc:sldMkLst>
        <pc:spChg chg="mod">
          <ac:chgData name="zhang hua" userId="692e123b3e9a7e92" providerId="LiveId" clId="{CC934404-5E3A-47B9-9E11-DE7E5AB3349F}" dt="2020-05-31T08:32:21.352" v="1500" actId="20577"/>
          <ac:spMkLst>
            <pc:docMk/>
            <pc:sldMk cId="2261663365" sldId="609"/>
            <ac:spMk id="3" creationId="{3F1DB86B-7150-4D46-AF3A-2A8E123DF8A8}"/>
          </ac:spMkLst>
        </pc:spChg>
        <pc:spChg chg="del">
          <ac:chgData name="zhang hua" userId="692e123b3e9a7e92" providerId="LiveId" clId="{CC934404-5E3A-47B9-9E11-DE7E5AB3349F}" dt="2020-05-31T08:27:38.936" v="1439" actId="478"/>
          <ac:spMkLst>
            <pc:docMk/>
            <pc:sldMk cId="2261663365" sldId="609"/>
            <ac:spMk id="8" creationId="{D8833C80-BC2F-4967-B2CD-72AA75727CE6}"/>
          </ac:spMkLst>
        </pc:spChg>
        <pc:spChg chg="del mod">
          <ac:chgData name="zhang hua" userId="692e123b3e9a7e92" providerId="LiveId" clId="{CC934404-5E3A-47B9-9E11-DE7E5AB3349F}" dt="2020-05-31T08:29:43.495" v="1490" actId="478"/>
          <ac:spMkLst>
            <pc:docMk/>
            <pc:sldMk cId="2261663365" sldId="609"/>
            <ac:spMk id="10" creationId="{4E2D7992-737D-4B97-9FD4-7A8E290A8232}"/>
          </ac:spMkLst>
        </pc:spChg>
        <pc:spChg chg="mod">
          <ac:chgData name="zhang hua" userId="692e123b3e9a7e92" providerId="LiveId" clId="{CC934404-5E3A-47B9-9E11-DE7E5AB3349F}" dt="2020-05-31T08:29:50.592" v="1491"/>
          <ac:spMkLst>
            <pc:docMk/>
            <pc:sldMk cId="2261663365" sldId="609"/>
            <ac:spMk id="11" creationId="{639678A6-EF93-47D0-9F1F-C88C10E599B1}"/>
          </ac:spMkLst>
        </pc:spChg>
        <pc:spChg chg="mod">
          <ac:chgData name="zhang hua" userId="692e123b3e9a7e92" providerId="LiveId" clId="{CC934404-5E3A-47B9-9E11-DE7E5AB3349F}" dt="2020-05-31T08:21:09.576" v="1394" actId="20577"/>
          <ac:spMkLst>
            <pc:docMk/>
            <pc:sldMk cId="2261663365" sldId="609"/>
            <ac:spMk id="12" creationId="{86223CFD-970C-418B-B3B9-75EDA29441A5}"/>
          </ac:spMkLst>
        </pc:spChg>
        <pc:spChg chg="mod">
          <ac:chgData name="zhang hua" userId="692e123b3e9a7e92" providerId="LiveId" clId="{CC934404-5E3A-47B9-9E11-DE7E5AB3349F}" dt="2020-05-31T08:27:34.389" v="1437" actId="14100"/>
          <ac:spMkLst>
            <pc:docMk/>
            <pc:sldMk cId="2261663365" sldId="609"/>
            <ac:spMk id="13" creationId="{26CD80AE-B9EF-45A2-B055-CEAFA3CE769A}"/>
          </ac:spMkLst>
        </pc:spChg>
        <pc:spChg chg="del">
          <ac:chgData name="zhang hua" userId="692e123b3e9a7e92" providerId="LiveId" clId="{CC934404-5E3A-47B9-9E11-DE7E5AB3349F}" dt="2020-05-31T08:21:02.066" v="1392" actId="478"/>
          <ac:spMkLst>
            <pc:docMk/>
            <pc:sldMk cId="2261663365" sldId="609"/>
            <ac:spMk id="16" creationId="{9D94B637-CCFC-4F7D-9A98-76253A7B25B1}"/>
          </ac:spMkLst>
        </pc:spChg>
        <pc:spChg chg="mod">
          <ac:chgData name="zhang hua" userId="692e123b3e9a7e92" providerId="LiveId" clId="{CC934404-5E3A-47B9-9E11-DE7E5AB3349F}" dt="2020-05-31T08:25:28.823" v="1434" actId="14100"/>
          <ac:spMkLst>
            <pc:docMk/>
            <pc:sldMk cId="2261663365" sldId="609"/>
            <ac:spMk id="19" creationId="{6E2BE995-6E5E-485D-B1EF-17D0372E5D78}"/>
          </ac:spMkLst>
        </pc:spChg>
      </pc:sldChg>
      <pc:sldChg chg="add del">
        <pc:chgData name="zhang hua" userId="692e123b3e9a7e92" providerId="LiveId" clId="{CC934404-5E3A-47B9-9E11-DE7E5AB3349F}" dt="2020-05-31T15:07:55.661" v="1922" actId="47"/>
        <pc:sldMkLst>
          <pc:docMk/>
          <pc:sldMk cId="758191624" sldId="610"/>
        </pc:sldMkLst>
      </pc:sldChg>
      <pc:sldChg chg="add">
        <pc:chgData name="zhang hua" userId="692e123b3e9a7e92" providerId="LiveId" clId="{CC934404-5E3A-47B9-9E11-DE7E5AB3349F}" dt="2020-05-31T08:47:11.166" v="1502"/>
        <pc:sldMkLst>
          <pc:docMk/>
          <pc:sldMk cId="4159610496" sldId="611"/>
        </pc:sldMkLst>
      </pc:sldChg>
      <pc:sldChg chg="add del">
        <pc:chgData name="zhang hua" userId="692e123b3e9a7e92" providerId="LiveId" clId="{CC934404-5E3A-47B9-9E11-DE7E5AB3349F}" dt="2020-05-31T15:07:59.793" v="1926" actId="47"/>
        <pc:sldMkLst>
          <pc:docMk/>
          <pc:sldMk cId="23322473" sldId="612"/>
        </pc:sldMkLst>
      </pc:sldChg>
      <pc:sldChg chg="add del">
        <pc:chgData name="zhang hua" userId="692e123b3e9a7e92" providerId="LiveId" clId="{CC934404-5E3A-47B9-9E11-DE7E5AB3349F}" dt="2020-05-31T15:07:59.367" v="1925" actId="47"/>
        <pc:sldMkLst>
          <pc:docMk/>
          <pc:sldMk cId="2570346812" sldId="613"/>
        </pc:sldMkLst>
      </pc:sldChg>
      <pc:sldChg chg="add del">
        <pc:chgData name="zhang hua" userId="692e123b3e9a7e92" providerId="LiveId" clId="{CC934404-5E3A-47B9-9E11-DE7E5AB3349F}" dt="2020-05-31T15:07:59.003" v="1924" actId="47"/>
        <pc:sldMkLst>
          <pc:docMk/>
          <pc:sldMk cId="3268990480" sldId="614"/>
        </pc:sldMkLst>
      </pc:sldChg>
      <pc:sldChg chg="add del">
        <pc:chgData name="zhang hua" userId="692e123b3e9a7e92" providerId="LiveId" clId="{CC934404-5E3A-47B9-9E11-DE7E5AB3349F}" dt="2020-05-31T15:07:58.587" v="1923" actId="47"/>
        <pc:sldMkLst>
          <pc:docMk/>
          <pc:sldMk cId="3666095202" sldId="615"/>
        </pc:sldMkLst>
      </pc:sldChg>
      <pc:sldChg chg="addSp delSp modSp add mod delAnim modAnim">
        <pc:chgData name="zhang hua" userId="692e123b3e9a7e92" providerId="LiveId" clId="{CC934404-5E3A-47B9-9E11-DE7E5AB3349F}" dt="2020-05-31T12:49:48.341" v="1904"/>
        <pc:sldMkLst>
          <pc:docMk/>
          <pc:sldMk cId="1914383446" sldId="616"/>
        </pc:sldMkLst>
        <pc:spChg chg="mod">
          <ac:chgData name="zhang hua" userId="692e123b3e9a7e92" providerId="LiveId" clId="{CC934404-5E3A-47B9-9E11-DE7E5AB3349F}" dt="2020-05-31T08:51:34.368" v="1641" actId="20577"/>
          <ac:spMkLst>
            <pc:docMk/>
            <pc:sldMk cId="1914383446" sldId="616"/>
            <ac:spMk id="5" creationId="{0C2FE1BF-11D4-4527-A39C-8D9B8EEA1A0D}"/>
          </ac:spMkLst>
        </pc:spChg>
        <pc:spChg chg="del">
          <ac:chgData name="zhang hua" userId="692e123b3e9a7e92" providerId="LiveId" clId="{CC934404-5E3A-47B9-9E11-DE7E5AB3349F}" dt="2020-05-31T08:51:27.245" v="1631" actId="478"/>
          <ac:spMkLst>
            <pc:docMk/>
            <pc:sldMk cId="1914383446" sldId="616"/>
            <ac:spMk id="11" creationId="{639678A6-EF93-47D0-9F1F-C88C10E599B1}"/>
          </ac:spMkLst>
        </pc:spChg>
        <pc:spChg chg="del">
          <ac:chgData name="zhang hua" userId="692e123b3e9a7e92" providerId="LiveId" clId="{CC934404-5E3A-47B9-9E11-DE7E5AB3349F}" dt="2020-05-31T08:52:34.416" v="1645" actId="478"/>
          <ac:spMkLst>
            <pc:docMk/>
            <pc:sldMk cId="1914383446" sldId="616"/>
            <ac:spMk id="14" creationId="{C9E5F054-AF21-451D-BD61-B3149F5E7EA9}"/>
          </ac:spMkLst>
        </pc:spChg>
        <pc:spChg chg="del">
          <ac:chgData name="zhang hua" userId="692e123b3e9a7e92" providerId="LiveId" clId="{CC934404-5E3A-47B9-9E11-DE7E5AB3349F}" dt="2020-05-31T08:54:07.714" v="1668" actId="478"/>
          <ac:spMkLst>
            <pc:docMk/>
            <pc:sldMk cId="1914383446" sldId="616"/>
            <ac:spMk id="15" creationId="{D1DD1573-8130-40C7-87A4-6D3DB339DD7D}"/>
          </ac:spMkLst>
        </pc:spChg>
        <pc:spChg chg="mod">
          <ac:chgData name="zhang hua" userId="692e123b3e9a7e92" providerId="LiveId" clId="{CC934404-5E3A-47B9-9E11-DE7E5AB3349F}" dt="2020-05-31T08:53:36.226" v="1663" actId="1076"/>
          <ac:spMkLst>
            <pc:docMk/>
            <pc:sldMk cId="1914383446" sldId="616"/>
            <ac:spMk id="16" creationId="{48F7767A-9EDA-4BA6-A155-70253FE95DD7}"/>
          </ac:spMkLst>
        </pc:spChg>
        <pc:spChg chg="add mod">
          <ac:chgData name="zhang hua" userId="692e123b3e9a7e92" providerId="LiveId" clId="{CC934404-5E3A-47B9-9E11-DE7E5AB3349F}" dt="2020-05-31T08:54:32.410" v="1682" actId="20577"/>
          <ac:spMkLst>
            <pc:docMk/>
            <pc:sldMk cId="1914383446" sldId="616"/>
            <ac:spMk id="17" creationId="{2E69457D-84A9-48F2-B1EB-7C159F8F2B7A}"/>
          </ac:spMkLst>
        </pc:spChg>
        <pc:spChg chg="mod">
          <ac:chgData name="zhang hua" userId="692e123b3e9a7e92" providerId="LiveId" clId="{CC934404-5E3A-47B9-9E11-DE7E5AB3349F}" dt="2020-05-31T08:53:58.363" v="1667" actId="20577"/>
          <ac:spMkLst>
            <pc:docMk/>
            <pc:sldMk cId="1914383446" sldId="616"/>
            <ac:spMk id="18" creationId="{6748771B-0E6B-44D3-8AE9-E103A40516FA}"/>
          </ac:spMkLst>
        </pc:spChg>
        <pc:spChg chg="del">
          <ac:chgData name="zhang hua" userId="692e123b3e9a7e92" providerId="LiveId" clId="{CC934404-5E3A-47B9-9E11-DE7E5AB3349F}" dt="2020-05-31T08:54:12.761" v="1671" actId="478"/>
          <ac:spMkLst>
            <pc:docMk/>
            <pc:sldMk cId="1914383446" sldId="616"/>
            <ac:spMk id="19" creationId="{8018A45B-105E-4343-92F7-DA2890878326}"/>
          </ac:spMkLst>
        </pc:spChg>
        <pc:spChg chg="mod">
          <ac:chgData name="zhang hua" userId="692e123b3e9a7e92" providerId="LiveId" clId="{CC934404-5E3A-47B9-9E11-DE7E5AB3349F}" dt="2020-05-31T08:52:55.387" v="1647" actId="20577"/>
          <ac:spMkLst>
            <pc:docMk/>
            <pc:sldMk cId="1914383446" sldId="616"/>
            <ac:spMk id="22" creationId="{4BC4C87E-C3A7-4431-81A9-A4D069B495D5}"/>
          </ac:spMkLst>
        </pc:spChg>
        <pc:spChg chg="mod">
          <ac:chgData name="zhang hua" userId="692e123b3e9a7e92" providerId="LiveId" clId="{CC934404-5E3A-47B9-9E11-DE7E5AB3349F}" dt="2020-05-31T08:54:44.426" v="1684" actId="14100"/>
          <ac:spMkLst>
            <pc:docMk/>
            <pc:sldMk cId="1914383446" sldId="616"/>
            <ac:spMk id="23" creationId="{0B32D0CE-763E-4AB1-9C7C-83DC6E4238EE}"/>
          </ac:spMkLst>
        </pc:spChg>
      </pc:sldChg>
      <pc:sldChg chg="addSp delSp modSp add mod delAnim modAnim">
        <pc:chgData name="zhang hua" userId="692e123b3e9a7e92" providerId="LiveId" clId="{CC934404-5E3A-47B9-9E11-DE7E5AB3349F}" dt="2020-05-31T12:50:03.005" v="1912"/>
        <pc:sldMkLst>
          <pc:docMk/>
          <pc:sldMk cId="1823998689" sldId="617"/>
        </pc:sldMkLst>
        <pc:spChg chg="mod">
          <ac:chgData name="zhang hua" userId="692e123b3e9a7e92" providerId="LiveId" clId="{CC934404-5E3A-47B9-9E11-DE7E5AB3349F}" dt="2020-05-31T12:32:50.077" v="1806" actId="20577"/>
          <ac:spMkLst>
            <pc:docMk/>
            <pc:sldMk cId="1823998689" sldId="617"/>
            <ac:spMk id="5" creationId="{0C2FE1BF-11D4-4527-A39C-8D9B8EEA1A0D}"/>
          </ac:spMkLst>
        </pc:spChg>
        <pc:spChg chg="add mod">
          <ac:chgData name="zhang hua" userId="692e123b3e9a7e92" providerId="LiveId" clId="{CC934404-5E3A-47B9-9E11-DE7E5AB3349F}" dt="2020-05-31T12:37:22.026" v="1846" actId="20577"/>
          <ac:spMkLst>
            <pc:docMk/>
            <pc:sldMk cId="1823998689" sldId="617"/>
            <ac:spMk id="11" creationId="{1F5B8874-10DB-4792-B643-8980F3732C96}"/>
          </ac:spMkLst>
        </pc:spChg>
        <pc:spChg chg="del">
          <ac:chgData name="zhang hua" userId="692e123b3e9a7e92" providerId="LiveId" clId="{CC934404-5E3A-47B9-9E11-DE7E5AB3349F}" dt="2020-05-31T12:35:24.717" v="1843" actId="478"/>
          <ac:spMkLst>
            <pc:docMk/>
            <pc:sldMk cId="1823998689" sldId="617"/>
            <ac:spMk id="16" creationId="{48F7767A-9EDA-4BA6-A155-70253FE95DD7}"/>
          </ac:spMkLst>
        </pc:spChg>
        <pc:spChg chg="mod">
          <ac:chgData name="zhang hua" userId="692e123b3e9a7e92" providerId="LiveId" clId="{CC934404-5E3A-47B9-9E11-DE7E5AB3349F}" dt="2020-05-31T12:35:15.125" v="1842" actId="20577"/>
          <ac:spMkLst>
            <pc:docMk/>
            <pc:sldMk cId="1823998689" sldId="617"/>
            <ac:spMk id="17" creationId="{2E69457D-84A9-48F2-B1EB-7C159F8F2B7A}"/>
          </ac:spMkLst>
        </pc:spChg>
        <pc:spChg chg="mod">
          <ac:chgData name="zhang hua" userId="692e123b3e9a7e92" providerId="LiveId" clId="{CC934404-5E3A-47B9-9E11-DE7E5AB3349F}" dt="2020-05-31T12:34:15.315" v="1809" actId="20577"/>
          <ac:spMkLst>
            <pc:docMk/>
            <pc:sldMk cId="1823998689" sldId="617"/>
            <ac:spMk id="18" creationId="{6748771B-0E6B-44D3-8AE9-E103A40516FA}"/>
          </ac:spMkLst>
        </pc:spChg>
      </pc:sldChg>
    </pc:docChg>
  </pc:docChgLst>
  <pc:docChgLst>
    <pc:chgData name="zhang hua" userId="692e123b3e9a7e92" providerId="LiveId" clId="{77E15D27-0BB6-4DFC-A2A3-6EB05682AAD4}"/>
    <pc:docChg chg="undo custSel addSld delSld modSld sldOrd">
      <pc:chgData name="zhang hua" userId="692e123b3e9a7e92" providerId="LiveId" clId="{77E15D27-0BB6-4DFC-A2A3-6EB05682AAD4}" dt="2021-06-04T02:29:26.045" v="2901" actId="20577"/>
      <pc:docMkLst>
        <pc:docMk/>
      </pc:docMkLst>
      <pc:sldChg chg="addSp delSp modSp mod">
        <pc:chgData name="zhang hua" userId="692e123b3e9a7e92" providerId="LiveId" clId="{77E15D27-0BB6-4DFC-A2A3-6EB05682AAD4}" dt="2021-06-04T00:29:48.310" v="2886" actId="20577"/>
        <pc:sldMkLst>
          <pc:docMk/>
          <pc:sldMk cId="3707575789" sldId="464"/>
        </pc:sldMkLst>
        <pc:spChg chg="mod">
          <ac:chgData name="zhang hua" userId="692e123b3e9a7e92" providerId="LiveId" clId="{77E15D27-0BB6-4DFC-A2A3-6EB05682AAD4}" dt="2021-06-04T00:29:48.310" v="2886" actId="20577"/>
          <ac:spMkLst>
            <pc:docMk/>
            <pc:sldMk cId="3707575789" sldId="464"/>
            <ac:spMk id="8" creationId="{53894266-BE4C-43B1-A182-8AC388DF9AED}"/>
          </ac:spMkLst>
        </pc:spChg>
        <pc:spChg chg="mod">
          <ac:chgData name="zhang hua" userId="692e123b3e9a7e92" providerId="LiveId" clId="{77E15D27-0BB6-4DFC-A2A3-6EB05682AAD4}" dt="2021-05-31T14:44:50.388" v="820" actId="2711"/>
          <ac:spMkLst>
            <pc:docMk/>
            <pc:sldMk cId="3707575789" sldId="464"/>
            <ac:spMk id="10" creationId="{D6A21F6C-F435-45C5-8F71-F867F0D79F04}"/>
          </ac:spMkLst>
        </pc:spChg>
        <pc:inkChg chg="add del">
          <ac:chgData name="zhang hua" userId="692e123b3e9a7e92" providerId="LiveId" clId="{77E15D27-0BB6-4DFC-A2A3-6EB05682AAD4}" dt="2021-05-28T15:33:10.722" v="2" actId="478"/>
          <ac:inkMkLst>
            <pc:docMk/>
            <pc:sldMk cId="3707575789" sldId="464"/>
            <ac:inkMk id="4" creationId="{D9D543C0-4E04-4A78-9E9C-B880929C7ED9}"/>
          </ac:inkMkLst>
        </pc:inkChg>
      </pc:sldChg>
      <pc:sldChg chg="addSp delSp modSp mod addAnim delAnim modAnim">
        <pc:chgData name="zhang hua" userId="692e123b3e9a7e92" providerId="LiveId" clId="{77E15D27-0BB6-4DFC-A2A3-6EB05682AAD4}" dt="2021-06-03T17:03:34.989" v="2745"/>
        <pc:sldMkLst>
          <pc:docMk/>
          <pc:sldMk cId="3978341358" sldId="539"/>
        </pc:sldMkLst>
        <pc:spChg chg="mod">
          <ac:chgData name="zhang hua" userId="692e123b3e9a7e92" providerId="LiveId" clId="{77E15D27-0BB6-4DFC-A2A3-6EB05682AAD4}" dt="2021-05-28T16:08:52.288" v="43" actId="20577"/>
          <ac:spMkLst>
            <pc:docMk/>
            <pc:sldMk cId="3978341358" sldId="539"/>
            <ac:spMk id="7" creationId="{495119F0-9BC1-4B86-A2F7-78EA40B35DEC}"/>
          </ac:spMkLst>
        </pc:spChg>
        <pc:spChg chg="del">
          <ac:chgData name="zhang hua" userId="692e123b3e9a7e92" providerId="LiveId" clId="{77E15D27-0BB6-4DFC-A2A3-6EB05682AAD4}" dt="2021-05-28T16:09:34.638" v="50" actId="478"/>
          <ac:spMkLst>
            <pc:docMk/>
            <pc:sldMk cId="3978341358" sldId="539"/>
            <ac:spMk id="8" creationId="{45FB3874-F02B-754E-98BD-C600DC253B68}"/>
          </ac:spMkLst>
        </pc:spChg>
        <pc:spChg chg="del">
          <ac:chgData name="zhang hua" userId="692e123b3e9a7e92" providerId="LiveId" clId="{77E15D27-0BB6-4DFC-A2A3-6EB05682AAD4}" dt="2021-05-28T16:09:20.501" v="46" actId="478"/>
          <ac:spMkLst>
            <pc:docMk/>
            <pc:sldMk cId="3978341358" sldId="539"/>
            <ac:spMk id="9" creationId="{6B14A96A-3EEC-C144-ABFE-45383DD23123}"/>
          </ac:spMkLst>
        </pc:spChg>
        <pc:spChg chg="mod">
          <ac:chgData name="zhang hua" userId="692e123b3e9a7e92" providerId="LiveId" clId="{77E15D27-0BB6-4DFC-A2A3-6EB05682AAD4}" dt="2021-05-29T03:35:18.965" v="65" actId="1076"/>
          <ac:spMkLst>
            <pc:docMk/>
            <pc:sldMk cId="3978341358" sldId="539"/>
            <ac:spMk id="10" creationId="{431F5C29-FEDB-9243-B0D6-EB3C5FC4BA5B}"/>
          </ac:spMkLst>
        </pc:spChg>
        <pc:spChg chg="add del mod">
          <ac:chgData name="zhang hua" userId="692e123b3e9a7e92" providerId="LiveId" clId="{77E15D27-0BB6-4DFC-A2A3-6EB05682AAD4}" dt="2021-05-29T03:35:35.793" v="70" actId="1076"/>
          <ac:spMkLst>
            <pc:docMk/>
            <pc:sldMk cId="3978341358" sldId="539"/>
            <ac:spMk id="11" creationId="{8118F8BA-2F9C-408B-87F0-A06EB9262D70}"/>
          </ac:spMkLst>
        </pc:spChg>
        <pc:spChg chg="add mod">
          <ac:chgData name="zhang hua" userId="692e123b3e9a7e92" providerId="LiveId" clId="{77E15D27-0BB6-4DFC-A2A3-6EB05682AAD4}" dt="2021-05-29T03:35:56.616" v="72" actId="207"/>
          <ac:spMkLst>
            <pc:docMk/>
            <pc:sldMk cId="3978341358" sldId="539"/>
            <ac:spMk id="12" creationId="{DB0B2522-2616-4C09-A0B0-2F8772369925}"/>
          </ac:spMkLst>
        </pc:spChg>
        <pc:inkChg chg="add del">
          <ac:chgData name="zhang hua" userId="692e123b3e9a7e92" providerId="LiveId" clId="{77E15D27-0BB6-4DFC-A2A3-6EB05682AAD4}" dt="2021-05-28T15:33:13.577" v="3" actId="478"/>
          <ac:inkMkLst>
            <pc:docMk/>
            <pc:sldMk cId="3978341358" sldId="539"/>
            <ac:inkMk id="3" creationId="{B3C5FAF5-C579-4A13-B865-2DBAFA86C0B7}"/>
          </ac:inkMkLst>
        </pc:inkChg>
      </pc:sldChg>
      <pc:sldChg chg="addSp delSp modSp mod delAnim modAnim">
        <pc:chgData name="zhang hua" userId="692e123b3e9a7e92" providerId="LiveId" clId="{77E15D27-0BB6-4DFC-A2A3-6EB05682AAD4}" dt="2021-05-29T06:48:57.289" v="141" actId="20577"/>
        <pc:sldMkLst>
          <pc:docMk/>
          <pc:sldMk cId="3283854528" sldId="596"/>
        </pc:sldMkLst>
        <pc:spChg chg="del">
          <ac:chgData name="zhang hua" userId="692e123b3e9a7e92" providerId="LiveId" clId="{77E15D27-0BB6-4DFC-A2A3-6EB05682AAD4}" dt="2021-05-29T06:39:08.031" v="78" actId="478"/>
          <ac:spMkLst>
            <pc:docMk/>
            <pc:sldMk cId="3283854528" sldId="596"/>
            <ac:spMk id="8" creationId="{46743DB1-C235-4A6F-B42B-917BA0AAFF72}"/>
          </ac:spMkLst>
        </pc:spChg>
        <pc:spChg chg="add mod">
          <ac:chgData name="zhang hua" userId="692e123b3e9a7e92" providerId="LiveId" clId="{77E15D27-0BB6-4DFC-A2A3-6EB05682AAD4}" dt="2021-05-29T06:48:57.289" v="141" actId="20577"/>
          <ac:spMkLst>
            <pc:docMk/>
            <pc:sldMk cId="3283854528" sldId="596"/>
            <ac:spMk id="10" creationId="{B2A505DA-C286-4DDA-A934-B1DC8E670B6A}"/>
          </ac:spMkLst>
        </pc:spChg>
        <pc:spChg chg="del mod">
          <ac:chgData name="zhang hua" userId="692e123b3e9a7e92" providerId="LiveId" clId="{77E15D27-0BB6-4DFC-A2A3-6EB05682AAD4}" dt="2021-05-29T06:47:54.867" v="125" actId="478"/>
          <ac:spMkLst>
            <pc:docMk/>
            <pc:sldMk cId="3283854528" sldId="596"/>
            <ac:spMk id="11" creationId="{8118F8BA-2F9C-408B-87F0-A06EB9262D70}"/>
          </ac:spMkLst>
        </pc:spChg>
        <pc:spChg chg="del">
          <ac:chgData name="zhang hua" userId="692e123b3e9a7e92" providerId="LiveId" clId="{77E15D27-0BB6-4DFC-A2A3-6EB05682AAD4}" dt="2021-05-29T06:39:12.007" v="80" actId="478"/>
          <ac:spMkLst>
            <pc:docMk/>
            <pc:sldMk cId="3283854528" sldId="596"/>
            <ac:spMk id="12" creationId="{7AFCE5CA-2E15-9D40-9070-EBA0D0A7F00D}"/>
          </ac:spMkLst>
        </pc:spChg>
        <pc:spChg chg="add mod">
          <ac:chgData name="zhang hua" userId="692e123b3e9a7e92" providerId="LiveId" clId="{77E15D27-0BB6-4DFC-A2A3-6EB05682AAD4}" dt="2021-05-29T06:48:48.496" v="135" actId="12"/>
          <ac:spMkLst>
            <pc:docMk/>
            <pc:sldMk cId="3283854528" sldId="596"/>
            <ac:spMk id="13" creationId="{A4044EDB-3DE0-4C76-A3CA-E68356F916C6}"/>
          </ac:spMkLst>
        </pc:spChg>
        <pc:spChg chg="del mod">
          <ac:chgData name="zhang hua" userId="692e123b3e9a7e92" providerId="LiveId" clId="{77E15D27-0BB6-4DFC-A2A3-6EB05682AAD4}" dt="2021-05-29T06:47:53.744" v="124" actId="478"/>
          <ac:spMkLst>
            <pc:docMk/>
            <pc:sldMk cId="3283854528" sldId="596"/>
            <ac:spMk id="14" creationId="{0D392486-9F7C-4223-A04B-61250234450B}"/>
          </ac:spMkLst>
        </pc:spChg>
        <pc:spChg chg="del">
          <ac:chgData name="zhang hua" userId="692e123b3e9a7e92" providerId="LiveId" clId="{77E15D27-0BB6-4DFC-A2A3-6EB05682AAD4}" dt="2021-05-29T06:39:10.033" v="79" actId="478"/>
          <ac:spMkLst>
            <pc:docMk/>
            <pc:sldMk cId="3283854528" sldId="596"/>
            <ac:spMk id="15" creationId="{2707FEC7-03AD-4C36-B09D-41A5FD14E060}"/>
          </ac:spMkLst>
        </pc:spChg>
        <pc:inkChg chg="add del">
          <ac:chgData name="zhang hua" userId="692e123b3e9a7e92" providerId="LiveId" clId="{77E15D27-0BB6-4DFC-A2A3-6EB05682AAD4}" dt="2021-05-28T15:33:15.943" v="4" actId="478"/>
          <ac:inkMkLst>
            <pc:docMk/>
            <pc:sldMk cId="3283854528" sldId="596"/>
            <ac:inkMk id="3" creationId="{64329C80-A1BA-4297-8E10-7A4DAED5855A}"/>
          </ac:inkMkLst>
        </pc:inkChg>
      </pc:sldChg>
      <pc:sldChg chg="addSp del">
        <pc:chgData name="zhang hua" userId="692e123b3e9a7e92" providerId="LiveId" clId="{77E15D27-0BB6-4DFC-A2A3-6EB05682AAD4}" dt="2021-05-31T14:56:46.583" v="834" actId="47"/>
        <pc:sldMkLst>
          <pc:docMk/>
          <pc:sldMk cId="4214470502" sldId="597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4214470502" sldId="597"/>
            <ac:inkMk id="3" creationId="{94976FFC-B918-46BA-A400-FDA5CC3F1533}"/>
          </ac:inkMkLst>
        </pc:inkChg>
      </pc:sldChg>
      <pc:sldChg chg="addSp del">
        <pc:chgData name="zhang hua" userId="692e123b3e9a7e92" providerId="LiveId" clId="{77E15D27-0BB6-4DFC-A2A3-6EB05682AAD4}" dt="2021-05-31T14:59:21.218" v="836" actId="47"/>
        <pc:sldMkLst>
          <pc:docMk/>
          <pc:sldMk cId="3836628674" sldId="598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3836628674" sldId="598"/>
            <ac:inkMk id="3" creationId="{E2355B7D-B2D3-4065-BB3E-AA44FD862387}"/>
          </ac:inkMkLst>
        </pc:inkChg>
      </pc:sldChg>
      <pc:sldChg chg="addSp modSp mod">
        <pc:chgData name="zhang hua" userId="692e123b3e9a7e92" providerId="LiveId" clId="{77E15D27-0BB6-4DFC-A2A3-6EB05682AAD4}" dt="2021-06-03T15:12:49.167" v="1503" actId="207"/>
        <pc:sldMkLst>
          <pc:docMk/>
          <pc:sldMk cId="2743064620" sldId="611"/>
        </pc:sldMkLst>
        <pc:spChg chg="add mod">
          <ac:chgData name="zhang hua" userId="692e123b3e9a7e92" providerId="LiveId" clId="{77E15D27-0BB6-4DFC-A2A3-6EB05682AAD4}" dt="2021-06-03T15:12:49.167" v="1503" actId="207"/>
          <ac:spMkLst>
            <pc:docMk/>
            <pc:sldMk cId="2743064620" sldId="611"/>
            <ac:spMk id="4" creationId="{8D4DD288-A32A-4232-A6D4-86D8F8B48040}"/>
          </ac:spMkLst>
        </pc:spChg>
      </pc:sldChg>
      <pc:sldChg chg="addSp modSp mod modAnim">
        <pc:chgData name="zhang hua" userId="692e123b3e9a7e92" providerId="LiveId" clId="{77E15D27-0BB6-4DFC-A2A3-6EB05682AAD4}" dt="2021-06-04T01:17:08.745" v="2887" actId="20577"/>
        <pc:sldMkLst>
          <pc:docMk/>
          <pc:sldMk cId="2936971934" sldId="612"/>
        </pc:sldMkLst>
        <pc:spChg chg="add mod">
          <ac:chgData name="zhang hua" userId="692e123b3e9a7e92" providerId="LiveId" clId="{77E15D27-0BB6-4DFC-A2A3-6EB05682AAD4}" dt="2021-06-03T15:33:34.784" v="2149" actId="1076"/>
          <ac:spMkLst>
            <pc:docMk/>
            <pc:sldMk cId="2936971934" sldId="612"/>
            <ac:spMk id="4" creationId="{6955FB27-435C-472D-ACF9-DC7E16F77E01}"/>
          </ac:spMkLst>
        </pc:spChg>
        <pc:spChg chg="add mod">
          <ac:chgData name="zhang hua" userId="692e123b3e9a7e92" providerId="LiveId" clId="{77E15D27-0BB6-4DFC-A2A3-6EB05682AAD4}" dt="2021-06-03T16:03:21.986" v="2479" actId="20577"/>
          <ac:spMkLst>
            <pc:docMk/>
            <pc:sldMk cId="2936971934" sldId="612"/>
            <ac:spMk id="5" creationId="{27F16099-0810-4C4D-A188-F75005EC4B30}"/>
          </ac:spMkLst>
        </pc:spChg>
        <pc:spChg chg="add mod">
          <ac:chgData name="zhang hua" userId="692e123b3e9a7e92" providerId="LiveId" clId="{77E15D27-0BB6-4DFC-A2A3-6EB05682AAD4}" dt="2021-06-04T01:17:08.745" v="2887" actId="20577"/>
          <ac:spMkLst>
            <pc:docMk/>
            <pc:sldMk cId="2936971934" sldId="612"/>
            <ac:spMk id="6" creationId="{93B1EA73-CBAE-41C8-9DB0-2B5AEA4B0E92}"/>
          </ac:spMkLst>
        </pc:spChg>
      </pc:sldChg>
      <pc:sldChg chg="addSp modSp mod modAnim">
        <pc:chgData name="zhang hua" userId="692e123b3e9a7e92" providerId="LiveId" clId="{77E15D27-0BB6-4DFC-A2A3-6EB05682AAD4}" dt="2021-06-04T02:29:26.045" v="2901" actId="20577"/>
        <pc:sldMkLst>
          <pc:docMk/>
          <pc:sldMk cId="479595479" sldId="614"/>
        </pc:sldMkLst>
        <pc:spChg chg="add mod">
          <ac:chgData name="zhang hua" userId="692e123b3e9a7e92" providerId="LiveId" clId="{77E15D27-0BB6-4DFC-A2A3-6EB05682AAD4}" dt="2021-06-04T02:29:26.045" v="2901" actId="20577"/>
          <ac:spMkLst>
            <pc:docMk/>
            <pc:sldMk cId="479595479" sldId="614"/>
            <ac:spMk id="4" creationId="{33AE0C3F-0126-4888-9576-4237308DF724}"/>
          </ac:spMkLst>
        </pc:spChg>
        <pc:spChg chg="add mod">
          <ac:chgData name="zhang hua" userId="692e123b3e9a7e92" providerId="LiveId" clId="{77E15D27-0BB6-4DFC-A2A3-6EB05682AAD4}" dt="2021-06-03T16:16:13.274" v="2589" actId="20577"/>
          <ac:spMkLst>
            <pc:docMk/>
            <pc:sldMk cId="479595479" sldId="614"/>
            <ac:spMk id="5" creationId="{7035B9EF-66B4-4824-8B28-486B447C0D84}"/>
          </ac:spMkLst>
        </pc:spChg>
      </pc:sldChg>
      <pc:sldChg chg="addSp add del">
        <pc:chgData name="zhang hua" userId="692e123b3e9a7e92" providerId="LiveId" clId="{77E15D27-0BB6-4DFC-A2A3-6EB05682AAD4}" dt="2021-05-31T14:56:49.873" v="835" actId="47"/>
        <pc:sldMkLst>
          <pc:docMk/>
          <pc:sldMk cId="1583862867" sldId="619"/>
        </pc:sldMkLst>
        <pc:inkChg chg="add">
          <ac:chgData name="zhang hua" userId="692e123b3e9a7e92" providerId="LiveId" clId="{77E15D27-0BB6-4DFC-A2A3-6EB05682AAD4}" dt="2021-05-21T12:38:51.191" v="1"/>
          <ac:inkMkLst>
            <pc:docMk/>
            <pc:sldMk cId="1583862867" sldId="619"/>
            <ac:inkMk id="4" creationId="{BFE7DE3B-6849-44B8-AE5D-71B70965425B}"/>
          </ac:inkMkLst>
        </pc:inkChg>
      </pc:sldChg>
      <pc:sldChg chg="delSp add mod ord delAnim">
        <pc:chgData name="zhang hua" userId="692e123b3e9a7e92" providerId="LiveId" clId="{77E15D27-0BB6-4DFC-A2A3-6EB05682AAD4}" dt="2021-05-29T06:50:11.950" v="144" actId="478"/>
        <pc:sldMkLst>
          <pc:docMk/>
          <pc:sldMk cId="2140974664" sldId="620"/>
        </pc:sldMkLst>
        <pc:spChg chg="del">
          <ac:chgData name="zhang hua" userId="692e123b3e9a7e92" providerId="LiveId" clId="{77E15D27-0BB6-4DFC-A2A3-6EB05682AAD4}" dt="2021-05-29T06:50:11.950" v="144" actId="478"/>
          <ac:spMkLst>
            <pc:docMk/>
            <pc:sldMk cId="2140974664" sldId="620"/>
            <ac:spMk id="10" creationId="{B2A505DA-C286-4DDA-A934-B1DC8E670B6A}"/>
          </ac:spMkLst>
        </pc:spChg>
      </pc:sldChg>
      <pc:sldChg chg="addSp delSp modSp add mod addAnim delAnim modAnim">
        <pc:chgData name="zhang hua" userId="692e123b3e9a7e92" providerId="LiveId" clId="{77E15D27-0BB6-4DFC-A2A3-6EB05682AAD4}" dt="2021-06-03T17:04:12.083" v="2755"/>
        <pc:sldMkLst>
          <pc:docMk/>
          <pc:sldMk cId="1380495108" sldId="621"/>
        </pc:sldMkLst>
        <pc:spChg chg="add mod">
          <ac:chgData name="zhang hua" userId="692e123b3e9a7e92" providerId="LiveId" clId="{77E15D27-0BB6-4DFC-A2A3-6EB05682AAD4}" dt="2021-05-31T14:50:53.588" v="830" actId="14100"/>
          <ac:spMkLst>
            <pc:docMk/>
            <pc:sldMk cId="1380495108" sldId="621"/>
            <ac:spMk id="6" creationId="{0882AC06-443D-4B78-AD1A-1968CEBBF782}"/>
          </ac:spMkLst>
        </pc:spChg>
        <pc:spChg chg="add mod">
          <ac:chgData name="zhang hua" userId="692e123b3e9a7e92" providerId="LiveId" clId="{77E15D27-0BB6-4DFC-A2A3-6EB05682AAD4}" dt="2021-05-29T06:59:09.702" v="207" actId="5793"/>
          <ac:spMkLst>
            <pc:docMk/>
            <pc:sldMk cId="1380495108" sldId="621"/>
            <ac:spMk id="7" creationId="{D13B9C49-DACE-4371-89CC-BEB20E369DD2}"/>
          </ac:spMkLst>
        </pc:spChg>
        <pc:spChg chg="mod">
          <ac:chgData name="zhang hua" userId="692e123b3e9a7e92" providerId="LiveId" clId="{77E15D27-0BB6-4DFC-A2A3-6EB05682AAD4}" dt="2021-05-29T06:53:15.570" v="150" actId="207"/>
          <ac:spMkLst>
            <pc:docMk/>
            <pc:sldMk cId="1380495108" sldId="621"/>
            <ac:spMk id="10" creationId="{B2A505DA-C286-4DDA-A934-B1DC8E670B6A}"/>
          </ac:spMkLst>
        </pc:spChg>
        <pc:spChg chg="add del mod">
          <ac:chgData name="zhang hua" userId="692e123b3e9a7e92" providerId="LiveId" clId="{77E15D27-0BB6-4DFC-A2A3-6EB05682AAD4}" dt="2021-06-03T17:03:58.598" v="2747" actId="478"/>
          <ac:spMkLst>
            <pc:docMk/>
            <pc:sldMk cId="1380495108" sldId="621"/>
            <ac:spMk id="13" creationId="{A4044EDB-3DE0-4C76-A3CA-E68356F916C6}"/>
          </ac:spMkLst>
        </pc:spChg>
      </pc:sldChg>
      <pc:sldChg chg="delSp modSp add mod delAnim modAnim">
        <pc:chgData name="zhang hua" userId="692e123b3e9a7e92" providerId="LiveId" clId="{77E15D27-0BB6-4DFC-A2A3-6EB05682AAD4}" dt="2021-05-29T07:11:39.252" v="226" actId="20577"/>
        <pc:sldMkLst>
          <pc:docMk/>
          <pc:sldMk cId="1106910788" sldId="622"/>
        </pc:sldMkLst>
        <pc:spChg chg="del">
          <ac:chgData name="zhang hua" userId="692e123b3e9a7e92" providerId="LiveId" clId="{77E15D27-0BB6-4DFC-A2A3-6EB05682AAD4}" dt="2021-05-29T07:10:25.671" v="212" actId="478"/>
          <ac:spMkLst>
            <pc:docMk/>
            <pc:sldMk cId="1106910788" sldId="622"/>
            <ac:spMk id="6" creationId="{0882AC06-443D-4B78-AD1A-1968CEBBF782}"/>
          </ac:spMkLst>
        </pc:spChg>
        <pc:spChg chg="del">
          <ac:chgData name="zhang hua" userId="692e123b3e9a7e92" providerId="LiveId" clId="{77E15D27-0BB6-4DFC-A2A3-6EB05682AAD4}" dt="2021-05-29T07:10:34.205" v="215" actId="478"/>
          <ac:spMkLst>
            <pc:docMk/>
            <pc:sldMk cId="1106910788" sldId="622"/>
            <ac:spMk id="7" creationId="{D13B9C49-DACE-4371-89CC-BEB20E369DD2}"/>
          </ac:spMkLst>
        </pc:spChg>
        <pc:spChg chg="mod">
          <ac:chgData name="zhang hua" userId="692e123b3e9a7e92" providerId="LiveId" clId="{77E15D27-0BB6-4DFC-A2A3-6EB05682AAD4}" dt="2021-05-29T07:11:39.252" v="226" actId="20577"/>
          <ac:spMkLst>
            <pc:docMk/>
            <pc:sldMk cId="1106910788" sldId="622"/>
            <ac:spMk id="10" creationId="{B2A505DA-C286-4DDA-A934-B1DC8E670B6A}"/>
          </ac:spMkLst>
        </pc:spChg>
        <pc:spChg chg="del">
          <ac:chgData name="zhang hua" userId="692e123b3e9a7e92" providerId="LiveId" clId="{77E15D27-0BB6-4DFC-A2A3-6EB05682AAD4}" dt="2021-05-29T07:10:24.251" v="211" actId="478"/>
          <ac:spMkLst>
            <pc:docMk/>
            <pc:sldMk cId="1106910788" sldId="622"/>
            <ac:spMk id="13" creationId="{A4044EDB-3DE0-4C76-A3CA-E68356F916C6}"/>
          </ac:spMkLst>
        </pc:spChg>
      </pc:sldChg>
      <pc:sldChg chg="modSp add modAnim">
        <pc:chgData name="zhang hua" userId="692e123b3e9a7e92" providerId="LiveId" clId="{77E15D27-0BB6-4DFC-A2A3-6EB05682AAD4}" dt="2021-05-31T14:53:02.070" v="831" actId="207"/>
        <pc:sldMkLst>
          <pc:docMk/>
          <pc:sldMk cId="116602333" sldId="623"/>
        </pc:sldMkLst>
        <pc:spChg chg="mod">
          <ac:chgData name="zhang hua" userId="692e123b3e9a7e92" providerId="LiveId" clId="{77E15D27-0BB6-4DFC-A2A3-6EB05682AAD4}" dt="2021-05-31T14:53:02.070" v="831" actId="207"/>
          <ac:spMkLst>
            <pc:docMk/>
            <pc:sldMk cId="116602333" sldId="623"/>
            <ac:spMk id="10" creationId="{B2A505DA-C286-4DDA-A934-B1DC8E670B6A}"/>
          </ac:spMkLst>
        </pc:spChg>
      </pc:sldChg>
      <pc:sldChg chg="addSp delSp modSp add mod modAnim">
        <pc:chgData name="zhang hua" userId="692e123b3e9a7e92" providerId="LiveId" clId="{77E15D27-0BB6-4DFC-A2A3-6EB05682AAD4}" dt="2021-05-29T07:49:11.279" v="579" actId="207"/>
        <pc:sldMkLst>
          <pc:docMk/>
          <pc:sldMk cId="361577793" sldId="624"/>
        </pc:sldMkLst>
        <pc:spChg chg="add del">
          <ac:chgData name="zhang hua" userId="692e123b3e9a7e92" providerId="LiveId" clId="{77E15D27-0BB6-4DFC-A2A3-6EB05682AAD4}" dt="2021-05-29T07:18:27.009" v="285" actId="22"/>
          <ac:spMkLst>
            <pc:docMk/>
            <pc:sldMk cId="361577793" sldId="624"/>
            <ac:spMk id="6" creationId="{8D7BA530-B10B-4B99-914C-5CE81CB4A25D}"/>
          </ac:spMkLst>
        </pc:spChg>
        <pc:spChg chg="mod">
          <ac:chgData name="zhang hua" userId="692e123b3e9a7e92" providerId="LiveId" clId="{77E15D27-0BB6-4DFC-A2A3-6EB05682AAD4}" dt="2021-05-29T07:49:11.279" v="579" actId="207"/>
          <ac:spMkLst>
            <pc:docMk/>
            <pc:sldMk cId="361577793" sldId="624"/>
            <ac:spMk id="10" creationId="{B2A505DA-C286-4DDA-A934-B1DC8E670B6A}"/>
          </ac:spMkLst>
        </pc:spChg>
      </pc:sldChg>
      <pc:sldChg chg="modSp add modAnim">
        <pc:chgData name="zhang hua" userId="692e123b3e9a7e92" providerId="LiveId" clId="{77E15D27-0BB6-4DFC-A2A3-6EB05682AAD4}" dt="2021-06-03T17:02:04.733" v="2743"/>
        <pc:sldMkLst>
          <pc:docMk/>
          <pc:sldMk cId="807724742" sldId="625"/>
        </pc:sldMkLst>
        <pc:spChg chg="mod">
          <ac:chgData name="zhang hua" userId="692e123b3e9a7e92" providerId="LiveId" clId="{77E15D27-0BB6-4DFC-A2A3-6EB05682AAD4}" dt="2021-05-31T14:54:28.999" v="832"/>
          <ac:spMkLst>
            <pc:docMk/>
            <pc:sldMk cId="807724742" sldId="625"/>
            <ac:spMk id="10" creationId="{B2A505DA-C286-4DDA-A934-B1DC8E670B6A}"/>
          </ac:spMkLst>
        </pc:spChg>
      </pc:sldChg>
      <pc:sldChg chg="modSp add mod modShow">
        <pc:chgData name="zhang hua" userId="692e123b3e9a7e92" providerId="LiveId" clId="{77E15D27-0BB6-4DFC-A2A3-6EB05682AAD4}" dt="2021-06-03T17:02:23.738" v="2744" actId="729"/>
        <pc:sldMkLst>
          <pc:docMk/>
          <pc:sldMk cId="850366677" sldId="626"/>
        </pc:sldMkLst>
        <pc:spChg chg="mod">
          <ac:chgData name="zhang hua" userId="692e123b3e9a7e92" providerId="LiveId" clId="{77E15D27-0BB6-4DFC-A2A3-6EB05682AAD4}" dt="2021-05-29T08:09:25.989" v="663" actId="20577"/>
          <ac:spMkLst>
            <pc:docMk/>
            <pc:sldMk cId="850366677" sldId="626"/>
            <ac:spMk id="10" creationId="{B2A505DA-C286-4DDA-A934-B1DC8E670B6A}"/>
          </ac:spMkLst>
        </pc:spChg>
      </pc:sldChg>
      <pc:sldChg chg="addSp modSp add mod">
        <pc:chgData name="zhang hua" userId="692e123b3e9a7e92" providerId="LiveId" clId="{77E15D27-0BB6-4DFC-A2A3-6EB05682AAD4}" dt="2021-05-31T14:56:12.332" v="833" actId="207"/>
        <pc:sldMkLst>
          <pc:docMk/>
          <pc:sldMk cId="3628398660" sldId="627"/>
        </pc:sldMkLst>
        <pc:spChg chg="add mod">
          <ac:chgData name="zhang hua" userId="692e123b3e9a7e92" providerId="LiveId" clId="{77E15D27-0BB6-4DFC-A2A3-6EB05682AAD4}" dt="2021-05-29T09:41:37.754" v="796" actId="20577"/>
          <ac:spMkLst>
            <pc:docMk/>
            <pc:sldMk cId="3628398660" sldId="627"/>
            <ac:spMk id="5" creationId="{103E7F0D-CBDF-4E22-A4C6-E2F252E03B83}"/>
          </ac:spMkLst>
        </pc:spChg>
        <pc:spChg chg="mod">
          <ac:chgData name="zhang hua" userId="692e123b3e9a7e92" providerId="LiveId" clId="{77E15D27-0BB6-4DFC-A2A3-6EB05682AAD4}" dt="2021-05-31T14:56:12.332" v="833" actId="207"/>
          <ac:spMkLst>
            <pc:docMk/>
            <pc:sldMk cId="3628398660" sldId="627"/>
            <ac:spMk id="10" creationId="{B2A505DA-C286-4DDA-A934-B1DC8E670B6A}"/>
          </ac:spMkLst>
        </pc:spChg>
      </pc:sldChg>
      <pc:sldChg chg="addSp modSp add mod modAnim">
        <pc:chgData name="zhang hua" userId="692e123b3e9a7e92" providerId="LiveId" clId="{77E15D27-0BB6-4DFC-A2A3-6EB05682AAD4}" dt="2021-06-04T01:17:45.461" v="2894" actId="20577"/>
        <pc:sldMkLst>
          <pc:docMk/>
          <pc:sldMk cId="1411823124" sldId="628"/>
        </pc:sldMkLst>
        <pc:spChg chg="mod">
          <ac:chgData name="zhang hua" userId="692e123b3e9a7e92" providerId="LiveId" clId="{77E15D27-0BB6-4DFC-A2A3-6EB05682AAD4}" dt="2021-06-04T01:17:45.461" v="2894" actId="20577"/>
          <ac:spMkLst>
            <pc:docMk/>
            <pc:sldMk cId="1411823124" sldId="628"/>
            <ac:spMk id="4" creationId="{6955FB27-435C-472D-ACF9-DC7E16F77E01}"/>
          </ac:spMkLst>
        </pc:spChg>
        <pc:spChg chg="add mod">
          <ac:chgData name="zhang hua" userId="692e123b3e9a7e92" providerId="LiveId" clId="{77E15D27-0BB6-4DFC-A2A3-6EB05682AAD4}" dt="2021-06-04T00:25:48.615" v="2812"/>
          <ac:spMkLst>
            <pc:docMk/>
            <pc:sldMk cId="1411823124" sldId="628"/>
            <ac:spMk id="5" creationId="{10DB6818-FCD8-471C-9CC8-B42522848AFB}"/>
          </ac:spMkLst>
        </pc:spChg>
      </pc:sldChg>
      <pc:sldChg chg="addSp delSp modSp add mod modAnim">
        <pc:chgData name="zhang hua" userId="692e123b3e9a7e92" providerId="LiveId" clId="{77E15D27-0BB6-4DFC-A2A3-6EB05682AAD4}" dt="2021-06-03T16:36:46.333" v="2735" actId="20577"/>
        <pc:sldMkLst>
          <pc:docMk/>
          <pc:sldMk cId="3110529430" sldId="629"/>
        </pc:sldMkLst>
        <pc:spChg chg="mod">
          <ac:chgData name="zhang hua" userId="692e123b3e9a7e92" providerId="LiveId" clId="{77E15D27-0BB6-4DFC-A2A3-6EB05682AAD4}" dt="2021-06-03T16:36:46.333" v="2735" actId="20577"/>
          <ac:spMkLst>
            <pc:docMk/>
            <pc:sldMk cId="3110529430" sldId="629"/>
            <ac:spMk id="4" creationId="{6955FB27-435C-472D-ACF9-DC7E16F77E01}"/>
          </ac:spMkLst>
        </pc:spChg>
        <pc:spChg chg="del">
          <ac:chgData name="zhang hua" userId="692e123b3e9a7e92" providerId="LiveId" clId="{77E15D27-0BB6-4DFC-A2A3-6EB05682AAD4}" dt="2021-06-03T15:51:04.975" v="2348" actId="478"/>
          <ac:spMkLst>
            <pc:docMk/>
            <pc:sldMk cId="3110529430" sldId="629"/>
            <ac:spMk id="5" creationId="{10DB6818-FCD8-471C-9CC8-B42522848AFB}"/>
          </ac:spMkLst>
        </pc:spChg>
        <pc:spChg chg="add mod">
          <ac:chgData name="zhang hua" userId="692e123b3e9a7e92" providerId="LiveId" clId="{77E15D27-0BB6-4DFC-A2A3-6EB05682AAD4}" dt="2021-06-03T16:16:04.677" v="2584" actId="20577"/>
          <ac:spMkLst>
            <pc:docMk/>
            <pc:sldMk cId="3110529430" sldId="629"/>
            <ac:spMk id="6" creationId="{7A22F99A-FD1D-42CE-B705-6DA9CCA0E53E}"/>
          </ac:spMkLst>
        </pc:spChg>
      </pc:sldChg>
      <pc:sldChg chg="modSp add modAnim">
        <pc:chgData name="zhang hua" userId="692e123b3e9a7e92" providerId="LiveId" clId="{77E15D27-0BB6-4DFC-A2A3-6EB05682AAD4}" dt="2021-06-04T00:27:23.205" v="2828" actId="20577"/>
        <pc:sldMkLst>
          <pc:docMk/>
          <pc:sldMk cId="1001349609" sldId="630"/>
        </pc:sldMkLst>
        <pc:spChg chg="mod">
          <ac:chgData name="zhang hua" userId="692e123b3e9a7e92" providerId="LiveId" clId="{77E15D27-0BB6-4DFC-A2A3-6EB05682AAD4}" dt="2021-06-04T00:27:23.205" v="2828" actId="20577"/>
          <ac:spMkLst>
            <pc:docMk/>
            <pc:sldMk cId="1001349609" sldId="630"/>
            <ac:spMk id="4" creationId="{6955FB27-435C-472D-ACF9-DC7E16F77E01}"/>
          </ac:spMkLst>
        </pc:spChg>
        <pc:spChg chg="mod">
          <ac:chgData name="zhang hua" userId="692e123b3e9a7e92" providerId="LiveId" clId="{77E15D27-0BB6-4DFC-A2A3-6EB05682AAD4}" dt="2021-06-03T16:22:30.864" v="2618" actId="20577"/>
          <ac:spMkLst>
            <pc:docMk/>
            <pc:sldMk cId="1001349609" sldId="630"/>
            <ac:spMk id="5" creationId="{10DB6818-FCD8-471C-9CC8-B42522848AFB}"/>
          </ac:spMkLst>
        </pc:spChg>
      </pc:sldChg>
      <pc:sldChg chg="modSp add modAnim">
        <pc:chgData name="zhang hua" userId="692e123b3e9a7e92" providerId="LiveId" clId="{77E15D27-0BB6-4DFC-A2A3-6EB05682AAD4}" dt="2021-06-03T16:36:39.512" v="2734" actId="20577"/>
        <pc:sldMkLst>
          <pc:docMk/>
          <pc:sldMk cId="26805153" sldId="631"/>
        </pc:sldMkLst>
        <pc:spChg chg="mod">
          <ac:chgData name="zhang hua" userId="692e123b3e9a7e92" providerId="LiveId" clId="{77E15D27-0BB6-4DFC-A2A3-6EB05682AAD4}" dt="2021-06-03T16:36:39.512" v="2734" actId="20577"/>
          <ac:spMkLst>
            <pc:docMk/>
            <pc:sldMk cId="26805153" sldId="631"/>
            <ac:spMk id="4" creationId="{6955FB27-435C-472D-ACF9-DC7E16F77E01}"/>
          </ac:spMkLst>
        </pc:spChg>
      </pc:sldChg>
      <pc:sldChg chg="modSp add mod modAnim">
        <pc:chgData name="zhang hua" userId="692e123b3e9a7e92" providerId="LiveId" clId="{77E15D27-0BB6-4DFC-A2A3-6EB05682AAD4}" dt="2021-06-03T17:07:06.359" v="2786"/>
        <pc:sldMkLst>
          <pc:docMk/>
          <pc:sldMk cId="237733207" sldId="632"/>
        </pc:sldMkLst>
        <pc:spChg chg="mod">
          <ac:chgData name="zhang hua" userId="692e123b3e9a7e92" providerId="LiveId" clId="{77E15D27-0BB6-4DFC-A2A3-6EB05682AAD4}" dt="2021-06-03T17:07:06.359" v="2786"/>
          <ac:spMkLst>
            <pc:docMk/>
            <pc:sldMk cId="237733207" sldId="632"/>
            <ac:spMk id="4" creationId="{33AE0C3F-0126-4888-9576-4237308DF724}"/>
          </ac:spMkLst>
        </pc:spChg>
        <pc:spChg chg="mod">
          <ac:chgData name="zhang hua" userId="692e123b3e9a7e92" providerId="LiveId" clId="{77E15D27-0BB6-4DFC-A2A3-6EB05682AAD4}" dt="2021-06-03T17:05:57.208" v="2774" actId="20577"/>
          <ac:spMkLst>
            <pc:docMk/>
            <pc:sldMk cId="237733207" sldId="632"/>
            <ac:spMk id="5" creationId="{7035B9EF-66B4-4824-8B28-486B447C0D84}"/>
          </ac:spMkLst>
        </pc:spChg>
      </pc:sldChg>
      <pc:sldChg chg="modSp add modAnim">
        <pc:chgData name="zhang hua" userId="692e123b3e9a7e92" providerId="LiveId" clId="{77E15D27-0BB6-4DFC-A2A3-6EB05682AAD4}" dt="2021-06-03T17:07:59.632" v="2800" actId="6549"/>
        <pc:sldMkLst>
          <pc:docMk/>
          <pc:sldMk cId="4289403496" sldId="633"/>
        </pc:sldMkLst>
        <pc:spChg chg="mod">
          <ac:chgData name="zhang hua" userId="692e123b3e9a7e92" providerId="LiveId" clId="{77E15D27-0BB6-4DFC-A2A3-6EB05682AAD4}" dt="2021-06-03T17:07:59.632" v="2800" actId="6549"/>
          <ac:spMkLst>
            <pc:docMk/>
            <pc:sldMk cId="4289403496" sldId="633"/>
            <ac:spMk id="4" creationId="{33AE0C3F-0126-4888-9576-4237308DF724}"/>
          </ac:spMkLst>
        </pc:spChg>
        <pc:spChg chg="mod">
          <ac:chgData name="zhang hua" userId="692e123b3e9a7e92" providerId="LiveId" clId="{77E15D27-0BB6-4DFC-A2A3-6EB05682AAD4}" dt="2021-06-03T16:31:29.151" v="2670" actId="20577"/>
          <ac:spMkLst>
            <pc:docMk/>
            <pc:sldMk cId="4289403496" sldId="633"/>
            <ac:spMk id="5" creationId="{7035B9EF-66B4-4824-8B28-486B447C0D84}"/>
          </ac:spMkLst>
        </pc:spChg>
      </pc:sldChg>
      <pc:sldChg chg="modSp add modAnim">
        <pc:chgData name="zhang hua" userId="692e123b3e9a7e92" providerId="LiveId" clId="{77E15D27-0BB6-4DFC-A2A3-6EB05682AAD4}" dt="2021-06-03T16:36:51.921" v="2736" actId="20577"/>
        <pc:sldMkLst>
          <pc:docMk/>
          <pc:sldMk cId="2523989912" sldId="634"/>
        </pc:sldMkLst>
        <pc:spChg chg="mod">
          <ac:chgData name="zhang hua" userId="692e123b3e9a7e92" providerId="LiveId" clId="{77E15D27-0BB6-4DFC-A2A3-6EB05682AAD4}" dt="2021-06-03T16:36:51.921" v="2736" actId="20577"/>
          <ac:spMkLst>
            <pc:docMk/>
            <pc:sldMk cId="2523989912" sldId="634"/>
            <ac:spMk id="4" creationId="{6955FB27-435C-472D-ACF9-DC7E16F77E01}"/>
          </ac:spMkLst>
        </pc:spChg>
        <pc:spChg chg="mod">
          <ac:chgData name="zhang hua" userId="692e123b3e9a7e92" providerId="LiveId" clId="{77E15D27-0BB6-4DFC-A2A3-6EB05682AAD4}" dt="2021-06-03T16:33:46.163" v="2691" actId="6549"/>
          <ac:spMkLst>
            <pc:docMk/>
            <pc:sldMk cId="2523989912" sldId="634"/>
            <ac:spMk id="6" creationId="{7A22F99A-FD1D-42CE-B705-6DA9CCA0E53E}"/>
          </ac:spMkLst>
        </pc:spChg>
      </pc:sldChg>
      <pc:sldChg chg="modSp add modAnim">
        <pc:chgData name="zhang hua" userId="692e123b3e9a7e92" providerId="LiveId" clId="{77E15D27-0BB6-4DFC-A2A3-6EB05682AAD4}" dt="2021-06-03T16:36:14.246" v="2731" actId="20577"/>
        <pc:sldMkLst>
          <pc:docMk/>
          <pc:sldMk cId="678719431" sldId="635"/>
        </pc:sldMkLst>
        <pc:spChg chg="mod">
          <ac:chgData name="zhang hua" userId="692e123b3e9a7e92" providerId="LiveId" clId="{77E15D27-0BB6-4DFC-A2A3-6EB05682AAD4}" dt="2021-06-03T16:36:14.246" v="2731" actId="20577"/>
          <ac:spMkLst>
            <pc:docMk/>
            <pc:sldMk cId="678719431" sldId="635"/>
            <ac:spMk id="4" creationId="{6955FB27-435C-472D-ACF9-DC7E16F77E01}"/>
          </ac:spMkLst>
        </pc:spChg>
      </pc:sldChg>
    </pc:docChg>
  </pc:docChgLst>
  <pc:docChgLst>
    <pc:chgData name="zhang hua" userId="692e123b3e9a7e92" providerId="LiveId" clId="{D9B66C08-7609-4D4B-B9E2-052D8FF3FBA1}"/>
    <pc:docChg chg="undo custSel addSld delSld modSld">
      <pc:chgData name="zhang hua" userId="692e123b3e9a7e92" providerId="LiveId" clId="{D9B66C08-7609-4D4B-B9E2-052D8FF3FBA1}" dt="2021-10-28T15:30:27.626" v="270"/>
      <pc:docMkLst>
        <pc:docMk/>
      </pc:docMkLst>
      <pc:sldChg chg="del">
        <pc:chgData name="zhang hua" userId="692e123b3e9a7e92" providerId="LiveId" clId="{D9B66C08-7609-4D4B-B9E2-052D8FF3FBA1}" dt="2021-10-28T15:00:15.773" v="0" actId="47"/>
        <pc:sldMkLst>
          <pc:docMk/>
          <pc:sldMk cId="3707575789" sldId="464"/>
        </pc:sldMkLst>
      </pc:sldChg>
      <pc:sldChg chg="del">
        <pc:chgData name="zhang hua" userId="692e123b3e9a7e92" providerId="LiveId" clId="{D9B66C08-7609-4D4B-B9E2-052D8FF3FBA1}" dt="2021-10-28T15:00:16.232" v="1" actId="47"/>
        <pc:sldMkLst>
          <pc:docMk/>
          <pc:sldMk cId="3978341358" sldId="539"/>
        </pc:sldMkLst>
      </pc:sldChg>
      <pc:sldChg chg="del">
        <pc:chgData name="zhang hua" userId="692e123b3e9a7e92" providerId="LiveId" clId="{D9B66C08-7609-4D4B-B9E2-052D8FF3FBA1}" dt="2021-10-28T15:00:16.942" v="2" actId="47"/>
        <pc:sldMkLst>
          <pc:docMk/>
          <pc:sldMk cId="3283854528" sldId="596"/>
        </pc:sldMkLst>
      </pc:sldChg>
      <pc:sldChg chg="addSp delSp modSp add del mod modTransition">
        <pc:chgData name="zhang hua" userId="692e123b3e9a7e92" providerId="LiveId" clId="{D9B66C08-7609-4D4B-B9E2-052D8FF3FBA1}" dt="2021-10-28T15:02:09.392" v="54" actId="14100"/>
        <pc:sldMkLst>
          <pc:docMk/>
          <pc:sldMk cId="2177102389" sldId="600"/>
        </pc:sldMkLst>
        <pc:picChg chg="del">
          <ac:chgData name="zhang hua" userId="692e123b3e9a7e92" providerId="LiveId" clId="{D9B66C08-7609-4D4B-B9E2-052D8FF3FBA1}" dt="2021-10-28T15:00:31.085" v="26" actId="478"/>
          <ac:picMkLst>
            <pc:docMk/>
            <pc:sldMk cId="2177102389" sldId="600"/>
            <ac:picMk id="4" creationId="{5D61566E-2589-470F-9268-80D97DEFEA12}"/>
          </ac:picMkLst>
        </pc:picChg>
        <pc:picChg chg="add mod">
          <ac:chgData name="zhang hua" userId="692e123b3e9a7e92" providerId="LiveId" clId="{D9B66C08-7609-4D4B-B9E2-052D8FF3FBA1}" dt="2021-10-28T15:01:51.005" v="51" actId="14100"/>
          <ac:picMkLst>
            <pc:docMk/>
            <pc:sldMk cId="2177102389" sldId="600"/>
            <ac:picMk id="5" creationId="{232C890D-BBCB-4AAD-B8A4-E5069F7713C3}"/>
          </ac:picMkLst>
        </pc:picChg>
        <pc:picChg chg="add mod">
          <ac:chgData name="zhang hua" userId="692e123b3e9a7e92" providerId="LiveId" clId="{D9B66C08-7609-4D4B-B9E2-052D8FF3FBA1}" dt="2021-10-28T15:02:09.392" v="54" actId="14100"/>
          <ac:picMkLst>
            <pc:docMk/>
            <pc:sldMk cId="2177102389" sldId="600"/>
            <ac:picMk id="7" creationId="{7B823A4C-4310-4DC6-990E-41A3FADC3153}"/>
          </ac:picMkLst>
        </pc:picChg>
      </pc:sldChg>
      <pc:sldChg chg="addSp delSp modSp add mod modTransition">
        <pc:chgData name="zhang hua" userId="692e123b3e9a7e92" providerId="LiveId" clId="{D9B66C08-7609-4D4B-B9E2-052D8FF3FBA1}" dt="2021-10-28T15:20:50.821" v="221"/>
        <pc:sldMkLst>
          <pc:docMk/>
          <pc:sldMk cId="3202909132" sldId="601"/>
        </pc:sldMkLst>
        <pc:picChg chg="add mod">
          <ac:chgData name="zhang hua" userId="692e123b3e9a7e92" providerId="LiveId" clId="{D9B66C08-7609-4D4B-B9E2-052D8FF3FBA1}" dt="2021-10-28T15:02:35.028" v="59" actId="14100"/>
          <ac:picMkLst>
            <pc:docMk/>
            <pc:sldMk cId="3202909132" sldId="601"/>
            <ac:picMk id="4" creationId="{BE897608-2DFD-45B3-B974-63034AC5891D}"/>
          </ac:picMkLst>
        </pc:picChg>
        <pc:picChg chg="add del mod">
          <ac:chgData name="zhang hua" userId="692e123b3e9a7e92" providerId="LiveId" clId="{D9B66C08-7609-4D4B-B9E2-052D8FF3FBA1}" dt="2021-10-28T15:20:49.278" v="219" actId="21"/>
          <ac:picMkLst>
            <pc:docMk/>
            <pc:sldMk cId="3202909132" sldId="601"/>
            <ac:picMk id="6" creationId="{CC6DD2AD-649E-4F16-AC81-4774EA4D0EE5}"/>
          </ac:picMkLst>
        </pc:picChg>
      </pc:sldChg>
      <pc:sldChg chg="addSp modSp add mod modTransition">
        <pc:chgData name="zhang hua" userId="692e123b3e9a7e92" providerId="LiveId" clId="{D9B66C08-7609-4D4B-B9E2-052D8FF3FBA1}" dt="2021-10-28T15:23:00.379" v="232"/>
        <pc:sldMkLst>
          <pc:docMk/>
          <pc:sldMk cId="2671076134" sldId="602"/>
        </pc:sldMkLst>
        <pc:picChg chg="add mod">
          <ac:chgData name="zhang hua" userId="692e123b3e9a7e92" providerId="LiveId" clId="{D9B66C08-7609-4D4B-B9E2-052D8FF3FBA1}" dt="2021-10-28T15:03:59.094" v="71" actId="14100"/>
          <ac:picMkLst>
            <pc:docMk/>
            <pc:sldMk cId="2671076134" sldId="602"/>
            <ac:picMk id="4" creationId="{498681F2-20F1-473A-9101-F978B3B6A424}"/>
          </ac:picMkLst>
        </pc:picChg>
        <pc:picChg chg="add mod">
          <ac:chgData name="zhang hua" userId="692e123b3e9a7e92" providerId="LiveId" clId="{D9B66C08-7609-4D4B-B9E2-052D8FF3FBA1}" dt="2021-10-28T15:04:19.741" v="74" actId="14100"/>
          <ac:picMkLst>
            <pc:docMk/>
            <pc:sldMk cId="2671076134" sldId="602"/>
            <ac:picMk id="6" creationId="{CE68421E-BC5B-4EE0-BA3B-F946E64D1688}"/>
          </ac:picMkLst>
        </pc:picChg>
      </pc:sldChg>
      <pc:sldChg chg="addSp modSp add mod modTransition">
        <pc:chgData name="zhang hua" userId="692e123b3e9a7e92" providerId="LiveId" clId="{D9B66C08-7609-4D4B-B9E2-052D8FF3FBA1}" dt="2021-10-28T15:23:37.001" v="236"/>
        <pc:sldMkLst>
          <pc:docMk/>
          <pc:sldMk cId="3988354388" sldId="603"/>
        </pc:sldMkLst>
        <pc:picChg chg="add mod">
          <ac:chgData name="zhang hua" userId="692e123b3e9a7e92" providerId="LiveId" clId="{D9B66C08-7609-4D4B-B9E2-052D8FF3FBA1}" dt="2021-10-28T15:04:40.866" v="82" actId="14100"/>
          <ac:picMkLst>
            <pc:docMk/>
            <pc:sldMk cId="3988354388" sldId="603"/>
            <ac:picMk id="4" creationId="{C3138DF0-1A02-4F67-AE37-BC7C9F3C0976}"/>
          </ac:picMkLst>
        </pc:picChg>
        <pc:picChg chg="add mod">
          <ac:chgData name="zhang hua" userId="692e123b3e9a7e92" providerId="LiveId" clId="{D9B66C08-7609-4D4B-B9E2-052D8FF3FBA1}" dt="2021-10-28T15:05:11.744" v="94" actId="1036"/>
          <ac:picMkLst>
            <pc:docMk/>
            <pc:sldMk cId="3988354388" sldId="603"/>
            <ac:picMk id="6" creationId="{0BA67F57-60BF-46D5-9A64-C11BCC12A01A}"/>
          </ac:picMkLst>
        </pc:picChg>
      </pc:sldChg>
      <pc:sldChg chg="addSp modSp add mod modTransition">
        <pc:chgData name="zhang hua" userId="692e123b3e9a7e92" providerId="LiveId" clId="{D9B66C08-7609-4D4B-B9E2-052D8FF3FBA1}" dt="2021-10-28T15:23:54.229" v="248"/>
        <pc:sldMkLst>
          <pc:docMk/>
          <pc:sldMk cId="2602930772" sldId="604"/>
        </pc:sldMkLst>
        <pc:picChg chg="add mod">
          <ac:chgData name="zhang hua" userId="692e123b3e9a7e92" providerId="LiveId" clId="{D9B66C08-7609-4D4B-B9E2-052D8FF3FBA1}" dt="2021-10-28T15:05:30.635" v="101" actId="14100"/>
          <ac:picMkLst>
            <pc:docMk/>
            <pc:sldMk cId="2602930772" sldId="604"/>
            <ac:picMk id="4" creationId="{F7ADBABE-A6B9-4A4C-994A-77F9B234F14C}"/>
          </ac:picMkLst>
        </pc:picChg>
        <pc:picChg chg="add mod">
          <ac:chgData name="zhang hua" userId="692e123b3e9a7e92" providerId="LiveId" clId="{D9B66C08-7609-4D4B-B9E2-052D8FF3FBA1}" dt="2021-10-28T15:05:48.848" v="112" actId="14100"/>
          <ac:picMkLst>
            <pc:docMk/>
            <pc:sldMk cId="2602930772" sldId="604"/>
            <ac:picMk id="6" creationId="{5F74A90E-A462-46FE-AC27-DFF67808AEAA}"/>
          </ac:picMkLst>
        </pc:picChg>
      </pc:sldChg>
      <pc:sldChg chg="addSp modSp add mod modTransition">
        <pc:chgData name="zhang hua" userId="692e123b3e9a7e92" providerId="LiveId" clId="{D9B66C08-7609-4D4B-B9E2-052D8FF3FBA1}" dt="2021-10-28T15:26:07.782" v="252"/>
        <pc:sldMkLst>
          <pc:docMk/>
          <pc:sldMk cId="2239448993" sldId="605"/>
        </pc:sldMkLst>
        <pc:picChg chg="add mod">
          <ac:chgData name="zhang hua" userId="692e123b3e9a7e92" providerId="LiveId" clId="{D9B66C08-7609-4D4B-B9E2-052D8FF3FBA1}" dt="2021-10-28T15:06:08.143" v="120" actId="14100"/>
          <ac:picMkLst>
            <pc:docMk/>
            <pc:sldMk cId="2239448993" sldId="605"/>
            <ac:picMk id="4" creationId="{0EBD8B58-6B81-4D4E-8236-3A01B0DDBCB9}"/>
          </ac:picMkLst>
        </pc:picChg>
        <pc:picChg chg="add mod">
          <ac:chgData name="zhang hua" userId="692e123b3e9a7e92" providerId="LiveId" clId="{D9B66C08-7609-4D4B-B9E2-052D8FF3FBA1}" dt="2021-10-28T15:06:52.748" v="130" actId="1076"/>
          <ac:picMkLst>
            <pc:docMk/>
            <pc:sldMk cId="2239448993" sldId="605"/>
            <ac:picMk id="6" creationId="{6C5FC585-2515-489C-8FD4-1139CE7F6AF6}"/>
          </ac:picMkLst>
        </pc:picChg>
        <pc:picChg chg="add mod">
          <ac:chgData name="zhang hua" userId="692e123b3e9a7e92" providerId="LiveId" clId="{D9B66C08-7609-4D4B-B9E2-052D8FF3FBA1}" dt="2021-10-28T15:06:42.188" v="126" actId="14100"/>
          <ac:picMkLst>
            <pc:docMk/>
            <pc:sldMk cId="2239448993" sldId="605"/>
            <ac:picMk id="8" creationId="{2BB21B69-C513-4141-A0D7-92ECEF4074C9}"/>
          </ac:picMkLst>
        </pc:picChg>
      </pc:sldChg>
      <pc:sldChg chg="addSp modSp add mod modTransition">
        <pc:chgData name="zhang hua" userId="692e123b3e9a7e92" providerId="LiveId" clId="{D9B66C08-7609-4D4B-B9E2-052D8FF3FBA1}" dt="2021-10-28T15:26:48.278" v="256"/>
        <pc:sldMkLst>
          <pc:docMk/>
          <pc:sldMk cId="3980338196" sldId="606"/>
        </pc:sldMkLst>
        <pc:picChg chg="add mod">
          <ac:chgData name="zhang hua" userId="692e123b3e9a7e92" providerId="LiveId" clId="{D9B66C08-7609-4D4B-B9E2-052D8FF3FBA1}" dt="2021-10-28T15:07:09.613" v="137" actId="14100"/>
          <ac:picMkLst>
            <pc:docMk/>
            <pc:sldMk cId="3980338196" sldId="606"/>
            <ac:picMk id="4" creationId="{F64B2FED-6AE5-4DC3-87EC-A42BC7D3D84D}"/>
          </ac:picMkLst>
        </pc:picChg>
        <pc:picChg chg="add mod">
          <ac:chgData name="zhang hua" userId="692e123b3e9a7e92" providerId="LiveId" clId="{D9B66C08-7609-4D4B-B9E2-052D8FF3FBA1}" dt="2021-10-28T15:07:30.184" v="142" actId="14100"/>
          <ac:picMkLst>
            <pc:docMk/>
            <pc:sldMk cId="3980338196" sldId="606"/>
            <ac:picMk id="6" creationId="{E6CB50CB-1402-4426-9D8F-837D388FE440}"/>
          </ac:picMkLst>
        </pc:picChg>
      </pc:sldChg>
      <pc:sldChg chg="addSp modSp add mod modTransition">
        <pc:chgData name="zhang hua" userId="692e123b3e9a7e92" providerId="LiveId" clId="{D9B66C08-7609-4D4B-B9E2-052D8FF3FBA1}" dt="2021-10-28T15:27:07.481" v="260"/>
        <pc:sldMkLst>
          <pc:docMk/>
          <pc:sldMk cId="2231970788" sldId="607"/>
        </pc:sldMkLst>
        <pc:picChg chg="add mod">
          <ac:chgData name="zhang hua" userId="692e123b3e9a7e92" providerId="LiveId" clId="{D9B66C08-7609-4D4B-B9E2-052D8FF3FBA1}" dt="2021-10-28T15:08:02.731" v="152" actId="14100"/>
          <ac:picMkLst>
            <pc:docMk/>
            <pc:sldMk cId="2231970788" sldId="607"/>
            <ac:picMk id="4" creationId="{AFACB90E-98AB-499F-B6ED-467002F76F8C}"/>
          </ac:picMkLst>
        </pc:picChg>
        <pc:picChg chg="add mod">
          <ac:chgData name="zhang hua" userId="692e123b3e9a7e92" providerId="LiveId" clId="{D9B66C08-7609-4D4B-B9E2-052D8FF3FBA1}" dt="2021-10-28T15:08:22.187" v="155" actId="14100"/>
          <ac:picMkLst>
            <pc:docMk/>
            <pc:sldMk cId="2231970788" sldId="607"/>
            <ac:picMk id="6" creationId="{1F81FBE6-54A3-4E60-BC74-63DEF6AFA658}"/>
          </ac:picMkLst>
        </pc:picChg>
      </pc:sldChg>
      <pc:sldChg chg="addSp modSp add mod modTransition">
        <pc:chgData name="zhang hua" userId="692e123b3e9a7e92" providerId="LiveId" clId="{D9B66C08-7609-4D4B-B9E2-052D8FF3FBA1}" dt="2021-10-28T15:30:06.429" v="264"/>
        <pc:sldMkLst>
          <pc:docMk/>
          <pc:sldMk cId="867763444" sldId="608"/>
        </pc:sldMkLst>
        <pc:picChg chg="add mod">
          <ac:chgData name="zhang hua" userId="692e123b3e9a7e92" providerId="LiveId" clId="{D9B66C08-7609-4D4B-B9E2-052D8FF3FBA1}" dt="2021-10-28T15:08:44.222" v="164" actId="14100"/>
          <ac:picMkLst>
            <pc:docMk/>
            <pc:sldMk cId="867763444" sldId="608"/>
            <ac:picMk id="4" creationId="{2712BCE4-82BD-468C-B373-81DB0BCC2D9C}"/>
          </ac:picMkLst>
        </pc:picChg>
      </pc:sldChg>
      <pc:sldChg chg="addSp modSp add mod modTransition">
        <pc:chgData name="zhang hua" userId="692e123b3e9a7e92" providerId="LiveId" clId="{D9B66C08-7609-4D4B-B9E2-052D8FF3FBA1}" dt="2021-10-28T15:30:27.625" v="268"/>
        <pc:sldMkLst>
          <pc:docMk/>
          <pc:sldMk cId="1372430918" sldId="609"/>
        </pc:sldMkLst>
        <pc:picChg chg="add mod">
          <ac:chgData name="zhang hua" userId="692e123b3e9a7e92" providerId="LiveId" clId="{D9B66C08-7609-4D4B-B9E2-052D8FF3FBA1}" dt="2021-10-28T15:09:01.171" v="171" actId="14100"/>
          <ac:picMkLst>
            <pc:docMk/>
            <pc:sldMk cId="1372430918" sldId="609"/>
            <ac:picMk id="4" creationId="{44F94118-E8D7-47CE-A161-99F3948B39C2}"/>
          </ac:picMkLst>
        </pc:picChg>
      </pc:sldChg>
      <pc:sldChg chg="addSp delSp modSp add mod modTransition">
        <pc:chgData name="zhang hua" userId="692e123b3e9a7e92" providerId="LiveId" clId="{D9B66C08-7609-4D4B-B9E2-052D8FF3FBA1}" dt="2021-10-28T15:30:27.626" v="270"/>
        <pc:sldMkLst>
          <pc:docMk/>
          <pc:sldMk cId="996605378" sldId="610"/>
        </pc:sldMkLst>
        <pc:picChg chg="add del mod">
          <ac:chgData name="zhang hua" userId="692e123b3e9a7e92" providerId="LiveId" clId="{D9B66C08-7609-4D4B-B9E2-052D8FF3FBA1}" dt="2021-10-28T15:09:21.980" v="178" actId="478"/>
          <ac:picMkLst>
            <pc:docMk/>
            <pc:sldMk cId="996605378" sldId="610"/>
            <ac:picMk id="4" creationId="{69A0864B-67E4-48A3-8E7D-3B0D82EDDF17}"/>
          </ac:picMkLst>
        </pc:picChg>
        <pc:picChg chg="add mod">
          <ac:chgData name="zhang hua" userId="692e123b3e9a7e92" providerId="LiveId" clId="{D9B66C08-7609-4D4B-B9E2-052D8FF3FBA1}" dt="2021-10-28T15:09:49.214" v="182" actId="14100"/>
          <ac:picMkLst>
            <pc:docMk/>
            <pc:sldMk cId="996605378" sldId="610"/>
            <ac:picMk id="6" creationId="{1AFAD7BD-5F16-47EA-B272-818F5D1F4919}"/>
          </ac:picMkLst>
        </pc:picChg>
      </pc:sldChg>
      <pc:sldChg chg="addSp modSp add mod modTransition">
        <pc:chgData name="zhang hua" userId="692e123b3e9a7e92" providerId="LiveId" clId="{D9B66C08-7609-4D4B-B9E2-052D8FF3FBA1}" dt="2021-10-28T15:20:18.188" v="201"/>
        <pc:sldMkLst>
          <pc:docMk/>
          <pc:sldMk cId="1509737855" sldId="611"/>
        </pc:sldMkLst>
        <pc:picChg chg="add mod">
          <ac:chgData name="zhang hua" userId="692e123b3e9a7e92" providerId="LiveId" clId="{D9B66C08-7609-4D4B-B9E2-052D8FF3FBA1}" dt="2021-10-28T15:20:14.059" v="199" actId="1035"/>
          <ac:picMkLst>
            <pc:docMk/>
            <pc:sldMk cId="1509737855" sldId="611"/>
            <ac:picMk id="4" creationId="{9F745EB5-D4B8-4EE7-9C86-278A89DB9317}"/>
          </ac:picMkLst>
        </pc:picChg>
      </pc:sldChg>
      <pc:sldChg chg="add">
        <pc:chgData name="zhang hua" userId="692e123b3e9a7e92" providerId="LiveId" clId="{D9B66C08-7609-4D4B-B9E2-052D8FF3FBA1}" dt="2021-10-28T15:00:37.556" v="38"/>
        <pc:sldMkLst>
          <pc:docMk/>
          <pc:sldMk cId="2610388346" sldId="612"/>
        </pc:sldMkLst>
      </pc:sldChg>
      <pc:sldChg chg="add">
        <pc:chgData name="zhang hua" userId="692e123b3e9a7e92" providerId="LiveId" clId="{D9B66C08-7609-4D4B-B9E2-052D8FF3FBA1}" dt="2021-10-28T15:00:37.751" v="39"/>
        <pc:sldMkLst>
          <pc:docMk/>
          <pc:sldMk cId="2807655177" sldId="613"/>
        </pc:sldMkLst>
      </pc:sldChg>
      <pc:sldChg chg="del">
        <pc:chgData name="zhang hua" userId="692e123b3e9a7e92" providerId="LiveId" clId="{D9B66C08-7609-4D4B-B9E2-052D8FF3FBA1}" dt="2021-10-28T15:00:23.385" v="15" actId="47"/>
        <pc:sldMkLst>
          <pc:docMk/>
          <pc:sldMk cId="479595479" sldId="614"/>
        </pc:sldMkLst>
      </pc:sldChg>
      <pc:sldChg chg="add">
        <pc:chgData name="zhang hua" userId="692e123b3e9a7e92" providerId="LiveId" clId="{D9B66C08-7609-4D4B-B9E2-052D8FF3FBA1}" dt="2021-10-28T15:00:37.945" v="40"/>
        <pc:sldMkLst>
          <pc:docMk/>
          <pc:sldMk cId="968480306" sldId="614"/>
        </pc:sldMkLst>
      </pc:sldChg>
      <pc:sldChg chg="add">
        <pc:chgData name="zhang hua" userId="692e123b3e9a7e92" providerId="LiveId" clId="{D9B66C08-7609-4D4B-B9E2-052D8FF3FBA1}" dt="2021-10-28T15:00:38.143" v="41"/>
        <pc:sldMkLst>
          <pc:docMk/>
          <pc:sldMk cId="1295687018" sldId="615"/>
        </pc:sldMkLst>
      </pc:sldChg>
      <pc:sldChg chg="add modTransition">
        <pc:chgData name="zhang hua" userId="692e123b3e9a7e92" providerId="LiveId" clId="{D9B66C08-7609-4D4B-B9E2-052D8FF3FBA1}" dt="2021-10-28T15:01:40.166" v="48"/>
        <pc:sldMkLst>
          <pc:docMk/>
          <pc:sldMk cId="138991699" sldId="616"/>
        </pc:sldMkLst>
      </pc:sldChg>
      <pc:sldChg chg="del">
        <pc:chgData name="zhang hua" userId="692e123b3e9a7e92" providerId="LiveId" clId="{D9B66C08-7609-4D4B-B9E2-052D8FF3FBA1}" dt="2021-10-28T15:00:24.851" v="18" actId="47"/>
        <pc:sldMkLst>
          <pc:docMk/>
          <pc:sldMk cId="287288892" sldId="616"/>
        </pc:sldMkLst>
      </pc:sldChg>
      <pc:sldChg chg="del">
        <pc:chgData name="zhang hua" userId="692e123b3e9a7e92" providerId="LiveId" clId="{D9B66C08-7609-4D4B-B9E2-052D8FF3FBA1}" dt="2021-10-28T15:00:24.973" v="19" actId="47"/>
        <pc:sldMkLst>
          <pc:docMk/>
          <pc:sldMk cId="1084548999" sldId="617"/>
        </pc:sldMkLst>
      </pc:sldChg>
      <pc:sldChg chg="addSp delSp modSp new mod modTransition">
        <pc:chgData name="zhang hua" userId="692e123b3e9a7e92" providerId="LiveId" clId="{D9B66C08-7609-4D4B-B9E2-052D8FF3FBA1}" dt="2021-10-28T15:20:57.888" v="228"/>
        <pc:sldMkLst>
          <pc:docMk/>
          <pc:sldMk cId="4035995922" sldId="617"/>
        </pc:sldMkLst>
        <pc:spChg chg="del">
          <ac:chgData name="zhang hua" userId="692e123b3e9a7e92" providerId="LiveId" clId="{D9B66C08-7609-4D4B-B9E2-052D8FF3FBA1}" dt="2021-10-28T15:20:44.406" v="213" actId="478"/>
          <ac:spMkLst>
            <pc:docMk/>
            <pc:sldMk cId="4035995922" sldId="617"/>
            <ac:spMk id="2" creationId="{E0F5356F-AA10-4EB7-9AA9-353DF456DB47}"/>
          </ac:spMkLst>
        </pc:spChg>
        <pc:spChg chg="del">
          <ac:chgData name="zhang hua" userId="692e123b3e9a7e92" providerId="LiveId" clId="{D9B66C08-7609-4D4B-B9E2-052D8FF3FBA1}" dt="2021-10-28T15:20:45.900" v="214" actId="478"/>
          <ac:spMkLst>
            <pc:docMk/>
            <pc:sldMk cId="4035995922" sldId="617"/>
            <ac:spMk id="3" creationId="{6FB473E7-E2B7-4E3C-8D0E-E10D765A350D}"/>
          </ac:spMkLst>
        </pc:spChg>
        <pc:picChg chg="add mod">
          <ac:chgData name="zhang hua" userId="692e123b3e9a7e92" providerId="LiveId" clId="{D9B66C08-7609-4D4B-B9E2-052D8FF3FBA1}" dt="2021-10-28T15:20:55.261" v="226" actId="1076"/>
          <ac:picMkLst>
            <pc:docMk/>
            <pc:sldMk cId="4035995922" sldId="617"/>
            <ac:picMk id="4" creationId="{42ADBE70-A273-4FCF-8FAB-5252A8BCDE5D}"/>
          </ac:picMkLst>
        </pc:picChg>
      </pc:sldChg>
      <pc:sldChg chg="del">
        <pc:chgData name="zhang hua" userId="692e123b3e9a7e92" providerId="LiveId" clId="{D9B66C08-7609-4D4B-B9E2-052D8FF3FBA1}" dt="2021-10-28T15:00:25.147" v="20" actId="47"/>
        <pc:sldMkLst>
          <pc:docMk/>
          <pc:sldMk cId="2651034160" sldId="618"/>
        </pc:sldMkLst>
      </pc:sldChg>
      <pc:sldChg chg="del">
        <pc:chgData name="zhang hua" userId="692e123b3e9a7e92" providerId="LiveId" clId="{D9B66C08-7609-4D4B-B9E2-052D8FF3FBA1}" dt="2021-10-28T15:00:17.006" v="3" actId="47"/>
        <pc:sldMkLst>
          <pc:docMk/>
          <pc:sldMk cId="1106910788" sldId="622"/>
        </pc:sldMkLst>
      </pc:sldChg>
      <pc:sldChg chg="del">
        <pc:chgData name="zhang hua" userId="692e123b3e9a7e92" providerId="LiveId" clId="{D9B66C08-7609-4D4B-B9E2-052D8FF3FBA1}" dt="2021-10-28T15:00:17.559" v="4" actId="47"/>
        <pc:sldMkLst>
          <pc:docMk/>
          <pc:sldMk cId="116602333" sldId="623"/>
        </pc:sldMkLst>
      </pc:sldChg>
      <pc:sldChg chg="del">
        <pc:chgData name="zhang hua" userId="692e123b3e9a7e92" providerId="LiveId" clId="{D9B66C08-7609-4D4B-B9E2-052D8FF3FBA1}" dt="2021-10-28T15:00:17.971" v="5" actId="47"/>
        <pc:sldMkLst>
          <pc:docMk/>
          <pc:sldMk cId="361577793" sldId="624"/>
        </pc:sldMkLst>
      </pc:sldChg>
      <pc:sldChg chg="del">
        <pc:chgData name="zhang hua" userId="692e123b3e9a7e92" providerId="LiveId" clId="{D9B66C08-7609-4D4B-B9E2-052D8FF3FBA1}" dt="2021-10-28T15:00:18.204" v="6" actId="47"/>
        <pc:sldMkLst>
          <pc:docMk/>
          <pc:sldMk cId="807724742" sldId="625"/>
        </pc:sldMkLst>
      </pc:sldChg>
      <pc:sldChg chg="del">
        <pc:chgData name="zhang hua" userId="692e123b3e9a7e92" providerId="LiveId" clId="{D9B66C08-7609-4D4B-B9E2-052D8FF3FBA1}" dt="2021-10-28T15:00:19.416" v="10" actId="47"/>
        <pc:sldMkLst>
          <pc:docMk/>
          <pc:sldMk cId="3628398660" sldId="627"/>
        </pc:sldMkLst>
      </pc:sldChg>
      <pc:sldChg chg="del">
        <pc:chgData name="zhang hua" userId="692e123b3e9a7e92" providerId="LiveId" clId="{D9B66C08-7609-4D4B-B9E2-052D8FF3FBA1}" dt="2021-10-28T15:00:20.300" v="11" actId="47"/>
        <pc:sldMkLst>
          <pc:docMk/>
          <pc:sldMk cId="1411823124" sldId="628"/>
        </pc:sldMkLst>
      </pc:sldChg>
      <pc:sldChg chg="del">
        <pc:chgData name="zhang hua" userId="692e123b3e9a7e92" providerId="LiveId" clId="{D9B66C08-7609-4D4B-B9E2-052D8FF3FBA1}" dt="2021-10-28T15:00:21.893" v="13" actId="47"/>
        <pc:sldMkLst>
          <pc:docMk/>
          <pc:sldMk cId="3110529430" sldId="629"/>
        </pc:sldMkLst>
      </pc:sldChg>
      <pc:sldChg chg="del">
        <pc:chgData name="zhang hua" userId="692e123b3e9a7e92" providerId="LiveId" clId="{D9B66C08-7609-4D4B-B9E2-052D8FF3FBA1}" dt="2021-10-28T15:00:21.201" v="12" actId="47"/>
        <pc:sldMkLst>
          <pc:docMk/>
          <pc:sldMk cId="1001349609" sldId="630"/>
        </pc:sldMkLst>
      </pc:sldChg>
      <pc:sldChg chg="del">
        <pc:chgData name="zhang hua" userId="692e123b3e9a7e92" providerId="LiveId" clId="{D9B66C08-7609-4D4B-B9E2-052D8FF3FBA1}" dt="2021-10-28T15:00:24.140" v="16" actId="47"/>
        <pc:sldMkLst>
          <pc:docMk/>
          <pc:sldMk cId="237733207" sldId="632"/>
        </pc:sldMkLst>
      </pc:sldChg>
      <pc:sldChg chg="del">
        <pc:chgData name="zhang hua" userId="692e123b3e9a7e92" providerId="LiveId" clId="{D9B66C08-7609-4D4B-B9E2-052D8FF3FBA1}" dt="2021-10-28T15:00:22.717" v="14" actId="47"/>
        <pc:sldMkLst>
          <pc:docMk/>
          <pc:sldMk cId="2523989912" sldId="634"/>
        </pc:sldMkLst>
      </pc:sldChg>
      <pc:sldChg chg="del">
        <pc:chgData name="zhang hua" userId="692e123b3e9a7e92" providerId="LiveId" clId="{D9B66C08-7609-4D4B-B9E2-052D8FF3FBA1}" dt="2021-10-28T15:00:18.367" v="7" actId="47"/>
        <pc:sldMkLst>
          <pc:docMk/>
          <pc:sldMk cId="3955880690" sldId="636"/>
        </pc:sldMkLst>
      </pc:sldChg>
      <pc:sldChg chg="del">
        <pc:chgData name="zhang hua" userId="692e123b3e9a7e92" providerId="LiveId" clId="{D9B66C08-7609-4D4B-B9E2-052D8FF3FBA1}" dt="2021-10-28T15:00:18.557" v="8" actId="47"/>
        <pc:sldMkLst>
          <pc:docMk/>
          <pc:sldMk cId="1442741240" sldId="637"/>
        </pc:sldMkLst>
      </pc:sldChg>
      <pc:sldChg chg="del">
        <pc:chgData name="zhang hua" userId="692e123b3e9a7e92" providerId="LiveId" clId="{D9B66C08-7609-4D4B-B9E2-052D8FF3FBA1}" dt="2021-10-28T15:00:18.851" v="9" actId="47"/>
        <pc:sldMkLst>
          <pc:docMk/>
          <pc:sldMk cId="2570470883" sldId="638"/>
        </pc:sldMkLst>
      </pc:sldChg>
      <pc:sldChg chg="del">
        <pc:chgData name="zhang hua" userId="692e123b3e9a7e92" providerId="LiveId" clId="{D9B66C08-7609-4D4B-B9E2-052D8FF3FBA1}" dt="2021-10-28T15:00:25.528" v="21" actId="47"/>
        <pc:sldMkLst>
          <pc:docMk/>
          <pc:sldMk cId="711597523" sldId="639"/>
        </pc:sldMkLst>
      </pc:sldChg>
      <pc:sldChg chg="del">
        <pc:chgData name="zhang hua" userId="692e123b3e9a7e92" providerId="LiveId" clId="{D9B66C08-7609-4D4B-B9E2-052D8FF3FBA1}" dt="2021-10-28T15:00:25.888" v="22" actId="47"/>
        <pc:sldMkLst>
          <pc:docMk/>
          <pc:sldMk cId="3036265426" sldId="640"/>
        </pc:sldMkLst>
      </pc:sldChg>
      <pc:sldChg chg="del">
        <pc:chgData name="zhang hua" userId="692e123b3e9a7e92" providerId="LiveId" clId="{D9B66C08-7609-4D4B-B9E2-052D8FF3FBA1}" dt="2021-10-28T15:00:25.954" v="23" actId="47"/>
        <pc:sldMkLst>
          <pc:docMk/>
          <pc:sldMk cId="2704386023" sldId="641"/>
        </pc:sldMkLst>
      </pc:sldChg>
      <pc:sldChg chg="del">
        <pc:chgData name="zhang hua" userId="692e123b3e9a7e92" providerId="LiveId" clId="{D9B66C08-7609-4D4B-B9E2-052D8FF3FBA1}" dt="2021-10-28T15:00:24.604" v="17" actId="47"/>
        <pc:sldMkLst>
          <pc:docMk/>
          <pc:sldMk cId="2451321393" sldId="642"/>
        </pc:sldMkLst>
      </pc:sldChg>
    </pc:docChg>
  </pc:docChgLst>
  <pc:docChgLst>
    <pc:chgData name="zhang hua" userId="692e123b3e9a7e92" providerId="LiveId" clId="{A7806EB7-0FCF-499D-AA44-519E12E11B0E}"/>
    <pc:docChg chg="custSel addSld delSld modSld">
      <pc:chgData name="zhang hua" userId="692e123b3e9a7e92" providerId="LiveId" clId="{A7806EB7-0FCF-499D-AA44-519E12E11B0E}" dt="2020-11-06T04:00:08.494" v="27"/>
      <pc:docMkLst>
        <pc:docMk/>
      </pc:docMkLst>
      <pc:sldChg chg="modSp mod">
        <pc:chgData name="zhang hua" userId="692e123b3e9a7e92" providerId="LiveId" clId="{A7806EB7-0FCF-499D-AA44-519E12E11B0E}" dt="2020-11-02T13:49:25.379" v="10" actId="1076"/>
        <pc:sldMkLst>
          <pc:docMk/>
          <pc:sldMk cId="3978341358" sldId="539"/>
        </pc:sldMkLst>
        <pc:spChg chg="mod">
          <ac:chgData name="zhang hua" userId="692e123b3e9a7e92" providerId="LiveId" clId="{A7806EB7-0FCF-499D-AA44-519E12E11B0E}" dt="2020-11-02T13:49:19.121" v="8" actId="1076"/>
          <ac:spMkLst>
            <pc:docMk/>
            <pc:sldMk cId="3978341358" sldId="539"/>
            <ac:spMk id="8" creationId="{45FB3874-F02B-754E-98BD-C600DC253B68}"/>
          </ac:spMkLst>
        </pc:spChg>
        <pc:spChg chg="mod">
          <ac:chgData name="zhang hua" userId="692e123b3e9a7e92" providerId="LiveId" clId="{A7806EB7-0FCF-499D-AA44-519E12E11B0E}" dt="2020-11-02T13:48:56.068" v="4" actId="1076"/>
          <ac:spMkLst>
            <pc:docMk/>
            <pc:sldMk cId="3978341358" sldId="539"/>
            <ac:spMk id="9" creationId="{6B14A96A-3EEC-C144-ABFE-45383DD23123}"/>
          </ac:spMkLst>
        </pc:spChg>
        <pc:spChg chg="mod">
          <ac:chgData name="zhang hua" userId="692e123b3e9a7e92" providerId="LiveId" clId="{A7806EB7-0FCF-499D-AA44-519E12E11B0E}" dt="2020-11-02T13:48:53.171" v="3" actId="1076"/>
          <ac:spMkLst>
            <pc:docMk/>
            <pc:sldMk cId="3978341358" sldId="539"/>
            <ac:spMk id="10" creationId="{431F5C29-FEDB-9243-B0D6-EB3C5FC4BA5B}"/>
          </ac:spMkLst>
        </pc:spChg>
        <pc:spChg chg="mod">
          <ac:chgData name="zhang hua" userId="692e123b3e9a7e92" providerId="LiveId" clId="{A7806EB7-0FCF-499D-AA44-519E12E11B0E}" dt="2020-11-02T13:49:25.379" v="10" actId="1076"/>
          <ac:spMkLst>
            <pc:docMk/>
            <pc:sldMk cId="3978341358" sldId="539"/>
            <ac:spMk id="11" creationId="{8118F8BA-2F9C-408B-87F0-A06EB9262D70}"/>
          </ac:spMkLst>
        </pc:spChg>
      </pc:sldChg>
      <pc:sldChg chg="modSp">
        <pc:chgData name="zhang hua" userId="692e123b3e9a7e92" providerId="LiveId" clId="{A7806EB7-0FCF-499D-AA44-519E12E11B0E}" dt="2020-11-02T13:53:10.709" v="11" actId="255"/>
        <pc:sldMkLst>
          <pc:docMk/>
          <pc:sldMk cId="3283854528" sldId="596"/>
        </pc:sldMkLst>
        <pc:spChg chg="mod">
          <ac:chgData name="zhang hua" userId="692e123b3e9a7e92" providerId="LiveId" clId="{A7806EB7-0FCF-499D-AA44-519E12E11B0E}" dt="2020-11-02T13:53:10.709" v="11" actId="255"/>
          <ac:spMkLst>
            <pc:docMk/>
            <pc:sldMk cId="3283854528" sldId="596"/>
            <ac:spMk id="11" creationId="{8118F8BA-2F9C-408B-87F0-A06EB9262D70}"/>
          </ac:spMkLst>
        </pc:spChg>
      </pc:sldChg>
      <pc:sldChg chg="delSp modSp mod">
        <pc:chgData name="zhang hua" userId="692e123b3e9a7e92" providerId="LiveId" clId="{A7806EB7-0FCF-499D-AA44-519E12E11B0E}" dt="2020-11-02T13:53:38.816" v="13" actId="1076"/>
        <pc:sldMkLst>
          <pc:docMk/>
          <pc:sldMk cId="4214470502" sldId="597"/>
        </pc:sldMkLst>
        <pc:spChg chg="mod">
          <ac:chgData name="zhang hua" userId="692e123b3e9a7e92" providerId="LiveId" clId="{A7806EB7-0FCF-499D-AA44-519E12E11B0E}" dt="2020-11-02T13:53:38.816" v="13" actId="1076"/>
          <ac:spMkLst>
            <pc:docMk/>
            <pc:sldMk cId="4214470502" sldId="597"/>
            <ac:spMk id="14" creationId="{0D392486-9F7C-4223-A04B-61250234450B}"/>
          </ac:spMkLst>
        </pc:spChg>
        <pc:inkChg chg="del">
          <ac:chgData name="zhang hua" userId="692e123b3e9a7e92" providerId="LiveId" clId="{A7806EB7-0FCF-499D-AA44-519E12E11B0E}" dt="2020-11-02T13:53:32.473" v="12" actId="478"/>
          <ac:inkMkLst>
            <pc:docMk/>
            <pc:sldMk cId="4214470502" sldId="597"/>
            <ac:inkMk id="3" creationId="{065AE6EF-9506-CA49-BB06-10234BE6005B}"/>
          </ac:inkMkLst>
        </pc:inkChg>
      </pc:sldChg>
      <pc:sldChg chg="delSp mod">
        <pc:chgData name="zhang hua" userId="692e123b3e9a7e92" providerId="LiveId" clId="{A7806EB7-0FCF-499D-AA44-519E12E11B0E}" dt="2020-11-02T13:54:04.026" v="16" actId="478"/>
        <pc:sldMkLst>
          <pc:docMk/>
          <pc:sldMk cId="3836628674" sldId="598"/>
        </pc:sldMkLst>
        <pc:inkChg chg="del">
          <ac:chgData name="zhang hua" userId="692e123b3e9a7e92" providerId="LiveId" clId="{A7806EB7-0FCF-499D-AA44-519E12E11B0E}" dt="2020-11-02T13:54:04.026" v="16" actId="478"/>
          <ac:inkMkLst>
            <pc:docMk/>
            <pc:sldMk cId="3836628674" sldId="598"/>
            <ac:inkMk id="3" creationId="{7581FBDB-CC96-0D41-B27F-0D5CD0C7FA2B}"/>
          </ac:inkMkLst>
        </pc:inkChg>
      </pc:sldChg>
      <pc:sldChg chg="delSp mod">
        <pc:chgData name="zhang hua" userId="692e123b3e9a7e92" providerId="LiveId" clId="{A7806EB7-0FCF-499D-AA44-519E12E11B0E}" dt="2020-11-02T13:54:18.128" v="18" actId="478"/>
        <pc:sldMkLst>
          <pc:docMk/>
          <pc:sldMk cId="2687852622" sldId="599"/>
        </pc:sldMkLst>
        <pc:inkChg chg="del">
          <ac:chgData name="zhang hua" userId="692e123b3e9a7e92" providerId="LiveId" clId="{A7806EB7-0FCF-499D-AA44-519E12E11B0E}" dt="2020-11-02T13:54:18.128" v="18" actId="478"/>
          <ac:inkMkLst>
            <pc:docMk/>
            <pc:sldMk cId="2687852622" sldId="599"/>
            <ac:inkMk id="3" creationId="{F2CCF48F-7EB8-794C-92C2-52839C9F8358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809333931" sldId="602"/>
        </pc:sldMkLst>
        <pc:inkChg chg="add">
          <ac:chgData name="zhang hua" userId="692e123b3e9a7e92" providerId="LiveId" clId="{A7806EB7-0FCF-499D-AA44-519E12E11B0E}" dt="2020-11-06T02:29:12.719" v="19"/>
          <ac:inkMkLst>
            <pc:docMk/>
            <pc:sldMk cId="809333931" sldId="602"/>
            <ac:inkMk id="4" creationId="{57D6A517-B176-4F97-8D06-05FBECD82968}"/>
          </ac:inkMkLst>
        </pc:inkChg>
        <pc:inkChg chg="add">
          <ac:chgData name="zhang hua" userId="692e123b3e9a7e92" providerId="LiveId" clId="{A7806EB7-0FCF-499D-AA44-519E12E11B0E}" dt="2020-11-06T02:39:32.024" v="20"/>
          <ac:inkMkLst>
            <pc:docMk/>
            <pc:sldMk cId="809333931" sldId="602"/>
            <ac:inkMk id="5" creationId="{66756414-9446-4ADF-8A49-91CB6E628AC4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383874559" sldId="603"/>
        </pc:sldMkLst>
        <pc:inkChg chg="add">
          <ac:chgData name="zhang hua" userId="692e123b3e9a7e92" providerId="LiveId" clId="{A7806EB7-0FCF-499D-AA44-519E12E11B0E}" dt="2020-11-06T02:39:32.024" v="20"/>
          <ac:inkMkLst>
            <pc:docMk/>
            <pc:sldMk cId="383874559" sldId="603"/>
            <ac:inkMk id="4" creationId="{99ECE4E2-DF7B-4570-A168-7693A96579FC}"/>
          </ac:inkMkLst>
        </pc:inkChg>
      </pc:sldChg>
      <pc:sldChg chg="addSp">
        <pc:chgData name="zhang hua" userId="692e123b3e9a7e92" providerId="LiveId" clId="{A7806EB7-0FCF-499D-AA44-519E12E11B0E}" dt="2020-11-06T02:39:32.024" v="20"/>
        <pc:sldMkLst>
          <pc:docMk/>
          <pc:sldMk cId="1829689045" sldId="604"/>
        </pc:sldMkLst>
        <pc:inkChg chg="add">
          <ac:chgData name="zhang hua" userId="692e123b3e9a7e92" providerId="LiveId" clId="{A7806EB7-0FCF-499D-AA44-519E12E11B0E}" dt="2020-11-06T02:39:32.024" v="20"/>
          <ac:inkMkLst>
            <pc:docMk/>
            <pc:sldMk cId="1829689045" sldId="604"/>
            <ac:inkMk id="3" creationId="{565722E4-55C8-4E6D-BC34-DEDF3BAE28C4}"/>
          </ac:inkMkLst>
        </pc:inkChg>
      </pc:sldChg>
      <pc:sldChg chg="addSp">
        <pc:chgData name="zhang hua" userId="692e123b3e9a7e92" providerId="LiveId" clId="{A7806EB7-0FCF-499D-AA44-519E12E11B0E}" dt="2020-11-06T03:09:34.157" v="25"/>
        <pc:sldMkLst>
          <pc:docMk/>
          <pc:sldMk cId="616162229" sldId="605"/>
        </pc:sldMkLst>
        <pc:inkChg chg="add">
          <ac:chgData name="zhang hua" userId="692e123b3e9a7e92" providerId="LiveId" clId="{A7806EB7-0FCF-499D-AA44-519E12E11B0E}" dt="2020-11-06T03:09:34.157" v="25"/>
          <ac:inkMkLst>
            <pc:docMk/>
            <pc:sldMk cId="616162229" sldId="605"/>
            <ac:inkMk id="3" creationId="{EFC340D3-D753-4FCA-8373-14C7D951A15A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2978007604" sldId="606"/>
        </pc:sldMkLst>
        <pc:inkChg chg="add">
          <ac:chgData name="zhang hua" userId="692e123b3e9a7e92" providerId="LiveId" clId="{A7806EB7-0FCF-499D-AA44-519E12E11B0E}" dt="2020-11-06T03:09:34.157" v="25"/>
          <ac:inkMkLst>
            <pc:docMk/>
            <pc:sldMk cId="2978007604" sldId="606"/>
            <ac:inkMk id="3" creationId="{72E07053-4E93-449A-AFDD-676A43F1E4BB}"/>
          </ac:inkMkLst>
        </pc:inkChg>
        <pc:inkChg chg="add">
          <ac:chgData name="zhang hua" userId="692e123b3e9a7e92" providerId="LiveId" clId="{A7806EB7-0FCF-499D-AA44-519E12E11B0E}" dt="2020-11-06T03:34:03.872" v="26"/>
          <ac:inkMkLst>
            <pc:docMk/>
            <pc:sldMk cId="2978007604" sldId="606"/>
            <ac:inkMk id="4" creationId="{E2590E8E-33B7-4D25-B06C-2DBC9B1B5C3A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1357162166" sldId="607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1357162166" sldId="607"/>
            <ac:inkMk id="3" creationId="{56D8ABBD-A992-4314-9C7A-32E2FB8FEEA1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2396129381" sldId="608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2396129381" sldId="608"/>
            <ac:inkMk id="3" creationId="{1A468D76-D28F-408B-91B2-A6FCAA68529B}"/>
          </ac:inkMkLst>
        </pc:inkChg>
      </pc:sldChg>
      <pc:sldChg chg="addSp">
        <pc:chgData name="zhang hua" userId="692e123b3e9a7e92" providerId="LiveId" clId="{A7806EB7-0FCF-499D-AA44-519E12E11B0E}" dt="2020-11-06T03:34:03.872" v="26"/>
        <pc:sldMkLst>
          <pc:docMk/>
          <pc:sldMk cId="975785146" sldId="609"/>
        </pc:sldMkLst>
        <pc:inkChg chg="add">
          <ac:chgData name="zhang hua" userId="692e123b3e9a7e92" providerId="LiveId" clId="{A7806EB7-0FCF-499D-AA44-519E12E11B0E}" dt="2020-11-06T03:34:03.872" v="26"/>
          <ac:inkMkLst>
            <pc:docMk/>
            <pc:sldMk cId="975785146" sldId="609"/>
            <ac:inkMk id="3" creationId="{445AF972-2CD1-4D72-92B5-C79E8F10FDB0}"/>
          </ac:inkMkLst>
        </pc:inkChg>
      </pc:sldChg>
      <pc:sldChg chg="addSp">
        <pc:chgData name="zhang hua" userId="692e123b3e9a7e92" providerId="LiveId" clId="{A7806EB7-0FCF-499D-AA44-519E12E11B0E}" dt="2020-11-06T04:00:08.494" v="27"/>
        <pc:sldMkLst>
          <pc:docMk/>
          <pc:sldMk cId="3951133347" sldId="610"/>
        </pc:sldMkLst>
        <pc:inkChg chg="add">
          <ac:chgData name="zhang hua" userId="692e123b3e9a7e92" providerId="LiveId" clId="{A7806EB7-0FCF-499D-AA44-519E12E11B0E}" dt="2020-11-06T04:00:08.494" v="27"/>
          <ac:inkMkLst>
            <pc:docMk/>
            <pc:sldMk cId="3951133347" sldId="610"/>
            <ac:inkMk id="3" creationId="{5B956F98-69F9-41DD-AEE8-F85AA4D50CC2}"/>
          </ac:inkMkLst>
        </pc:inkChg>
      </pc:sldChg>
      <pc:sldChg chg="delSp mod">
        <pc:chgData name="zhang hua" userId="692e123b3e9a7e92" providerId="LiveId" clId="{A7806EB7-0FCF-499D-AA44-519E12E11B0E}" dt="2020-11-02T13:53:50.207" v="14" actId="478"/>
        <pc:sldMkLst>
          <pc:docMk/>
          <pc:sldMk cId="2743064620" sldId="611"/>
        </pc:sldMkLst>
        <pc:inkChg chg="del">
          <ac:chgData name="zhang hua" userId="692e123b3e9a7e92" providerId="LiveId" clId="{A7806EB7-0FCF-499D-AA44-519E12E11B0E}" dt="2020-11-02T13:53:50.207" v="14" actId="478"/>
          <ac:inkMkLst>
            <pc:docMk/>
            <pc:sldMk cId="2743064620" sldId="611"/>
            <ac:inkMk id="3" creationId="{43F321A7-2622-5242-BEC5-715C1D9F3BBB}"/>
          </ac:inkMkLst>
        </pc:inkChg>
      </pc:sldChg>
      <pc:sldChg chg="del">
        <pc:chgData name="zhang hua" userId="692e123b3e9a7e92" providerId="LiveId" clId="{A7806EB7-0FCF-499D-AA44-519E12E11B0E}" dt="2020-11-02T13:53:53.834" v="15" actId="47"/>
        <pc:sldMkLst>
          <pc:docMk/>
          <pc:sldMk cId="995916881" sldId="613"/>
        </pc:sldMkLst>
      </pc:sldChg>
      <pc:sldChg chg="delSp mod">
        <pc:chgData name="zhang hua" userId="692e123b3e9a7e92" providerId="LiveId" clId="{A7806EB7-0FCF-499D-AA44-519E12E11B0E}" dt="2020-11-02T13:54:09.137" v="17" actId="478"/>
        <pc:sldMkLst>
          <pc:docMk/>
          <pc:sldMk cId="479595479" sldId="614"/>
        </pc:sldMkLst>
        <pc:inkChg chg="del">
          <ac:chgData name="zhang hua" userId="692e123b3e9a7e92" providerId="LiveId" clId="{A7806EB7-0FCF-499D-AA44-519E12E11B0E}" dt="2020-11-02T13:54:09.137" v="17" actId="478"/>
          <ac:inkMkLst>
            <pc:docMk/>
            <pc:sldMk cId="479595479" sldId="614"/>
            <ac:inkMk id="3" creationId="{A5B5F64E-45B3-0941-B1F3-E43E94393BEC}"/>
          </ac:inkMkLst>
        </pc:inkChg>
      </pc:sldChg>
      <pc:sldChg chg="addSp add">
        <pc:chgData name="zhang hua" userId="692e123b3e9a7e92" providerId="LiveId" clId="{A7806EB7-0FCF-499D-AA44-519E12E11B0E}" dt="2020-11-06T04:00:08.494" v="27"/>
        <pc:sldMkLst>
          <pc:docMk/>
          <pc:sldMk cId="2183148238" sldId="615"/>
        </pc:sldMkLst>
        <pc:inkChg chg="add">
          <ac:chgData name="zhang hua" userId="692e123b3e9a7e92" providerId="LiveId" clId="{A7806EB7-0FCF-499D-AA44-519E12E11B0E}" dt="2020-11-06T04:00:08.494" v="27"/>
          <ac:inkMkLst>
            <pc:docMk/>
            <pc:sldMk cId="2183148238" sldId="615"/>
            <ac:inkMk id="3" creationId="{8564565E-E6EE-465A-BB39-CA32277B1647}"/>
          </ac:inkMkLst>
        </pc:inkChg>
      </pc:sldChg>
      <pc:sldChg chg="add">
        <pc:chgData name="zhang hua" userId="692e123b3e9a7e92" providerId="LiveId" clId="{A7806EB7-0FCF-499D-AA44-519E12E11B0E}" dt="2020-11-06T02:39:45.067" v="22"/>
        <pc:sldMkLst>
          <pc:docMk/>
          <pc:sldMk cId="287288892" sldId="616"/>
        </pc:sldMkLst>
      </pc:sldChg>
      <pc:sldChg chg="add">
        <pc:chgData name="zhang hua" userId="692e123b3e9a7e92" providerId="LiveId" clId="{A7806EB7-0FCF-499D-AA44-519E12E11B0E}" dt="2020-11-06T02:39:45.248" v="23"/>
        <pc:sldMkLst>
          <pc:docMk/>
          <pc:sldMk cId="1084548999" sldId="617"/>
        </pc:sldMkLst>
      </pc:sldChg>
      <pc:sldChg chg="add">
        <pc:chgData name="zhang hua" userId="692e123b3e9a7e92" providerId="LiveId" clId="{A7806EB7-0FCF-499D-AA44-519E12E11B0E}" dt="2020-11-06T02:39:45.433" v="24"/>
        <pc:sldMkLst>
          <pc:docMk/>
          <pc:sldMk cId="2651034160" sldId="618"/>
        </pc:sldMkLst>
      </pc:sldChg>
    </pc:docChg>
  </pc:docChgLst>
  <pc:docChgLst>
    <pc:chgData name="zhang hua" userId="692e123b3e9a7e92" providerId="LiveId" clId="{FDCEFD3C-ED7D-4538-8664-10F8448383FB}"/>
    <pc:docChg chg="custSel addSld delSld modSld sldOrd">
      <pc:chgData name="zhang hua" userId="692e123b3e9a7e92" providerId="LiveId" clId="{FDCEFD3C-ED7D-4538-8664-10F8448383FB}" dt="2021-10-29T00:05:26.820" v="127" actId="14100"/>
      <pc:docMkLst>
        <pc:docMk/>
      </pc:docMkLst>
      <pc:sldChg chg="del">
        <pc:chgData name="zhang hua" userId="692e123b3e9a7e92" providerId="LiveId" clId="{FDCEFD3C-ED7D-4538-8664-10F8448383FB}" dt="2021-10-28T23:57:17.554" v="0" actId="47"/>
        <pc:sldMkLst>
          <pc:docMk/>
          <pc:sldMk cId="2177102389" sldId="600"/>
        </pc:sldMkLst>
      </pc:sldChg>
      <pc:sldChg chg="del">
        <pc:chgData name="zhang hua" userId="692e123b3e9a7e92" providerId="LiveId" clId="{FDCEFD3C-ED7D-4538-8664-10F8448383FB}" dt="2021-10-28T23:57:17.762" v="1" actId="47"/>
        <pc:sldMkLst>
          <pc:docMk/>
          <pc:sldMk cId="3202909132" sldId="601"/>
        </pc:sldMkLst>
      </pc:sldChg>
      <pc:sldChg chg="del">
        <pc:chgData name="zhang hua" userId="692e123b3e9a7e92" providerId="LiveId" clId="{FDCEFD3C-ED7D-4538-8664-10F8448383FB}" dt="2021-10-28T23:57:18.089" v="3" actId="47"/>
        <pc:sldMkLst>
          <pc:docMk/>
          <pc:sldMk cId="2671076134" sldId="602"/>
        </pc:sldMkLst>
      </pc:sldChg>
      <pc:sldChg chg="del">
        <pc:chgData name="zhang hua" userId="692e123b3e9a7e92" providerId="LiveId" clId="{FDCEFD3C-ED7D-4538-8664-10F8448383FB}" dt="2021-10-28T23:57:18.252" v="4" actId="47"/>
        <pc:sldMkLst>
          <pc:docMk/>
          <pc:sldMk cId="3988354388" sldId="603"/>
        </pc:sldMkLst>
      </pc:sldChg>
      <pc:sldChg chg="del">
        <pc:chgData name="zhang hua" userId="692e123b3e9a7e92" providerId="LiveId" clId="{FDCEFD3C-ED7D-4538-8664-10F8448383FB}" dt="2021-10-28T23:57:18.405" v="5" actId="47"/>
        <pc:sldMkLst>
          <pc:docMk/>
          <pc:sldMk cId="2602930772" sldId="604"/>
        </pc:sldMkLst>
      </pc:sldChg>
      <pc:sldChg chg="del">
        <pc:chgData name="zhang hua" userId="692e123b3e9a7e92" providerId="LiveId" clId="{FDCEFD3C-ED7D-4538-8664-10F8448383FB}" dt="2021-10-28T23:57:18.569" v="6" actId="47"/>
        <pc:sldMkLst>
          <pc:docMk/>
          <pc:sldMk cId="2239448993" sldId="605"/>
        </pc:sldMkLst>
      </pc:sldChg>
      <pc:sldChg chg="del">
        <pc:chgData name="zhang hua" userId="692e123b3e9a7e92" providerId="LiveId" clId="{FDCEFD3C-ED7D-4538-8664-10F8448383FB}" dt="2021-10-28T23:57:18.764" v="7" actId="47"/>
        <pc:sldMkLst>
          <pc:docMk/>
          <pc:sldMk cId="3980338196" sldId="606"/>
        </pc:sldMkLst>
      </pc:sldChg>
      <pc:sldChg chg="del">
        <pc:chgData name="zhang hua" userId="692e123b3e9a7e92" providerId="LiveId" clId="{FDCEFD3C-ED7D-4538-8664-10F8448383FB}" dt="2021-10-28T23:57:18.927" v="8" actId="47"/>
        <pc:sldMkLst>
          <pc:docMk/>
          <pc:sldMk cId="2231970788" sldId="607"/>
        </pc:sldMkLst>
      </pc:sldChg>
      <pc:sldChg chg="del">
        <pc:chgData name="zhang hua" userId="692e123b3e9a7e92" providerId="LiveId" clId="{FDCEFD3C-ED7D-4538-8664-10F8448383FB}" dt="2021-10-28T23:57:19.286" v="9" actId="47"/>
        <pc:sldMkLst>
          <pc:docMk/>
          <pc:sldMk cId="867763444" sldId="608"/>
        </pc:sldMkLst>
      </pc:sldChg>
      <pc:sldChg chg="del">
        <pc:chgData name="zhang hua" userId="692e123b3e9a7e92" providerId="LiveId" clId="{FDCEFD3C-ED7D-4538-8664-10F8448383FB}" dt="2021-10-28T23:57:19.710" v="10" actId="47"/>
        <pc:sldMkLst>
          <pc:docMk/>
          <pc:sldMk cId="1372430918" sldId="609"/>
        </pc:sldMkLst>
      </pc:sldChg>
      <pc:sldChg chg="del">
        <pc:chgData name="zhang hua" userId="692e123b3e9a7e92" providerId="LiveId" clId="{FDCEFD3C-ED7D-4538-8664-10F8448383FB}" dt="2021-10-28T23:57:20.115" v="11" actId="47"/>
        <pc:sldMkLst>
          <pc:docMk/>
          <pc:sldMk cId="996605378" sldId="610"/>
        </pc:sldMkLst>
      </pc:sldChg>
      <pc:sldChg chg="del">
        <pc:chgData name="zhang hua" userId="692e123b3e9a7e92" providerId="LiveId" clId="{FDCEFD3C-ED7D-4538-8664-10F8448383FB}" dt="2021-10-28T23:57:20.906" v="12" actId="47"/>
        <pc:sldMkLst>
          <pc:docMk/>
          <pc:sldMk cId="1509737855" sldId="611"/>
        </pc:sldMkLst>
      </pc:sldChg>
      <pc:sldChg chg="addSp modSp mod modTransition">
        <pc:chgData name="zhang hua" userId="692e123b3e9a7e92" providerId="LiveId" clId="{FDCEFD3C-ED7D-4538-8664-10F8448383FB}" dt="2021-10-28T23:59:34.487" v="36"/>
        <pc:sldMkLst>
          <pc:docMk/>
          <pc:sldMk cId="2610388346" sldId="612"/>
        </pc:sldMkLst>
        <pc:picChg chg="add mod">
          <ac:chgData name="zhang hua" userId="692e123b3e9a7e92" providerId="LiveId" clId="{FDCEFD3C-ED7D-4538-8664-10F8448383FB}" dt="2021-10-28T23:59:09.343" v="34" actId="14100"/>
          <ac:picMkLst>
            <pc:docMk/>
            <pc:sldMk cId="2610388346" sldId="612"/>
            <ac:picMk id="4" creationId="{C84D4126-899E-4255-A73A-1F424A1788B1}"/>
          </ac:picMkLst>
        </pc:picChg>
      </pc:sldChg>
      <pc:sldChg chg="addSp modSp mod modTransition">
        <pc:chgData name="zhang hua" userId="692e123b3e9a7e92" providerId="LiveId" clId="{FDCEFD3C-ED7D-4538-8664-10F8448383FB}" dt="2021-10-29T00:01:19.019" v="70"/>
        <pc:sldMkLst>
          <pc:docMk/>
          <pc:sldMk cId="2807655177" sldId="613"/>
        </pc:sldMkLst>
        <pc:picChg chg="add mod">
          <ac:chgData name="zhang hua" userId="692e123b3e9a7e92" providerId="LiveId" clId="{FDCEFD3C-ED7D-4538-8664-10F8448383FB}" dt="2021-10-29T00:01:03.541" v="68" actId="14100"/>
          <ac:picMkLst>
            <pc:docMk/>
            <pc:sldMk cId="2807655177" sldId="613"/>
            <ac:picMk id="4" creationId="{CA4CF3D3-A736-4FC8-899E-E56E952366F8}"/>
          </ac:picMkLst>
        </pc:picChg>
      </pc:sldChg>
      <pc:sldChg chg="addSp modSp mod modTransition">
        <pc:chgData name="zhang hua" userId="692e123b3e9a7e92" providerId="LiveId" clId="{FDCEFD3C-ED7D-4538-8664-10F8448383FB}" dt="2021-10-29T00:01:46.467" v="80"/>
        <pc:sldMkLst>
          <pc:docMk/>
          <pc:sldMk cId="968480306" sldId="614"/>
        </pc:sldMkLst>
        <pc:picChg chg="add mod">
          <ac:chgData name="zhang hua" userId="692e123b3e9a7e92" providerId="LiveId" clId="{FDCEFD3C-ED7D-4538-8664-10F8448383FB}" dt="2021-10-29T00:01:24.079" v="75" actId="14100"/>
          <ac:picMkLst>
            <pc:docMk/>
            <pc:sldMk cId="968480306" sldId="614"/>
            <ac:picMk id="4" creationId="{09221E9D-F632-4D88-B7F7-1F7297218523}"/>
          </ac:picMkLst>
        </pc:picChg>
        <pc:picChg chg="add mod">
          <ac:chgData name="zhang hua" userId="692e123b3e9a7e92" providerId="LiveId" clId="{FDCEFD3C-ED7D-4538-8664-10F8448383FB}" dt="2021-10-29T00:01:44.990" v="78" actId="14100"/>
          <ac:picMkLst>
            <pc:docMk/>
            <pc:sldMk cId="968480306" sldId="614"/>
            <ac:picMk id="6" creationId="{7EB3531B-2D3D-418E-B200-5F39EB1C0E46}"/>
          </ac:picMkLst>
        </pc:picChg>
      </pc:sldChg>
      <pc:sldChg chg="addSp modSp mod modTransition">
        <pc:chgData name="zhang hua" userId="692e123b3e9a7e92" providerId="LiveId" clId="{FDCEFD3C-ED7D-4538-8664-10F8448383FB}" dt="2021-10-29T00:02:34.305" v="88"/>
        <pc:sldMkLst>
          <pc:docMk/>
          <pc:sldMk cId="1295687018" sldId="615"/>
        </pc:sldMkLst>
        <pc:picChg chg="add mod">
          <ac:chgData name="zhang hua" userId="692e123b3e9a7e92" providerId="LiveId" clId="{FDCEFD3C-ED7D-4538-8664-10F8448383FB}" dt="2021-10-29T00:02:17.379" v="86" actId="14100"/>
          <ac:picMkLst>
            <pc:docMk/>
            <pc:sldMk cId="1295687018" sldId="615"/>
            <ac:picMk id="4" creationId="{96FB6CF2-9775-4156-9733-8F7E540518DE}"/>
          </ac:picMkLst>
        </pc:picChg>
      </pc:sldChg>
      <pc:sldChg chg="addSp modSp mod modTransition">
        <pc:chgData name="zhang hua" userId="692e123b3e9a7e92" providerId="LiveId" clId="{FDCEFD3C-ED7D-4538-8664-10F8448383FB}" dt="2021-10-29T00:02:46.508" v="96"/>
        <pc:sldMkLst>
          <pc:docMk/>
          <pc:sldMk cId="138991699" sldId="616"/>
        </pc:sldMkLst>
        <pc:picChg chg="add mod">
          <ac:chgData name="zhang hua" userId="692e123b3e9a7e92" providerId="LiveId" clId="{FDCEFD3C-ED7D-4538-8664-10F8448383FB}" dt="2021-10-29T00:02:42.847" v="93" actId="14100"/>
          <ac:picMkLst>
            <pc:docMk/>
            <pc:sldMk cId="138991699" sldId="616"/>
            <ac:picMk id="4" creationId="{97E0E906-E937-44C7-932E-F8843FBF80D6}"/>
          </ac:picMkLst>
        </pc:picChg>
      </pc:sldChg>
      <pc:sldChg chg="addSp modSp add mod modTransition">
        <pc:chgData name="zhang hua" userId="692e123b3e9a7e92" providerId="LiveId" clId="{FDCEFD3C-ED7D-4538-8664-10F8448383FB}" dt="2021-10-28T23:59:58.825" v="46"/>
        <pc:sldMkLst>
          <pc:docMk/>
          <pc:sldMk cId="3464084533" sldId="617"/>
        </pc:sldMkLst>
        <pc:picChg chg="add mod">
          <ac:chgData name="zhang hua" userId="692e123b3e9a7e92" providerId="LiveId" clId="{FDCEFD3C-ED7D-4538-8664-10F8448383FB}" dt="2021-10-28T23:59:41.528" v="41" actId="14100"/>
          <ac:picMkLst>
            <pc:docMk/>
            <pc:sldMk cId="3464084533" sldId="617"/>
            <ac:picMk id="4" creationId="{7E556140-9CF7-449A-B5C8-6122EA6F43E9}"/>
          </ac:picMkLst>
        </pc:picChg>
        <pc:picChg chg="add mod">
          <ac:chgData name="zhang hua" userId="692e123b3e9a7e92" providerId="LiveId" clId="{FDCEFD3C-ED7D-4538-8664-10F8448383FB}" dt="2021-10-28T23:59:57.248" v="44" actId="14100"/>
          <ac:picMkLst>
            <pc:docMk/>
            <pc:sldMk cId="3464084533" sldId="617"/>
            <ac:picMk id="6" creationId="{B8BF4DAA-CEF1-4AD3-B2E2-D69AF92E4888}"/>
          </ac:picMkLst>
        </pc:picChg>
      </pc:sldChg>
      <pc:sldChg chg="del">
        <pc:chgData name="zhang hua" userId="692e123b3e9a7e92" providerId="LiveId" clId="{FDCEFD3C-ED7D-4538-8664-10F8448383FB}" dt="2021-10-28T23:57:17.926" v="2" actId="47"/>
        <pc:sldMkLst>
          <pc:docMk/>
          <pc:sldMk cId="4035995922" sldId="617"/>
        </pc:sldMkLst>
      </pc:sldChg>
      <pc:sldChg chg="addSp delSp modSp add mod modTransition">
        <pc:chgData name="zhang hua" userId="692e123b3e9a7e92" providerId="LiveId" clId="{FDCEFD3C-ED7D-4538-8664-10F8448383FB}" dt="2021-10-29T00:00:40.380" v="57"/>
        <pc:sldMkLst>
          <pc:docMk/>
          <pc:sldMk cId="4192588316" sldId="618"/>
        </pc:sldMkLst>
        <pc:picChg chg="add mod">
          <ac:chgData name="zhang hua" userId="692e123b3e9a7e92" providerId="LiveId" clId="{FDCEFD3C-ED7D-4538-8664-10F8448383FB}" dt="2021-10-29T00:00:14.919" v="51" actId="14100"/>
          <ac:picMkLst>
            <pc:docMk/>
            <pc:sldMk cId="4192588316" sldId="618"/>
            <ac:picMk id="4" creationId="{A9B9A84D-9ACA-4DF6-B8E3-6B60D4D9F396}"/>
          </ac:picMkLst>
        </pc:picChg>
        <pc:picChg chg="add del mod">
          <ac:chgData name="zhang hua" userId="692e123b3e9a7e92" providerId="LiveId" clId="{FDCEFD3C-ED7D-4538-8664-10F8448383FB}" dt="2021-10-29T00:00:39.466" v="55" actId="21"/>
          <ac:picMkLst>
            <pc:docMk/>
            <pc:sldMk cId="4192588316" sldId="618"/>
            <ac:picMk id="6" creationId="{7BE5D252-011E-416E-BCFA-C3BE9B8A71AC}"/>
          </ac:picMkLst>
        </pc:picChg>
      </pc:sldChg>
      <pc:sldChg chg="addSp modSp add mod modTransition">
        <pc:chgData name="zhang hua" userId="692e123b3e9a7e92" providerId="LiveId" clId="{FDCEFD3C-ED7D-4538-8664-10F8448383FB}" dt="2021-10-29T00:00:56.618" v="63"/>
        <pc:sldMkLst>
          <pc:docMk/>
          <pc:sldMk cId="2965473725" sldId="619"/>
        </pc:sldMkLst>
        <pc:picChg chg="add mod">
          <ac:chgData name="zhang hua" userId="692e123b3e9a7e92" providerId="LiveId" clId="{FDCEFD3C-ED7D-4538-8664-10F8448383FB}" dt="2021-10-29T00:00:42.732" v="61" actId="1076"/>
          <ac:picMkLst>
            <pc:docMk/>
            <pc:sldMk cId="2965473725" sldId="619"/>
            <ac:picMk id="4" creationId="{C42F6872-9B19-41DF-B2E2-80D20BA56295}"/>
          </ac:picMkLst>
        </pc:picChg>
      </pc:sldChg>
      <pc:sldChg chg="addSp modSp add mod ord modTransition">
        <pc:chgData name="zhang hua" userId="692e123b3e9a7e92" providerId="LiveId" clId="{FDCEFD3C-ED7D-4538-8664-10F8448383FB}" dt="2021-10-28T23:58:49.340" v="31"/>
        <pc:sldMkLst>
          <pc:docMk/>
          <pc:sldMk cId="2766182230" sldId="620"/>
        </pc:sldMkLst>
        <pc:picChg chg="add mod">
          <ac:chgData name="zhang hua" userId="692e123b3e9a7e92" providerId="LiveId" clId="{FDCEFD3C-ED7D-4538-8664-10F8448383FB}" dt="2021-10-28T23:58:19.786" v="23" actId="14100"/>
          <ac:picMkLst>
            <pc:docMk/>
            <pc:sldMk cId="2766182230" sldId="620"/>
            <ac:picMk id="4" creationId="{165E3FCB-E8F6-4A88-94B4-37AC6C86CDE5}"/>
          </ac:picMkLst>
        </pc:picChg>
        <pc:picChg chg="add mod">
          <ac:chgData name="zhang hua" userId="692e123b3e9a7e92" providerId="LiveId" clId="{FDCEFD3C-ED7D-4538-8664-10F8448383FB}" dt="2021-10-28T23:58:43.775" v="27" actId="1076"/>
          <ac:picMkLst>
            <pc:docMk/>
            <pc:sldMk cId="2766182230" sldId="620"/>
            <ac:picMk id="6" creationId="{D02F44CC-28D5-49D3-B330-A7EABF777B2E}"/>
          </ac:picMkLst>
        </pc:picChg>
      </pc:sldChg>
      <pc:sldChg chg="addSp delSp modSp add mod">
        <pc:chgData name="zhang hua" userId="692e123b3e9a7e92" providerId="LiveId" clId="{FDCEFD3C-ED7D-4538-8664-10F8448383FB}" dt="2021-10-29T00:05:08.659" v="123" actId="14100"/>
        <pc:sldMkLst>
          <pc:docMk/>
          <pc:sldMk cId="3624179205" sldId="621"/>
        </pc:sldMkLst>
        <pc:picChg chg="del">
          <ac:chgData name="zhang hua" userId="692e123b3e9a7e92" providerId="LiveId" clId="{FDCEFD3C-ED7D-4538-8664-10F8448383FB}" dt="2021-10-29T00:02:48.369" v="97" actId="478"/>
          <ac:picMkLst>
            <pc:docMk/>
            <pc:sldMk cId="3624179205" sldId="621"/>
            <ac:picMk id="4" creationId="{97E0E906-E937-44C7-932E-F8843FBF80D6}"/>
          </ac:picMkLst>
        </pc:picChg>
        <pc:picChg chg="add mod">
          <ac:chgData name="zhang hua" userId="692e123b3e9a7e92" providerId="LiveId" clId="{FDCEFD3C-ED7D-4538-8664-10F8448383FB}" dt="2021-10-29T00:05:08.659" v="123" actId="14100"/>
          <ac:picMkLst>
            <pc:docMk/>
            <pc:sldMk cId="3624179205" sldId="621"/>
            <ac:picMk id="5" creationId="{9D56F458-E466-44AB-86DC-FD2F222110F0}"/>
          </ac:picMkLst>
        </pc:picChg>
      </pc:sldChg>
      <pc:sldChg chg="addSp modSp add mod">
        <pc:chgData name="zhang hua" userId="692e123b3e9a7e92" providerId="LiveId" clId="{FDCEFD3C-ED7D-4538-8664-10F8448383FB}" dt="2021-10-29T00:03:16.463" v="105" actId="14100"/>
        <pc:sldMkLst>
          <pc:docMk/>
          <pc:sldMk cId="1184071860" sldId="622"/>
        </pc:sldMkLst>
        <pc:picChg chg="add mod">
          <ac:chgData name="zhang hua" userId="692e123b3e9a7e92" providerId="LiveId" clId="{FDCEFD3C-ED7D-4538-8664-10F8448383FB}" dt="2021-10-29T00:03:16.463" v="105" actId="14100"/>
          <ac:picMkLst>
            <pc:docMk/>
            <pc:sldMk cId="1184071860" sldId="622"/>
            <ac:picMk id="4" creationId="{CD41D60F-F01E-4F9E-AD22-CBBA14208AAE}"/>
          </ac:picMkLst>
        </pc:picChg>
      </pc:sldChg>
      <pc:sldChg chg="addSp modSp add mod">
        <pc:chgData name="zhang hua" userId="692e123b3e9a7e92" providerId="LiveId" clId="{FDCEFD3C-ED7D-4538-8664-10F8448383FB}" dt="2021-10-29T00:03:41.426" v="108" actId="14100"/>
        <pc:sldMkLst>
          <pc:docMk/>
          <pc:sldMk cId="1560665644" sldId="623"/>
        </pc:sldMkLst>
        <pc:picChg chg="add mod">
          <ac:chgData name="zhang hua" userId="692e123b3e9a7e92" providerId="LiveId" clId="{FDCEFD3C-ED7D-4538-8664-10F8448383FB}" dt="2021-10-29T00:03:41.426" v="108" actId="14100"/>
          <ac:picMkLst>
            <pc:docMk/>
            <pc:sldMk cId="1560665644" sldId="623"/>
            <ac:picMk id="4" creationId="{ADB7F328-9F89-4436-9EB7-F5B01D93F3EA}"/>
          </ac:picMkLst>
        </pc:picChg>
      </pc:sldChg>
      <pc:sldChg chg="addSp modSp add mod">
        <pc:chgData name="zhang hua" userId="692e123b3e9a7e92" providerId="LiveId" clId="{FDCEFD3C-ED7D-4538-8664-10F8448383FB}" dt="2021-10-29T00:04:06.950" v="112" actId="14100"/>
        <pc:sldMkLst>
          <pc:docMk/>
          <pc:sldMk cId="3585081464" sldId="624"/>
        </pc:sldMkLst>
        <pc:picChg chg="add mod">
          <ac:chgData name="zhang hua" userId="692e123b3e9a7e92" providerId="LiveId" clId="{FDCEFD3C-ED7D-4538-8664-10F8448383FB}" dt="2021-10-29T00:04:06.950" v="112" actId="14100"/>
          <ac:picMkLst>
            <pc:docMk/>
            <pc:sldMk cId="3585081464" sldId="624"/>
            <ac:picMk id="4" creationId="{51435C5A-1F5F-4A5B-8107-FFFDF3CD767A}"/>
          </ac:picMkLst>
        </pc:picChg>
      </pc:sldChg>
      <pc:sldChg chg="addSp modSp add mod">
        <pc:chgData name="zhang hua" userId="692e123b3e9a7e92" providerId="LiveId" clId="{FDCEFD3C-ED7D-4538-8664-10F8448383FB}" dt="2021-10-29T00:04:27.196" v="115" actId="14100"/>
        <pc:sldMkLst>
          <pc:docMk/>
          <pc:sldMk cId="1917959183" sldId="625"/>
        </pc:sldMkLst>
        <pc:picChg chg="add mod">
          <ac:chgData name="zhang hua" userId="692e123b3e9a7e92" providerId="LiveId" clId="{FDCEFD3C-ED7D-4538-8664-10F8448383FB}" dt="2021-10-29T00:04:27.196" v="115" actId="14100"/>
          <ac:picMkLst>
            <pc:docMk/>
            <pc:sldMk cId="1917959183" sldId="625"/>
            <ac:picMk id="4" creationId="{568E0935-ADE0-4CF4-9406-B14F8817E4EA}"/>
          </ac:picMkLst>
        </pc:picChg>
      </pc:sldChg>
      <pc:sldChg chg="addSp modSp add mod">
        <pc:chgData name="zhang hua" userId="692e123b3e9a7e92" providerId="LiveId" clId="{FDCEFD3C-ED7D-4538-8664-10F8448383FB}" dt="2021-10-29T00:04:45.989" v="118" actId="14100"/>
        <pc:sldMkLst>
          <pc:docMk/>
          <pc:sldMk cId="3435155462" sldId="626"/>
        </pc:sldMkLst>
        <pc:picChg chg="add mod">
          <ac:chgData name="zhang hua" userId="692e123b3e9a7e92" providerId="LiveId" clId="{FDCEFD3C-ED7D-4538-8664-10F8448383FB}" dt="2021-10-29T00:04:45.989" v="118" actId="14100"/>
          <ac:picMkLst>
            <pc:docMk/>
            <pc:sldMk cId="3435155462" sldId="626"/>
            <ac:picMk id="4" creationId="{CF009B98-0AAE-43F5-B5F1-2980AB8D1389}"/>
          </ac:picMkLst>
        </pc:picChg>
      </pc:sldChg>
      <pc:sldChg chg="addSp modSp add mod">
        <pc:chgData name="zhang hua" userId="692e123b3e9a7e92" providerId="LiveId" clId="{FDCEFD3C-ED7D-4538-8664-10F8448383FB}" dt="2021-10-29T00:05:26.820" v="127" actId="14100"/>
        <pc:sldMkLst>
          <pc:docMk/>
          <pc:sldMk cId="2827660869" sldId="627"/>
        </pc:sldMkLst>
        <pc:picChg chg="add mod">
          <ac:chgData name="zhang hua" userId="692e123b3e9a7e92" providerId="LiveId" clId="{FDCEFD3C-ED7D-4538-8664-10F8448383FB}" dt="2021-10-29T00:05:26.820" v="127" actId="14100"/>
          <ac:picMkLst>
            <pc:docMk/>
            <pc:sldMk cId="2827660869" sldId="627"/>
            <ac:picMk id="4" creationId="{83E31068-A335-470C-9746-4A1683D1564B}"/>
          </ac:picMkLst>
        </pc:picChg>
      </pc:sldChg>
      <pc:sldChg chg="add">
        <pc:chgData name="zhang hua" userId="692e123b3e9a7e92" providerId="LiveId" clId="{FDCEFD3C-ED7D-4538-8664-10F8448383FB}" dt="2021-10-29T00:04:49.964" v="120"/>
        <pc:sldMkLst>
          <pc:docMk/>
          <pc:sldMk cId="450686623" sldId="628"/>
        </pc:sldMkLst>
      </pc:sldChg>
    </pc:docChg>
  </pc:docChgLst>
  <pc:docChgLst>
    <pc:chgData name="zhang hua" userId="692e123b3e9a7e92" providerId="LiveId" clId="{6D7F6766-530D-4B63-8A0C-82B515EB445B}"/>
    <pc:docChg chg="undo custSel addSld delSld modSld modMainMaster">
      <pc:chgData name="zhang hua" userId="692e123b3e9a7e92" providerId="LiveId" clId="{6D7F6766-530D-4B63-8A0C-82B515EB445B}" dt="2021-10-28T07:40:59.658" v="4349" actId="20577"/>
      <pc:docMkLst>
        <pc:docMk/>
      </pc:docMkLst>
      <pc:sldChg chg="modSp modTransition">
        <pc:chgData name="zhang hua" userId="692e123b3e9a7e92" providerId="LiveId" clId="{6D7F6766-530D-4B63-8A0C-82B515EB445B}" dt="2021-10-02T08:18:38.982" v="49" actId="207"/>
        <pc:sldMkLst>
          <pc:docMk/>
          <pc:sldMk cId="3707575789" sldId="464"/>
        </pc:sldMkLst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3" creationId="{E76BB51A-9049-417E-93DD-042CBFFBCD49}"/>
          </ac:spMkLst>
        </pc:spChg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8" creationId="{53894266-BE4C-43B1-A182-8AC388DF9AED}"/>
          </ac:spMkLst>
        </pc:spChg>
        <pc:spChg chg="mod">
          <ac:chgData name="zhang hua" userId="692e123b3e9a7e92" providerId="LiveId" clId="{6D7F6766-530D-4B63-8A0C-82B515EB445B}" dt="2021-10-02T08:18:38.982" v="49" actId="207"/>
          <ac:spMkLst>
            <pc:docMk/>
            <pc:sldMk cId="3707575789" sldId="464"/>
            <ac:spMk id="10" creationId="{D6A21F6C-F435-45C5-8F71-F867F0D79F04}"/>
          </ac:spMkLst>
        </pc:spChg>
        <pc:inkChg chg="mod">
          <ac:chgData name="zhang hua" userId="692e123b3e9a7e92" providerId="LiveId" clId="{6D7F6766-530D-4B63-8A0C-82B515EB445B}" dt="2021-10-02T08:18:38.982" v="49" actId="207"/>
          <ac:inkMkLst>
            <pc:docMk/>
            <pc:sldMk cId="3707575789" sldId="46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38.982" v="49" actId="207"/>
          <ac:inkMkLst>
            <pc:docMk/>
            <pc:sldMk cId="3707575789" sldId="464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5:56:03.742" v="4313"/>
        <pc:sldMkLst>
          <pc:docMk/>
          <pc:sldMk cId="3978341358" sldId="539"/>
        </pc:sldMkLst>
        <pc:spChg chg="mod">
          <ac:chgData name="zhang hua" userId="692e123b3e9a7e92" providerId="LiveId" clId="{6D7F6766-530D-4B63-8A0C-82B515EB445B}" dt="2021-10-02T10:17:11.648" v="188"/>
          <ac:spMkLst>
            <pc:docMk/>
            <pc:sldMk cId="3978341358" sldId="539"/>
            <ac:spMk id="7" creationId="{495119F0-9BC1-4B86-A2F7-78EA40B35DEC}"/>
          </ac:spMkLst>
        </pc:spChg>
        <pc:spChg chg="add mod">
          <ac:chgData name="zhang hua" userId="692e123b3e9a7e92" providerId="LiveId" clId="{6D7F6766-530D-4B63-8A0C-82B515EB445B}" dt="2021-10-02T14:58:43.557" v="475" actId="1076"/>
          <ac:spMkLst>
            <pc:docMk/>
            <pc:sldMk cId="3978341358" sldId="539"/>
            <ac:spMk id="8" creationId="{D63FB2FC-1AEF-4A8E-B397-35AD78CED0D8}"/>
          </ac:spMkLst>
        </pc:spChg>
        <pc:spChg chg="mod">
          <ac:chgData name="zhang hua" userId="692e123b3e9a7e92" providerId="LiveId" clId="{6D7F6766-530D-4B63-8A0C-82B515EB445B}" dt="2021-10-23T10:23:42.264" v="1384"/>
          <ac:spMkLst>
            <pc:docMk/>
            <pc:sldMk cId="3978341358" sldId="539"/>
            <ac:spMk id="10" creationId="{431F5C29-FEDB-9243-B0D6-EB3C5FC4BA5B}"/>
          </ac:spMkLst>
        </pc:spChg>
        <pc:spChg chg="mod">
          <ac:chgData name="zhang hua" userId="692e123b3e9a7e92" providerId="LiveId" clId="{6D7F6766-530D-4B63-8A0C-82B515EB445B}" dt="2021-10-23T10:22:28.400" v="1376" actId="20577"/>
          <ac:spMkLst>
            <pc:docMk/>
            <pc:sldMk cId="3978341358" sldId="539"/>
            <ac:spMk id="11" creationId="{8118F8BA-2F9C-408B-87F0-A06EB9262D70}"/>
          </ac:spMkLst>
        </pc:spChg>
        <pc:spChg chg="mod">
          <ac:chgData name="zhang hua" userId="692e123b3e9a7e92" providerId="LiveId" clId="{6D7F6766-530D-4B63-8A0C-82B515EB445B}" dt="2021-10-23T10:23:01.341" v="1382"/>
          <ac:spMkLst>
            <pc:docMk/>
            <pc:sldMk cId="3978341358" sldId="539"/>
            <ac:spMk id="12" creationId="{DB0B2522-2616-4C09-A0B0-2F8772369925}"/>
          </ac:spMkLst>
        </pc:spChg>
        <pc:inkChg chg="mod">
          <ac:chgData name="zhang hua" userId="692e123b3e9a7e92" providerId="LiveId" clId="{6D7F6766-530D-4B63-8A0C-82B515EB445B}" dt="2021-10-02T08:18:43.903" v="52" actId="207"/>
          <ac:inkMkLst>
            <pc:docMk/>
            <pc:sldMk cId="3978341358" sldId="53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43.903" v="52" actId="207"/>
          <ac:inkMkLst>
            <pc:docMk/>
            <pc:sldMk cId="3978341358" sldId="539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6T03:35:15.721" v="2976"/>
        <pc:sldMkLst>
          <pc:docMk/>
          <pc:sldMk cId="3283854528" sldId="596"/>
        </pc:sldMkLst>
        <pc:spChg chg="add mod">
          <ac:chgData name="zhang hua" userId="692e123b3e9a7e92" providerId="LiveId" clId="{6D7F6766-530D-4B63-8A0C-82B515EB445B}" dt="2021-10-02T15:31:02.809" v="961" actId="1076"/>
          <ac:spMkLst>
            <pc:docMk/>
            <pc:sldMk cId="3283854528" sldId="596"/>
            <ac:spMk id="6" creationId="{542871EF-65DC-41BD-BCD9-7A8B32C12BE3}"/>
          </ac:spMkLst>
        </pc:spChg>
        <pc:spChg chg="add mod">
          <ac:chgData name="zhang hua" userId="692e123b3e9a7e92" providerId="LiveId" clId="{6D7F6766-530D-4B63-8A0C-82B515EB445B}" dt="2021-10-02T15:41:13.003" v="1158" actId="14100"/>
          <ac:spMkLst>
            <pc:docMk/>
            <pc:sldMk cId="3283854528" sldId="596"/>
            <ac:spMk id="7" creationId="{5E500362-E1FC-434D-B3A8-7D25B8449F06}"/>
          </ac:spMkLst>
        </pc:spChg>
        <pc:spChg chg="add mod">
          <ac:chgData name="zhang hua" userId="692e123b3e9a7e92" providerId="LiveId" clId="{6D7F6766-530D-4B63-8A0C-82B515EB445B}" dt="2021-10-02T15:31:12.769" v="964" actId="6549"/>
          <ac:spMkLst>
            <pc:docMk/>
            <pc:sldMk cId="3283854528" sldId="596"/>
            <ac:spMk id="8" creationId="{80E75619-5A2A-4903-BCD2-D1DC1D6221A5}"/>
          </ac:spMkLst>
        </pc:spChg>
        <pc:spChg chg="add mod">
          <ac:chgData name="zhang hua" userId="692e123b3e9a7e92" providerId="LiveId" clId="{6D7F6766-530D-4B63-8A0C-82B515EB445B}" dt="2021-10-23T10:25:13.255" v="1401"/>
          <ac:spMkLst>
            <pc:docMk/>
            <pc:sldMk cId="3283854528" sldId="596"/>
            <ac:spMk id="9" creationId="{8CB76FA0-ADEE-4A7A-987E-9A97F4B54983}"/>
          </ac:spMkLst>
        </pc:spChg>
        <pc:spChg chg="mod">
          <ac:chgData name="zhang hua" userId="692e123b3e9a7e92" providerId="LiveId" clId="{6D7F6766-530D-4B63-8A0C-82B515EB445B}" dt="2021-10-23T10:24:33.050" v="1395" actId="20577"/>
          <ac:spMkLst>
            <pc:docMk/>
            <pc:sldMk cId="3283854528" sldId="596"/>
            <ac:spMk id="10" creationId="{B2A505DA-C286-4DDA-A934-B1DC8E670B6A}"/>
          </ac:spMkLst>
        </pc:spChg>
        <pc:spChg chg="mod">
          <ac:chgData name="zhang hua" userId="692e123b3e9a7e92" providerId="LiveId" clId="{6D7F6766-530D-4B63-8A0C-82B515EB445B}" dt="2021-10-02T15:30:55.914" v="960" actId="1076"/>
          <ac:spMkLst>
            <pc:docMk/>
            <pc:sldMk cId="3283854528" sldId="596"/>
            <ac:spMk id="13" creationId="{A4044EDB-3DE0-4C76-A3CA-E68356F916C6}"/>
          </ac:spMkLst>
        </pc:spChg>
        <pc:inkChg chg="mod">
          <ac:chgData name="zhang hua" userId="692e123b3e9a7e92" providerId="LiveId" clId="{6D7F6766-530D-4B63-8A0C-82B515EB445B}" dt="2021-10-02T08:18:55.843" v="62" actId="207"/>
          <ac:inkMkLst>
            <pc:docMk/>
            <pc:sldMk cId="3283854528" sldId="596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55.843" v="62" actId="207"/>
          <ac:inkMkLst>
            <pc:docMk/>
            <pc:sldMk cId="3283854528" sldId="596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7T15:01:22.137" v="4129"/>
        <pc:sldMkLst>
          <pc:docMk/>
          <pc:sldMk cId="2687852622" sldId="599"/>
        </pc:sldMkLst>
        <pc:spChg chg="mod">
          <ac:chgData name="zhang hua" userId="692e123b3e9a7e92" providerId="LiveId" clId="{6D7F6766-530D-4B63-8A0C-82B515EB445B}" dt="2021-10-02T08:20:48.843" v="157" actId="207"/>
          <ac:spMkLst>
            <pc:docMk/>
            <pc:sldMk cId="2687852622" sldId="599"/>
            <ac:spMk id="14" creationId="{0D392486-9F7C-4223-A04B-61250234450B}"/>
          </ac:spMkLst>
        </pc:spChg>
        <pc:inkChg chg="mod">
          <ac:chgData name="zhang hua" userId="692e123b3e9a7e92" providerId="LiveId" clId="{6D7F6766-530D-4B63-8A0C-82B515EB445B}" dt="2021-10-02T08:20:48.843" v="157" actId="207"/>
          <ac:inkMkLst>
            <pc:docMk/>
            <pc:sldMk cId="2687852622" sldId="59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48.843" v="157" actId="207"/>
          <ac:inkMkLst>
            <pc:docMk/>
            <pc:sldMk cId="2687852622" sldId="599"/>
            <ac:inkMk id="144" creationId="{1C9903B5-B1CB-B043-88E4-42B407BD32C7}"/>
          </ac:inkMkLst>
        </pc:inkChg>
      </pc:sldChg>
      <pc:sldChg chg="del modTransition">
        <pc:chgData name="zhang hua" userId="692e123b3e9a7e92" providerId="LiveId" clId="{6D7F6766-530D-4B63-8A0C-82B515EB445B}" dt="2021-10-27T14:41:48.089" v="3862" actId="47"/>
        <pc:sldMkLst>
          <pc:docMk/>
          <pc:sldMk cId="2475203307" sldId="601"/>
        </pc:sldMkLst>
      </pc:sldChg>
      <pc:sldChg chg="del modTransition">
        <pc:chgData name="zhang hua" userId="692e123b3e9a7e92" providerId="LiveId" clId="{6D7F6766-530D-4B63-8A0C-82B515EB445B}" dt="2021-10-27T14:41:48.554" v="3865" actId="47"/>
        <pc:sldMkLst>
          <pc:docMk/>
          <pc:sldMk cId="809333931" sldId="602"/>
        </pc:sldMkLst>
      </pc:sldChg>
      <pc:sldChg chg="del">
        <pc:chgData name="zhang hua" userId="692e123b3e9a7e92" providerId="LiveId" clId="{6D7F6766-530D-4B63-8A0C-82B515EB445B}" dt="2021-10-27T14:41:49.198" v="3866" actId="47"/>
        <pc:sldMkLst>
          <pc:docMk/>
          <pc:sldMk cId="383874559" sldId="603"/>
        </pc:sldMkLst>
      </pc:sldChg>
      <pc:sldChg chg="del modTransition">
        <pc:chgData name="zhang hua" userId="692e123b3e9a7e92" providerId="LiveId" clId="{6D7F6766-530D-4B63-8A0C-82B515EB445B}" dt="2021-10-27T14:41:50.280" v="3869" actId="47"/>
        <pc:sldMkLst>
          <pc:docMk/>
          <pc:sldMk cId="1829689045" sldId="604"/>
        </pc:sldMkLst>
      </pc:sldChg>
      <pc:sldChg chg="del modTransition">
        <pc:chgData name="zhang hua" userId="692e123b3e9a7e92" providerId="LiveId" clId="{6D7F6766-530D-4B63-8A0C-82B515EB445B}" dt="2021-10-27T14:41:53.057" v="3872" actId="47"/>
        <pc:sldMkLst>
          <pc:docMk/>
          <pc:sldMk cId="616162229" sldId="605"/>
        </pc:sldMkLst>
      </pc:sldChg>
      <pc:sldChg chg="del modTransition">
        <pc:chgData name="zhang hua" userId="692e123b3e9a7e92" providerId="LiveId" clId="{6D7F6766-530D-4B63-8A0C-82B515EB445B}" dt="2021-10-27T14:41:53.687" v="3875" actId="47"/>
        <pc:sldMkLst>
          <pc:docMk/>
          <pc:sldMk cId="2978007604" sldId="606"/>
        </pc:sldMkLst>
      </pc:sldChg>
      <pc:sldChg chg="del modTransition">
        <pc:chgData name="zhang hua" userId="692e123b3e9a7e92" providerId="LiveId" clId="{6D7F6766-530D-4B63-8A0C-82B515EB445B}" dt="2021-10-27T14:41:54.154" v="3876" actId="47"/>
        <pc:sldMkLst>
          <pc:docMk/>
          <pc:sldMk cId="1357162166" sldId="607"/>
        </pc:sldMkLst>
      </pc:sldChg>
      <pc:sldChg chg="del modTransition">
        <pc:chgData name="zhang hua" userId="692e123b3e9a7e92" providerId="LiveId" clId="{6D7F6766-530D-4B63-8A0C-82B515EB445B}" dt="2021-10-27T14:41:54.628" v="3879" actId="47"/>
        <pc:sldMkLst>
          <pc:docMk/>
          <pc:sldMk cId="2396129381" sldId="608"/>
        </pc:sldMkLst>
      </pc:sldChg>
      <pc:sldChg chg="del modTransition">
        <pc:chgData name="zhang hua" userId="692e123b3e9a7e92" providerId="LiveId" clId="{6D7F6766-530D-4B63-8A0C-82B515EB445B}" dt="2021-10-27T14:42:13.288" v="3882" actId="47"/>
        <pc:sldMkLst>
          <pc:docMk/>
          <pc:sldMk cId="975785146" sldId="609"/>
        </pc:sldMkLst>
      </pc:sldChg>
      <pc:sldChg chg="del modTransition">
        <pc:chgData name="zhang hua" userId="692e123b3e9a7e92" providerId="LiveId" clId="{6D7F6766-530D-4B63-8A0C-82B515EB445B}" dt="2021-10-27T14:42:14.343" v="3885" actId="47"/>
        <pc:sldMkLst>
          <pc:docMk/>
          <pc:sldMk cId="3951133347" sldId="610"/>
        </pc:sldMkLst>
      </pc:sldChg>
      <pc:sldChg chg="modSp del modTransition">
        <pc:chgData name="zhang hua" userId="692e123b3e9a7e92" providerId="LiveId" clId="{6D7F6766-530D-4B63-8A0C-82B515EB445B}" dt="2021-10-27T14:02:39.764" v="3013" actId="47"/>
        <pc:sldMkLst>
          <pc:docMk/>
          <pc:sldMk cId="2743064620" sldId="611"/>
        </pc:sldMkLst>
        <pc:spChg chg="mod">
          <ac:chgData name="zhang hua" userId="692e123b3e9a7e92" providerId="LiveId" clId="{6D7F6766-530D-4B63-8A0C-82B515EB445B}" dt="2021-10-02T08:19:43.482" v="102" actId="207"/>
          <ac:spMkLst>
            <pc:docMk/>
            <pc:sldMk cId="2743064620" sldId="611"/>
            <ac:spMk id="4" creationId="{8D4DD288-A32A-4232-A6D4-86D8F8B48040}"/>
          </ac:spMkLst>
        </pc:spChg>
        <pc:inkChg chg="mod">
          <ac:chgData name="zhang hua" userId="692e123b3e9a7e92" providerId="LiveId" clId="{6D7F6766-530D-4B63-8A0C-82B515EB445B}" dt="2021-10-02T08:19:43.482" v="102" actId="207"/>
          <ac:inkMkLst>
            <pc:docMk/>
            <pc:sldMk cId="2743064620" sldId="61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43.482" v="102" actId="207"/>
          <ac:inkMkLst>
            <pc:docMk/>
            <pc:sldMk cId="2743064620" sldId="611"/>
            <ac:inkMk id="144" creationId="{1C9903B5-B1CB-B043-88E4-42B407BD32C7}"/>
          </ac:inkMkLst>
        </pc:inkChg>
      </pc:sldChg>
      <pc:sldChg chg="modSp del modTransition modAnim">
        <pc:chgData name="zhang hua" userId="692e123b3e9a7e92" providerId="LiveId" clId="{6D7F6766-530D-4B63-8A0C-82B515EB445B}" dt="2021-10-27T14:02:41.409" v="3016" actId="47"/>
        <pc:sldMkLst>
          <pc:docMk/>
          <pc:sldMk cId="2936971934" sldId="612"/>
        </pc:sldMkLst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5" creationId="{27F16099-0810-4C4D-A188-F75005EC4B30}"/>
          </ac:spMkLst>
        </pc:spChg>
        <pc:spChg chg="mod">
          <ac:chgData name="zhang hua" userId="692e123b3e9a7e92" providerId="LiveId" clId="{6D7F6766-530D-4B63-8A0C-82B515EB445B}" dt="2021-10-02T08:19:50.193" v="107" actId="207"/>
          <ac:spMkLst>
            <pc:docMk/>
            <pc:sldMk cId="2936971934" sldId="612"/>
            <ac:spMk id="6" creationId="{93B1EA73-CBAE-41C8-9DB0-2B5AEA4B0E92}"/>
          </ac:spMkLst>
        </pc:spChg>
        <pc:inkChg chg="mod">
          <ac:chgData name="zhang hua" userId="692e123b3e9a7e92" providerId="LiveId" clId="{6D7F6766-530D-4B63-8A0C-82B515EB445B}" dt="2021-10-02T08:19:50.193" v="107" actId="207"/>
          <ac:inkMkLst>
            <pc:docMk/>
            <pc:sldMk cId="2936971934" sldId="61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50.193" v="107" actId="207"/>
          <ac:inkMkLst>
            <pc:docMk/>
            <pc:sldMk cId="2936971934" sldId="612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35.372" v="4329"/>
        <pc:sldMkLst>
          <pc:docMk/>
          <pc:sldMk cId="479595479" sldId="614"/>
        </pc:sldMkLst>
        <pc:spChg chg="mod">
          <ac:chgData name="zhang hua" userId="692e123b3e9a7e92" providerId="LiveId" clId="{6D7F6766-530D-4B63-8A0C-82B515EB445B}" dt="2021-10-27T14:38:31.277" v="3754" actId="20577"/>
          <ac:spMkLst>
            <pc:docMk/>
            <pc:sldMk cId="479595479" sldId="614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6:10.075" v="4018" actId="20577"/>
          <ac:spMkLst>
            <pc:docMk/>
            <pc:sldMk cId="479595479" sldId="614"/>
            <ac:spMk id="5" creationId="{7035B9EF-66B4-4824-8B28-486B447C0D84}"/>
          </ac:spMkLst>
        </pc:spChg>
        <pc:inkChg chg="mod">
          <ac:chgData name="zhang hua" userId="692e123b3e9a7e92" providerId="LiveId" clId="{6D7F6766-530D-4B63-8A0C-82B515EB445B}" dt="2021-10-02T08:20:27.590" v="142" actId="207"/>
          <ac:inkMkLst>
            <pc:docMk/>
            <pc:sldMk cId="479595479" sldId="61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27.590" v="142" actId="207"/>
          <ac:inkMkLst>
            <pc:docMk/>
            <pc:sldMk cId="479595479" sldId="614"/>
            <ac:inkMk id="144" creationId="{1C9903B5-B1CB-B043-88E4-42B407BD32C7}"/>
          </ac:inkMkLst>
        </pc:inkChg>
      </pc:sldChg>
      <pc:sldChg chg="del modTransition">
        <pc:chgData name="zhang hua" userId="692e123b3e9a7e92" providerId="LiveId" clId="{6D7F6766-530D-4B63-8A0C-82B515EB445B}" dt="2021-10-27T14:42:14.914" v="3888" actId="47"/>
        <pc:sldMkLst>
          <pc:docMk/>
          <pc:sldMk cId="2183148238" sldId="615"/>
        </pc:sldMkLst>
      </pc:sldChg>
      <pc:sldChg chg="modTransition">
        <pc:chgData name="zhang hua" userId="692e123b3e9a7e92" providerId="LiveId" clId="{6D7F6766-530D-4B63-8A0C-82B515EB445B}" dt="2021-10-28T07:40:29.316" v="4317"/>
        <pc:sldMkLst>
          <pc:docMk/>
          <pc:sldMk cId="287288892" sldId="616"/>
        </pc:sldMkLst>
      </pc:sldChg>
      <pc:sldChg chg="modTransition">
        <pc:chgData name="zhang hua" userId="692e123b3e9a7e92" providerId="LiveId" clId="{6D7F6766-530D-4B63-8A0C-82B515EB445B}" dt="2021-10-28T04:00:40.668" v="4274"/>
        <pc:sldMkLst>
          <pc:docMk/>
          <pc:sldMk cId="2651034160" sldId="618"/>
        </pc:sldMkLst>
      </pc:sldChg>
      <pc:sldChg chg="delSp modSp del mod modTransition delAnim modAnim">
        <pc:chgData name="zhang hua" userId="692e123b3e9a7e92" providerId="LiveId" clId="{6D7F6766-530D-4B63-8A0C-82B515EB445B}" dt="2021-10-02T14:58:49.601" v="481" actId="47"/>
        <pc:sldMkLst>
          <pc:docMk/>
          <pc:sldMk cId="2140974664" sldId="620"/>
        </pc:sldMkLst>
        <pc:spChg chg="del mod">
          <ac:chgData name="zhang hua" userId="692e123b3e9a7e92" providerId="LiveId" clId="{6D7F6766-530D-4B63-8A0C-82B515EB445B}" dt="2021-10-02T14:58:47.397" v="480" actId="478"/>
          <ac:spMkLst>
            <pc:docMk/>
            <pc:sldMk cId="2140974664" sldId="620"/>
            <ac:spMk id="11" creationId="{8118F8BA-2F9C-408B-87F0-A06EB9262D70}"/>
          </ac:spMkLst>
        </pc:spChg>
        <pc:spChg chg="del mod">
          <ac:chgData name="zhang hua" userId="692e123b3e9a7e92" providerId="LiveId" clId="{6D7F6766-530D-4B63-8A0C-82B515EB445B}" dt="2021-10-02T14:58:36.402" v="469" actId="21"/>
          <ac:spMkLst>
            <pc:docMk/>
            <pc:sldMk cId="2140974664" sldId="620"/>
            <ac:spMk id="14" creationId="{0D392486-9F7C-4223-A04B-61250234450B}"/>
          </ac:spMkLst>
        </pc:spChg>
        <pc:inkChg chg="mod">
          <ac:chgData name="zhang hua" userId="692e123b3e9a7e92" providerId="LiveId" clId="{6D7F6766-530D-4B63-8A0C-82B515EB445B}" dt="2021-10-02T08:18:49.082" v="57" actId="207"/>
          <ac:inkMkLst>
            <pc:docMk/>
            <pc:sldMk cId="2140974664" sldId="620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8:49.082" v="57" actId="207"/>
          <ac:inkMkLst>
            <pc:docMk/>
            <pc:sldMk cId="2140974664" sldId="620"/>
            <ac:inkMk id="144" creationId="{1C9903B5-B1CB-B043-88E4-42B407BD32C7}"/>
          </ac:inkMkLst>
        </pc:inkChg>
      </pc:sldChg>
      <pc:sldChg chg="delSp modSp del mod modTransition delAnim">
        <pc:chgData name="zhang hua" userId="692e123b3e9a7e92" providerId="LiveId" clId="{6D7F6766-530D-4B63-8A0C-82B515EB445B}" dt="2021-10-02T15:41:16.786" v="1163" actId="47"/>
        <pc:sldMkLst>
          <pc:docMk/>
          <pc:sldMk cId="1380495108" sldId="621"/>
        </pc:sldMkLst>
        <pc:spChg chg="del mod">
          <ac:chgData name="zhang hua" userId="692e123b3e9a7e92" providerId="LiveId" clId="{6D7F6766-530D-4B63-8A0C-82B515EB445B}" dt="2021-10-02T15:07:39.174" v="872" actId="21"/>
          <ac:spMkLst>
            <pc:docMk/>
            <pc:sldMk cId="1380495108" sldId="621"/>
            <ac:spMk id="6" creationId="{0882AC06-443D-4B78-AD1A-1968CEBBF782}"/>
          </ac:spMkLst>
        </pc:spChg>
        <pc:spChg chg="del mod">
          <ac:chgData name="zhang hua" userId="692e123b3e9a7e92" providerId="LiveId" clId="{6D7F6766-530D-4B63-8A0C-82B515EB445B}" dt="2021-10-02T15:30:49.946" v="955" actId="21"/>
          <ac:spMkLst>
            <pc:docMk/>
            <pc:sldMk cId="1380495108" sldId="621"/>
            <ac:spMk id="7" creationId="{D13B9C49-DACE-4371-89CC-BEB20E369DD2}"/>
          </ac:spMkLst>
        </pc:spChg>
        <pc:spChg chg="del mod">
          <ac:chgData name="zhang hua" userId="692e123b3e9a7e92" providerId="LiveId" clId="{6D7F6766-530D-4B63-8A0C-82B515EB445B}" dt="2021-10-02T15:06:36.647" v="770" actId="21"/>
          <ac:spMkLst>
            <pc:docMk/>
            <pc:sldMk cId="1380495108" sldId="621"/>
            <ac:spMk id="10" creationId="{B2A505DA-C286-4DDA-A934-B1DC8E670B6A}"/>
          </ac:spMkLst>
        </pc:spChg>
        <pc:spChg chg="del mod">
          <ac:chgData name="zhang hua" userId="692e123b3e9a7e92" providerId="LiveId" clId="{6D7F6766-530D-4B63-8A0C-82B515EB445B}" dt="2021-10-02T15:07:39.174" v="872" actId="21"/>
          <ac:spMkLst>
            <pc:docMk/>
            <pc:sldMk cId="1380495108" sldId="621"/>
            <ac:spMk id="13" creationId="{A4044EDB-3DE0-4C76-A3CA-E68356F916C6}"/>
          </ac:spMkLst>
        </pc:spChg>
        <pc:inkChg chg="mod">
          <ac:chgData name="zhang hua" userId="692e123b3e9a7e92" providerId="LiveId" clId="{6D7F6766-530D-4B63-8A0C-82B515EB445B}" dt="2021-10-02T08:19:02.088" v="67" actId="207"/>
          <ac:inkMkLst>
            <pc:docMk/>
            <pc:sldMk cId="1380495108" sldId="62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02.088" v="67" actId="207"/>
          <ac:inkMkLst>
            <pc:docMk/>
            <pc:sldMk cId="1380495108" sldId="621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3T10:26:38.688" v="1420"/>
        <pc:sldMkLst>
          <pc:docMk/>
          <pc:sldMk cId="1106910788" sldId="622"/>
        </pc:sldMkLst>
        <pc:spChg chg="mod">
          <ac:chgData name="zhang hua" userId="692e123b3e9a7e92" providerId="LiveId" clId="{6D7F6766-530D-4B63-8A0C-82B515EB445B}" dt="2021-10-23T10:26:38.688" v="1420"/>
          <ac:spMkLst>
            <pc:docMk/>
            <pc:sldMk cId="1106910788" sldId="622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06.522" v="72" actId="207"/>
          <ac:inkMkLst>
            <pc:docMk/>
            <pc:sldMk cId="1106910788" sldId="62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06.522" v="72" actId="207"/>
          <ac:inkMkLst>
            <pc:docMk/>
            <pc:sldMk cId="1106910788" sldId="622"/>
            <ac:inkMk id="144" creationId="{1C9903B5-B1CB-B043-88E4-42B407BD32C7}"/>
          </ac:inkMkLst>
        </pc:inkChg>
      </pc:sldChg>
      <pc:sldChg chg="modSp mod modTransition modAnim">
        <pc:chgData name="zhang hua" userId="692e123b3e9a7e92" providerId="LiveId" clId="{6D7F6766-530D-4B63-8A0C-82B515EB445B}" dt="2021-10-26T03:35:14.715" v="2972"/>
        <pc:sldMkLst>
          <pc:docMk/>
          <pc:sldMk cId="116602333" sldId="623"/>
        </pc:sldMkLst>
        <pc:spChg chg="mod">
          <ac:chgData name="zhang hua" userId="692e123b3e9a7e92" providerId="LiveId" clId="{6D7F6766-530D-4B63-8A0C-82B515EB445B}" dt="2021-10-23T10:35:26.750" v="1692"/>
          <ac:spMkLst>
            <pc:docMk/>
            <pc:sldMk cId="116602333" sldId="623"/>
            <ac:spMk id="10" creationId="{B2A505DA-C286-4DDA-A934-B1DC8E670B6A}"/>
          </ac:spMkLst>
        </pc:spChg>
      </pc:sldChg>
      <pc:sldChg chg="modSp modTransition modAnim">
        <pc:chgData name="zhang hua" userId="692e123b3e9a7e92" providerId="LiveId" clId="{6D7F6766-530D-4B63-8A0C-82B515EB445B}" dt="2021-10-28T07:40:59.658" v="4349" actId="20577"/>
        <pc:sldMkLst>
          <pc:docMk/>
          <pc:sldMk cId="361577793" sldId="624"/>
        </pc:sldMkLst>
        <pc:spChg chg="mod">
          <ac:chgData name="zhang hua" userId="692e123b3e9a7e92" providerId="LiveId" clId="{6D7F6766-530D-4B63-8A0C-82B515EB445B}" dt="2021-10-28T07:40:59.658" v="4349" actId="20577"/>
          <ac:spMkLst>
            <pc:docMk/>
            <pc:sldMk cId="361577793" sldId="624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20.459" v="82" actId="207"/>
          <ac:inkMkLst>
            <pc:docMk/>
            <pc:sldMk cId="361577793" sldId="62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20.459" v="82" actId="207"/>
          <ac:inkMkLst>
            <pc:docMk/>
            <pc:sldMk cId="361577793" sldId="624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54.494" v="4345"/>
        <pc:sldMkLst>
          <pc:docMk/>
          <pc:sldMk cId="807724742" sldId="625"/>
        </pc:sldMkLst>
        <pc:spChg chg="mod">
          <ac:chgData name="zhang hua" userId="692e123b3e9a7e92" providerId="LiveId" clId="{6D7F6766-530D-4B63-8A0C-82B515EB445B}" dt="2021-10-23T11:17:56.773" v="2049" actId="20577"/>
          <ac:spMkLst>
            <pc:docMk/>
            <pc:sldMk cId="807724742" sldId="625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25.403" v="87" actId="207"/>
          <ac:inkMkLst>
            <pc:docMk/>
            <pc:sldMk cId="807724742" sldId="625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25.403" v="87" actId="207"/>
          <ac:inkMkLst>
            <pc:docMk/>
            <pc:sldMk cId="807724742" sldId="625"/>
            <ac:inkMk id="144" creationId="{1C9903B5-B1CB-B043-88E4-42B407BD32C7}"/>
          </ac:inkMkLst>
        </pc:inkChg>
      </pc:sldChg>
      <pc:sldChg chg="modSp del modTransition">
        <pc:chgData name="zhang hua" userId="692e123b3e9a7e92" providerId="LiveId" clId="{6D7F6766-530D-4B63-8A0C-82B515EB445B}" dt="2021-10-23T11:18:19.356" v="2070" actId="47"/>
        <pc:sldMkLst>
          <pc:docMk/>
          <pc:sldMk cId="850366677" sldId="626"/>
        </pc:sldMkLst>
        <pc:spChg chg="mod">
          <ac:chgData name="zhang hua" userId="692e123b3e9a7e92" providerId="LiveId" clId="{6D7F6766-530D-4B63-8A0C-82B515EB445B}" dt="2021-10-02T08:19:33.503" v="92" actId="207"/>
          <ac:spMkLst>
            <pc:docMk/>
            <pc:sldMk cId="850366677" sldId="626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33.503" v="92" actId="207"/>
          <ac:inkMkLst>
            <pc:docMk/>
            <pc:sldMk cId="850366677" sldId="626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33.503" v="92" actId="207"/>
          <ac:inkMkLst>
            <pc:docMk/>
            <pc:sldMk cId="850366677" sldId="626"/>
            <ac:inkMk id="144" creationId="{1C9903B5-B1CB-B043-88E4-42B407BD32C7}"/>
          </ac:inkMkLst>
        </pc:inkChg>
      </pc:sldChg>
      <pc:sldChg chg="modSp mod modTransition modAnim">
        <pc:chgData name="zhang hua" userId="692e123b3e9a7e92" providerId="LiveId" clId="{6D7F6766-530D-4B63-8A0C-82B515EB445B}" dt="2021-10-27T15:13:04.689" v="4246"/>
        <pc:sldMkLst>
          <pc:docMk/>
          <pc:sldMk cId="3628398660" sldId="627"/>
        </pc:sldMkLst>
        <pc:spChg chg="mod">
          <ac:chgData name="zhang hua" userId="692e123b3e9a7e92" providerId="LiveId" clId="{6D7F6766-530D-4B63-8A0C-82B515EB445B}" dt="2021-10-24T02:39:16.237" v="2856" actId="1037"/>
          <ac:spMkLst>
            <pc:docMk/>
            <pc:sldMk cId="3628398660" sldId="627"/>
            <ac:spMk id="5" creationId="{103E7F0D-CBDF-4E22-A4C6-E2F252E03B83}"/>
          </ac:spMkLst>
        </pc:spChg>
        <pc:spChg chg="mod">
          <ac:chgData name="zhang hua" userId="692e123b3e9a7e92" providerId="LiveId" clId="{6D7F6766-530D-4B63-8A0C-82B515EB445B}" dt="2021-10-23T14:01:29.686" v="2210" actId="20577"/>
          <ac:spMkLst>
            <pc:docMk/>
            <pc:sldMk cId="3628398660" sldId="627"/>
            <ac:spMk id="10" creationId="{B2A505DA-C286-4DDA-A934-B1DC8E670B6A}"/>
          </ac:spMkLst>
        </pc:spChg>
        <pc:inkChg chg="mod">
          <ac:chgData name="zhang hua" userId="692e123b3e9a7e92" providerId="LiveId" clId="{6D7F6766-530D-4B63-8A0C-82B515EB445B}" dt="2021-10-02T08:19:38.023" v="97" actId="207"/>
          <ac:inkMkLst>
            <pc:docMk/>
            <pc:sldMk cId="3628398660" sldId="627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38.023" v="97" actId="207"/>
          <ac:inkMkLst>
            <pc:docMk/>
            <pc:sldMk cId="3628398660" sldId="627"/>
            <ac:inkMk id="144" creationId="{1C9903B5-B1CB-B043-88E4-42B407BD32C7}"/>
          </ac:inkMkLst>
        </pc:inkChg>
      </pc:sldChg>
      <pc:sldChg chg="addSp delSp modSp mod modTransition delAnim modAnim">
        <pc:chgData name="zhang hua" userId="692e123b3e9a7e92" providerId="LiveId" clId="{6D7F6766-530D-4B63-8A0C-82B515EB445B}" dt="2021-10-28T02:16:09.596" v="4266"/>
        <pc:sldMkLst>
          <pc:docMk/>
          <pc:sldMk cId="1411823124" sldId="628"/>
        </pc:sldMkLst>
        <pc:spChg chg="mod">
          <ac:chgData name="zhang hua" userId="692e123b3e9a7e92" providerId="LiveId" clId="{6D7F6766-530D-4B63-8A0C-82B515EB445B}" dt="2021-10-27T15:08:57.246" v="4242" actId="6549"/>
          <ac:spMkLst>
            <pc:docMk/>
            <pc:sldMk cId="1411823124" sldId="628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23:53.865" v="3286" actId="20577"/>
          <ac:spMkLst>
            <pc:docMk/>
            <pc:sldMk cId="1411823124" sldId="628"/>
            <ac:spMk id="5" creationId="{10DB6818-FCD8-471C-9CC8-B42522848AFB}"/>
          </ac:spMkLst>
        </pc:spChg>
        <pc:spChg chg="add del mod">
          <ac:chgData name="zhang hua" userId="692e123b3e9a7e92" providerId="LiveId" clId="{6D7F6766-530D-4B63-8A0C-82B515EB445B}" dt="2021-10-27T14:23:57.178" v="3287" actId="478"/>
          <ac:spMkLst>
            <pc:docMk/>
            <pc:sldMk cId="1411823124" sldId="628"/>
            <ac:spMk id="6" creationId="{3572D168-3E79-4844-91DE-45C3433B287B}"/>
          </ac:spMkLst>
        </pc:spChg>
        <pc:inkChg chg="mod">
          <ac:chgData name="zhang hua" userId="692e123b3e9a7e92" providerId="LiveId" clId="{6D7F6766-530D-4B63-8A0C-82B515EB445B}" dt="2021-10-02T08:19:55.122" v="112" actId="207"/>
          <ac:inkMkLst>
            <pc:docMk/>
            <pc:sldMk cId="1411823124" sldId="628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19:55.122" v="112" actId="207"/>
          <ac:inkMkLst>
            <pc:docMk/>
            <pc:sldMk cId="1411823124" sldId="628"/>
            <ac:inkMk id="144" creationId="{1C9903B5-B1CB-B043-88E4-42B407BD32C7}"/>
          </ac:inkMkLst>
        </pc:inkChg>
      </pc:sldChg>
      <pc:sldChg chg="modSp modTransition modAnim">
        <pc:chgData name="zhang hua" userId="692e123b3e9a7e92" providerId="LiveId" clId="{6D7F6766-530D-4B63-8A0C-82B515EB445B}" dt="2021-10-28T07:40:38.388" v="4337"/>
        <pc:sldMkLst>
          <pc:docMk/>
          <pc:sldMk cId="3110529430" sldId="629"/>
        </pc:sldMkLst>
        <pc:spChg chg="mod">
          <ac:chgData name="zhang hua" userId="692e123b3e9a7e92" providerId="LiveId" clId="{6D7F6766-530D-4B63-8A0C-82B515EB445B}" dt="2021-10-27T14:44:49.832" v="3960" actId="207"/>
          <ac:spMkLst>
            <pc:docMk/>
            <pc:sldMk cId="3110529430" sldId="629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3:43.354" v="3938" actId="207"/>
          <ac:spMkLst>
            <pc:docMk/>
            <pc:sldMk cId="3110529430" sldId="629"/>
            <ac:spMk id="6" creationId="{7A22F99A-FD1D-42CE-B705-6DA9CCA0E53E}"/>
          </ac:spMkLst>
        </pc:spChg>
        <pc:inkChg chg="mod">
          <ac:chgData name="zhang hua" userId="692e123b3e9a7e92" providerId="LiveId" clId="{6D7F6766-530D-4B63-8A0C-82B515EB445B}" dt="2021-10-02T08:20:12.437" v="127" actId="207"/>
          <ac:inkMkLst>
            <pc:docMk/>
            <pc:sldMk cId="3110529430" sldId="629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12.437" v="127" actId="207"/>
          <ac:inkMkLst>
            <pc:docMk/>
            <pc:sldMk cId="3110529430" sldId="629"/>
            <ac:inkMk id="144" creationId="{1C9903B5-B1CB-B043-88E4-42B407BD32C7}"/>
          </ac:inkMkLst>
        </pc:inkChg>
      </pc:sldChg>
      <pc:sldChg chg="addSp delSp modSp mod modTransition modAnim">
        <pc:chgData name="zhang hua" userId="692e123b3e9a7e92" providerId="LiveId" clId="{6D7F6766-530D-4B63-8A0C-82B515EB445B}" dt="2021-10-28T07:40:39.407" v="4341"/>
        <pc:sldMkLst>
          <pc:docMk/>
          <pc:sldMk cId="1001349609" sldId="630"/>
        </pc:sldMkLst>
        <pc:spChg chg="mod">
          <ac:chgData name="zhang hua" userId="692e123b3e9a7e92" providerId="LiveId" clId="{6D7F6766-530D-4B63-8A0C-82B515EB445B}" dt="2021-10-27T15:04:56.757" v="4225" actId="1076"/>
          <ac:spMkLst>
            <pc:docMk/>
            <pc:sldMk cId="1001349609" sldId="630"/>
            <ac:spMk id="4" creationId="{6955FB27-435C-472D-ACF9-DC7E16F77E01}"/>
          </ac:spMkLst>
        </pc:spChg>
        <pc:spChg chg="add del mod">
          <ac:chgData name="zhang hua" userId="692e123b3e9a7e92" providerId="LiveId" clId="{6D7F6766-530D-4B63-8A0C-82B515EB445B}" dt="2021-10-27T14:26:34.483" v="3342" actId="478"/>
          <ac:spMkLst>
            <pc:docMk/>
            <pc:sldMk cId="1001349609" sldId="630"/>
            <ac:spMk id="5" creationId="{10DB6818-FCD8-471C-9CC8-B42522848AFB}"/>
          </ac:spMkLst>
        </pc:spChg>
        <pc:spChg chg="add del mod">
          <ac:chgData name="zhang hua" userId="692e123b3e9a7e92" providerId="LiveId" clId="{6D7F6766-530D-4B63-8A0C-82B515EB445B}" dt="2021-10-27T14:17:33.147" v="3264"/>
          <ac:spMkLst>
            <pc:docMk/>
            <pc:sldMk cId="1001349609" sldId="630"/>
            <ac:spMk id="6" creationId="{691EE258-C9EA-4273-9F4C-E14849701CCD}"/>
          </ac:spMkLst>
        </pc:spChg>
        <pc:spChg chg="add mod">
          <ac:chgData name="zhang hua" userId="692e123b3e9a7e92" providerId="LiveId" clId="{6D7F6766-530D-4B63-8A0C-82B515EB445B}" dt="2021-10-27T14:30:43.791" v="3464" actId="20577"/>
          <ac:spMkLst>
            <pc:docMk/>
            <pc:sldMk cId="1001349609" sldId="630"/>
            <ac:spMk id="7" creationId="{727EEEF4-DF23-4827-B616-96AD0A32E3E2}"/>
          </ac:spMkLst>
        </pc:spChg>
        <pc:spChg chg="add mod">
          <ac:chgData name="zhang hua" userId="692e123b3e9a7e92" providerId="LiveId" clId="{6D7F6766-530D-4B63-8A0C-82B515EB445B}" dt="2021-10-27T15:04:52.253" v="4224" actId="1076"/>
          <ac:spMkLst>
            <pc:docMk/>
            <pc:sldMk cId="1001349609" sldId="630"/>
            <ac:spMk id="8" creationId="{F9F90263-2353-4C66-987D-7A8FF7B7D527}"/>
          </ac:spMkLst>
        </pc:spChg>
        <pc:inkChg chg="mod">
          <ac:chgData name="zhang hua" userId="692e123b3e9a7e92" providerId="LiveId" clId="{6D7F6766-530D-4B63-8A0C-82B515EB445B}" dt="2021-10-02T08:20:00.615" v="117" actId="207"/>
          <ac:inkMkLst>
            <pc:docMk/>
            <pc:sldMk cId="1001349609" sldId="630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00.615" v="117" actId="207"/>
          <ac:inkMkLst>
            <pc:docMk/>
            <pc:sldMk cId="1001349609" sldId="630"/>
            <ac:inkMk id="144" creationId="{1C9903B5-B1CB-B043-88E4-42B407BD32C7}"/>
          </ac:inkMkLst>
        </pc:inkChg>
      </pc:sldChg>
      <pc:sldChg chg="addSp delSp modSp del mod modTransition delAnim modAnim">
        <pc:chgData name="zhang hua" userId="692e123b3e9a7e92" providerId="LiveId" clId="{6D7F6766-530D-4B63-8A0C-82B515EB445B}" dt="2021-10-27T15:05:16.369" v="4230" actId="47"/>
        <pc:sldMkLst>
          <pc:docMk/>
          <pc:sldMk cId="26805153" sldId="631"/>
        </pc:sldMkLst>
        <pc:spChg chg="del mod">
          <ac:chgData name="zhang hua" userId="692e123b3e9a7e92" providerId="LiveId" clId="{6D7F6766-530D-4B63-8A0C-82B515EB445B}" dt="2021-10-27T15:04:44.106" v="4218" actId="21"/>
          <ac:spMkLst>
            <pc:docMk/>
            <pc:sldMk cId="26805153" sldId="631"/>
            <ac:spMk id="4" creationId="{6955FB27-435C-472D-ACF9-DC7E16F77E01}"/>
          </ac:spMkLst>
        </pc:spChg>
        <pc:spChg chg="del mod">
          <ac:chgData name="zhang hua" userId="692e123b3e9a7e92" providerId="LiveId" clId="{6D7F6766-530D-4B63-8A0C-82B515EB445B}" dt="2021-10-27T14:27:27.899" v="3371" actId="478"/>
          <ac:spMkLst>
            <pc:docMk/>
            <pc:sldMk cId="26805153" sldId="631"/>
            <ac:spMk id="5" creationId="{10DB6818-FCD8-471C-9CC8-B42522848AFB}"/>
          </ac:spMkLst>
        </pc:spChg>
        <pc:spChg chg="add mod">
          <ac:chgData name="zhang hua" userId="692e123b3e9a7e92" providerId="LiveId" clId="{6D7F6766-530D-4B63-8A0C-82B515EB445B}" dt="2021-10-27T14:27:40.153" v="3381" actId="20577"/>
          <ac:spMkLst>
            <pc:docMk/>
            <pc:sldMk cId="26805153" sldId="631"/>
            <ac:spMk id="6" creationId="{F84FB83F-4E6E-41CF-9E77-DFCAE3F550F7}"/>
          </ac:spMkLst>
        </pc:spChg>
        <pc:inkChg chg="mod">
          <ac:chgData name="zhang hua" userId="692e123b3e9a7e92" providerId="LiveId" clId="{6D7F6766-530D-4B63-8A0C-82B515EB445B}" dt="2021-10-02T08:20:06.006" v="122" actId="207"/>
          <ac:inkMkLst>
            <pc:docMk/>
            <pc:sldMk cId="26805153" sldId="631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06.006" v="122" actId="207"/>
          <ac:inkMkLst>
            <pc:docMk/>
            <pc:sldMk cId="26805153" sldId="631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7:40:34.353" v="4325"/>
        <pc:sldMkLst>
          <pc:docMk/>
          <pc:sldMk cId="237733207" sldId="632"/>
        </pc:sldMkLst>
        <pc:spChg chg="mod">
          <ac:chgData name="zhang hua" userId="692e123b3e9a7e92" providerId="LiveId" clId="{6D7F6766-530D-4B63-8A0C-82B515EB445B}" dt="2021-10-27T14:59:00.253" v="4093" actId="1076"/>
          <ac:spMkLst>
            <pc:docMk/>
            <pc:sldMk cId="237733207" sldId="632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6:56.824" v="4046" actId="207"/>
          <ac:spMkLst>
            <pc:docMk/>
            <pc:sldMk cId="237733207" sldId="632"/>
            <ac:spMk id="5" creationId="{7035B9EF-66B4-4824-8B28-486B447C0D84}"/>
          </ac:spMkLst>
        </pc:spChg>
        <pc:spChg chg="add mod">
          <ac:chgData name="zhang hua" userId="692e123b3e9a7e92" providerId="LiveId" clId="{6D7F6766-530D-4B63-8A0C-82B515EB445B}" dt="2021-10-27T15:01:08.479" v="4120" actId="1076"/>
          <ac:spMkLst>
            <pc:docMk/>
            <pc:sldMk cId="237733207" sldId="632"/>
            <ac:spMk id="6" creationId="{D65E4DBD-6721-4A3B-B9A6-8CF725E59B68}"/>
          </ac:spMkLst>
        </pc:spChg>
        <pc:inkChg chg="mod">
          <ac:chgData name="zhang hua" userId="692e123b3e9a7e92" providerId="LiveId" clId="{6D7F6766-530D-4B63-8A0C-82B515EB445B}" dt="2021-10-02T08:20:32.495" v="147" actId="207"/>
          <ac:inkMkLst>
            <pc:docMk/>
            <pc:sldMk cId="237733207" sldId="632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32.495" v="147" actId="207"/>
          <ac:inkMkLst>
            <pc:docMk/>
            <pc:sldMk cId="237733207" sldId="632"/>
            <ac:inkMk id="144" creationId="{1C9903B5-B1CB-B043-88E4-42B407BD32C7}"/>
          </ac:inkMkLst>
        </pc:inkChg>
      </pc:sldChg>
      <pc:sldChg chg="delSp modSp del mod modTransition delAnim modAnim">
        <pc:chgData name="zhang hua" userId="692e123b3e9a7e92" providerId="LiveId" clId="{6D7F6766-530D-4B63-8A0C-82B515EB445B}" dt="2021-10-27T15:01:20.571" v="4125" actId="47"/>
        <pc:sldMkLst>
          <pc:docMk/>
          <pc:sldMk cId="4289403496" sldId="633"/>
        </pc:sldMkLst>
        <pc:spChg chg="del mod">
          <ac:chgData name="zhang hua" userId="692e123b3e9a7e92" providerId="LiveId" clId="{6D7F6766-530D-4B63-8A0C-82B515EB445B}" dt="2021-10-27T14:59:22.288" v="4108" actId="21"/>
          <ac:spMkLst>
            <pc:docMk/>
            <pc:sldMk cId="4289403496" sldId="633"/>
            <ac:spMk id="4" creationId="{33AE0C3F-0126-4888-9576-4237308DF724}"/>
          </ac:spMkLst>
        </pc:spChg>
        <pc:spChg chg="mod">
          <ac:chgData name="zhang hua" userId="692e123b3e9a7e92" providerId="LiveId" clId="{6D7F6766-530D-4B63-8A0C-82B515EB445B}" dt="2021-10-27T14:47:45.221" v="4065" actId="20577"/>
          <ac:spMkLst>
            <pc:docMk/>
            <pc:sldMk cId="4289403496" sldId="633"/>
            <ac:spMk id="5" creationId="{7035B9EF-66B4-4824-8B28-486B447C0D84}"/>
          </ac:spMkLst>
        </pc:spChg>
        <pc:inkChg chg="mod">
          <ac:chgData name="zhang hua" userId="692e123b3e9a7e92" providerId="LiveId" clId="{6D7F6766-530D-4B63-8A0C-82B515EB445B}" dt="2021-10-02T08:20:40.162" v="152" actId="207"/>
          <ac:inkMkLst>
            <pc:docMk/>
            <pc:sldMk cId="4289403496" sldId="633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40.162" v="152" actId="207"/>
          <ac:inkMkLst>
            <pc:docMk/>
            <pc:sldMk cId="4289403496" sldId="633"/>
            <ac:inkMk id="144" creationId="{1C9903B5-B1CB-B043-88E4-42B407BD32C7}"/>
          </ac:inkMkLst>
        </pc:inkChg>
      </pc:sldChg>
      <pc:sldChg chg="addSp modSp mod modTransition modAnim">
        <pc:chgData name="zhang hua" userId="692e123b3e9a7e92" providerId="LiveId" clId="{6D7F6766-530D-4B63-8A0C-82B515EB445B}" dt="2021-10-28T07:40:37.382" v="4333"/>
        <pc:sldMkLst>
          <pc:docMk/>
          <pc:sldMk cId="2523989912" sldId="634"/>
        </pc:sldMkLst>
        <pc:spChg chg="mod">
          <ac:chgData name="zhang hua" userId="692e123b3e9a7e92" providerId="LiveId" clId="{6D7F6766-530D-4B63-8A0C-82B515EB445B}" dt="2021-10-27T15:02:53.982" v="4154" actId="1076"/>
          <ac:spMkLst>
            <pc:docMk/>
            <pc:sldMk cId="2523989912" sldId="634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4:25.748" v="3953" actId="207"/>
          <ac:spMkLst>
            <pc:docMk/>
            <pc:sldMk cId="2523989912" sldId="634"/>
            <ac:spMk id="6" creationId="{7A22F99A-FD1D-42CE-B705-6DA9CCA0E53E}"/>
          </ac:spMkLst>
        </pc:spChg>
        <pc:spChg chg="add mod">
          <ac:chgData name="zhang hua" userId="692e123b3e9a7e92" providerId="LiveId" clId="{6D7F6766-530D-4B63-8A0C-82B515EB445B}" dt="2021-10-27T15:03:21.679" v="4167" actId="1076"/>
          <ac:spMkLst>
            <pc:docMk/>
            <pc:sldMk cId="2523989912" sldId="634"/>
            <ac:spMk id="7" creationId="{58790668-D094-4B59-868A-4C833D3BF3C0}"/>
          </ac:spMkLst>
        </pc:spChg>
        <pc:inkChg chg="mod">
          <ac:chgData name="zhang hua" userId="692e123b3e9a7e92" providerId="LiveId" clId="{6D7F6766-530D-4B63-8A0C-82B515EB445B}" dt="2021-10-02T08:20:17.328" v="132" actId="207"/>
          <ac:inkMkLst>
            <pc:docMk/>
            <pc:sldMk cId="2523989912" sldId="634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17.328" v="132" actId="207"/>
          <ac:inkMkLst>
            <pc:docMk/>
            <pc:sldMk cId="2523989912" sldId="634"/>
            <ac:inkMk id="144" creationId="{1C9903B5-B1CB-B043-88E4-42B407BD32C7}"/>
          </ac:inkMkLst>
        </pc:inkChg>
      </pc:sldChg>
      <pc:sldChg chg="delSp modSp del mod modTransition delAnim modAnim">
        <pc:chgData name="zhang hua" userId="692e123b3e9a7e92" providerId="LiveId" clId="{6D7F6766-530D-4B63-8A0C-82B515EB445B}" dt="2021-10-27T15:03:36.528" v="4180" actId="47"/>
        <pc:sldMkLst>
          <pc:docMk/>
          <pc:sldMk cId="678719431" sldId="635"/>
        </pc:sldMkLst>
        <pc:spChg chg="del mod">
          <ac:chgData name="zhang hua" userId="692e123b3e9a7e92" providerId="LiveId" clId="{6D7F6766-530D-4B63-8A0C-82B515EB445B}" dt="2021-10-27T15:03:03.796" v="4160" actId="21"/>
          <ac:spMkLst>
            <pc:docMk/>
            <pc:sldMk cId="678719431" sldId="635"/>
            <ac:spMk id="4" creationId="{6955FB27-435C-472D-ACF9-DC7E16F77E01}"/>
          </ac:spMkLst>
        </pc:spChg>
        <pc:spChg chg="mod">
          <ac:chgData name="zhang hua" userId="692e123b3e9a7e92" providerId="LiveId" clId="{6D7F6766-530D-4B63-8A0C-82B515EB445B}" dt="2021-10-27T14:45:26.775" v="3991" actId="207"/>
          <ac:spMkLst>
            <pc:docMk/>
            <pc:sldMk cId="678719431" sldId="635"/>
            <ac:spMk id="6" creationId="{7A22F99A-FD1D-42CE-B705-6DA9CCA0E53E}"/>
          </ac:spMkLst>
        </pc:spChg>
        <pc:inkChg chg="mod">
          <ac:chgData name="zhang hua" userId="692e123b3e9a7e92" providerId="LiveId" clId="{6D7F6766-530D-4B63-8A0C-82B515EB445B}" dt="2021-10-02T08:20:21.557" v="137" actId="207"/>
          <ac:inkMkLst>
            <pc:docMk/>
            <pc:sldMk cId="678719431" sldId="635"/>
            <ac:inkMk id="2" creationId="{BC630E9B-7705-5541-AAD3-A631EBE87CA4}"/>
          </ac:inkMkLst>
        </pc:inkChg>
        <pc:inkChg chg="mod">
          <ac:chgData name="zhang hua" userId="692e123b3e9a7e92" providerId="LiveId" clId="{6D7F6766-530D-4B63-8A0C-82B515EB445B}" dt="2021-10-02T08:20:21.557" v="137" actId="207"/>
          <ac:inkMkLst>
            <pc:docMk/>
            <pc:sldMk cId="678719431" sldId="635"/>
            <ac:inkMk id="144" creationId="{1C9903B5-B1CB-B043-88E4-42B407BD32C7}"/>
          </ac:inkMkLst>
        </pc:inkChg>
      </pc:sldChg>
      <pc:sldChg chg="addSp delSp modSp new mod modTransition">
        <pc:chgData name="zhang hua" userId="692e123b3e9a7e92" providerId="LiveId" clId="{6D7F6766-530D-4B63-8A0C-82B515EB445B}" dt="2021-10-28T04:00:34.867" v="4270"/>
        <pc:sldMkLst>
          <pc:docMk/>
          <pc:sldMk cId="3955880690" sldId="636"/>
        </pc:sldMkLst>
        <pc:spChg chg="del">
          <ac:chgData name="zhang hua" userId="692e123b3e9a7e92" providerId="LiveId" clId="{6D7F6766-530D-4B63-8A0C-82B515EB445B}" dt="2021-10-23T14:03:57.397" v="2228" actId="478"/>
          <ac:spMkLst>
            <pc:docMk/>
            <pc:sldMk cId="3955880690" sldId="636"/>
            <ac:spMk id="2" creationId="{261B723A-06DC-4960-B856-CFF5B44A20C1}"/>
          </ac:spMkLst>
        </pc:spChg>
        <pc:spChg chg="del">
          <ac:chgData name="zhang hua" userId="692e123b3e9a7e92" providerId="LiveId" clId="{6D7F6766-530D-4B63-8A0C-82B515EB445B}" dt="2021-10-23T14:03:58.739" v="2229" actId="478"/>
          <ac:spMkLst>
            <pc:docMk/>
            <pc:sldMk cId="3955880690" sldId="636"/>
            <ac:spMk id="3" creationId="{447D2C74-8E8C-44FA-83C0-DF2206D2088F}"/>
          </ac:spMkLst>
        </pc:spChg>
        <pc:spChg chg="add del mod">
          <ac:chgData name="zhang hua" userId="692e123b3e9a7e92" providerId="LiveId" clId="{6D7F6766-530D-4B63-8A0C-82B515EB445B}" dt="2021-10-23T14:50:45.754" v="2325" actId="478"/>
          <ac:spMkLst>
            <pc:docMk/>
            <pc:sldMk cId="3955880690" sldId="636"/>
            <ac:spMk id="16" creationId="{840FB606-5D35-4089-A4B5-9FED00828E58}"/>
          </ac:spMkLst>
        </pc:spChg>
        <pc:spChg chg="add mod">
          <ac:chgData name="zhang hua" userId="692e123b3e9a7e92" providerId="LiveId" clId="{6D7F6766-530D-4B63-8A0C-82B515EB445B}" dt="2021-10-23T14:53:06.661" v="2383" actId="207"/>
          <ac:spMkLst>
            <pc:docMk/>
            <pc:sldMk cId="3955880690" sldId="636"/>
            <ac:spMk id="29" creationId="{1E882E84-B175-47F3-AB47-9934BF778241}"/>
          </ac:spMkLst>
        </pc:spChg>
        <pc:picChg chg="add mod">
          <ac:chgData name="zhang hua" userId="692e123b3e9a7e92" providerId="LiveId" clId="{6D7F6766-530D-4B63-8A0C-82B515EB445B}" dt="2021-10-23T14:04:45.608" v="2235" actId="14100"/>
          <ac:picMkLst>
            <pc:docMk/>
            <pc:sldMk cId="3955880690" sldId="636"/>
            <ac:picMk id="5" creationId="{D7884F3F-A599-4542-8E13-AF8CC3A0ED3D}"/>
          </ac:picMkLst>
        </pc:picChg>
        <pc:picChg chg="add mod">
          <ac:chgData name="zhang hua" userId="692e123b3e9a7e92" providerId="LiveId" clId="{6D7F6766-530D-4B63-8A0C-82B515EB445B}" dt="2021-10-23T14:06:30.994" v="2250" actId="1076"/>
          <ac:picMkLst>
            <pc:docMk/>
            <pc:sldMk cId="3955880690" sldId="636"/>
            <ac:picMk id="7" creationId="{E679D971-DF54-4E8C-A524-00ABB956B3E0}"/>
          </ac:picMkLst>
        </pc:picChg>
        <pc:picChg chg="add mod">
          <ac:chgData name="zhang hua" userId="692e123b3e9a7e92" providerId="LiveId" clId="{6D7F6766-530D-4B63-8A0C-82B515EB445B}" dt="2021-10-23T14:06:35.085" v="2253" actId="1035"/>
          <ac:picMkLst>
            <pc:docMk/>
            <pc:sldMk cId="3955880690" sldId="636"/>
            <ac:picMk id="9" creationId="{C6865BD3-4573-4F85-B0CB-DF9CBDC03958}"/>
          </ac:picMkLst>
        </pc:picChg>
        <pc:picChg chg="add mod">
          <ac:chgData name="zhang hua" userId="692e123b3e9a7e92" providerId="LiveId" clId="{6D7F6766-530D-4B63-8A0C-82B515EB445B}" dt="2021-10-23T14:06:53.348" v="2260" actId="1076"/>
          <ac:picMkLst>
            <pc:docMk/>
            <pc:sldMk cId="3955880690" sldId="636"/>
            <ac:picMk id="11" creationId="{A4E868FF-E108-415E-A2E4-269DE99BEE2C}"/>
          </ac:picMkLst>
        </pc:picChg>
        <pc:picChg chg="add mod">
          <ac:chgData name="zhang hua" userId="692e123b3e9a7e92" providerId="LiveId" clId="{6D7F6766-530D-4B63-8A0C-82B515EB445B}" dt="2021-10-23T14:10:51.758" v="2264" actId="1076"/>
          <ac:picMkLst>
            <pc:docMk/>
            <pc:sldMk cId="3955880690" sldId="636"/>
            <ac:picMk id="13" creationId="{7E7F3E18-1FED-4306-A599-4C6C4613B769}"/>
          </ac:picMkLst>
        </pc:picChg>
        <pc:picChg chg="add mod">
          <ac:chgData name="zhang hua" userId="692e123b3e9a7e92" providerId="LiveId" clId="{6D7F6766-530D-4B63-8A0C-82B515EB445B}" dt="2021-10-23T14:30:44.846" v="2268" actId="1076"/>
          <ac:picMkLst>
            <pc:docMk/>
            <pc:sldMk cId="3955880690" sldId="636"/>
            <ac:picMk id="15" creationId="{150CC67A-E700-4F06-8484-FFEFBBC7145F}"/>
          </ac:picMkLst>
        </pc:picChg>
        <pc:picChg chg="add del mod">
          <ac:chgData name="zhang hua" userId="692e123b3e9a7e92" providerId="LiveId" clId="{6D7F6766-530D-4B63-8A0C-82B515EB445B}" dt="2021-10-23T14:50:42.871" v="2323" actId="478"/>
          <ac:picMkLst>
            <pc:docMk/>
            <pc:sldMk cId="3955880690" sldId="636"/>
            <ac:picMk id="18" creationId="{506C5682-829E-4361-ABF4-90C523FD03DB}"/>
          </ac:picMkLst>
        </pc:picChg>
        <pc:picChg chg="add del mod">
          <ac:chgData name="zhang hua" userId="692e123b3e9a7e92" providerId="LiveId" clId="{6D7F6766-530D-4B63-8A0C-82B515EB445B}" dt="2021-10-23T14:48:03.556" v="2303" actId="478"/>
          <ac:picMkLst>
            <pc:docMk/>
            <pc:sldMk cId="3955880690" sldId="636"/>
            <ac:picMk id="20" creationId="{BA038865-ADD0-4A03-9A67-75E335D6084E}"/>
          </ac:picMkLst>
        </pc:picChg>
        <pc:picChg chg="add del mod">
          <ac:chgData name="zhang hua" userId="692e123b3e9a7e92" providerId="LiveId" clId="{6D7F6766-530D-4B63-8A0C-82B515EB445B}" dt="2021-10-23T14:48:06.271" v="2304" actId="478"/>
          <ac:picMkLst>
            <pc:docMk/>
            <pc:sldMk cId="3955880690" sldId="636"/>
            <ac:picMk id="22" creationId="{E4529E5E-ED0D-4713-B245-427B31B8D36F}"/>
          </ac:picMkLst>
        </pc:picChg>
        <pc:picChg chg="add del mod">
          <ac:chgData name="zhang hua" userId="692e123b3e9a7e92" providerId="LiveId" clId="{6D7F6766-530D-4B63-8A0C-82B515EB445B}" dt="2021-10-23T14:51:00.398" v="2332" actId="1076"/>
          <ac:picMkLst>
            <pc:docMk/>
            <pc:sldMk cId="3955880690" sldId="636"/>
            <ac:picMk id="24" creationId="{61B97C24-F291-4AF4-BB4B-6DE273396AB3}"/>
          </ac:picMkLst>
        </pc:picChg>
        <pc:picChg chg="add mod">
          <ac:chgData name="zhang hua" userId="692e123b3e9a7e92" providerId="LiveId" clId="{6D7F6766-530D-4B63-8A0C-82B515EB445B}" dt="2021-10-23T14:51:46.175" v="2337" actId="14100"/>
          <ac:picMkLst>
            <pc:docMk/>
            <pc:sldMk cId="3955880690" sldId="636"/>
            <ac:picMk id="26" creationId="{654748E3-BDB4-44B2-B1B3-01BA0ACC11F8}"/>
          </ac:picMkLst>
        </pc:picChg>
        <pc:picChg chg="add mod">
          <ac:chgData name="zhang hua" userId="692e123b3e9a7e92" providerId="LiveId" clId="{6D7F6766-530D-4B63-8A0C-82B515EB445B}" dt="2021-10-23T14:49:54.694" v="2317" actId="1076"/>
          <ac:picMkLst>
            <pc:docMk/>
            <pc:sldMk cId="3955880690" sldId="636"/>
            <ac:picMk id="28" creationId="{9D2F230F-6B18-483B-A80C-152EE9278BD5}"/>
          </ac:picMkLst>
        </pc:picChg>
      </pc:sldChg>
      <pc:sldChg chg="addSp delSp modSp add mod modAnim">
        <pc:chgData name="zhang hua" userId="692e123b3e9a7e92" providerId="LiveId" clId="{6D7F6766-530D-4B63-8A0C-82B515EB445B}" dt="2021-10-24T03:09:24.357" v="2883"/>
        <pc:sldMkLst>
          <pc:docMk/>
          <pc:sldMk cId="1442741240" sldId="637"/>
        </pc:sldMkLst>
        <pc:spChg chg="add mod">
          <ac:chgData name="zhang hua" userId="692e123b3e9a7e92" providerId="LiveId" clId="{6D7F6766-530D-4B63-8A0C-82B515EB445B}" dt="2021-10-24T02:39:39.368" v="2859" actId="207"/>
          <ac:spMkLst>
            <pc:docMk/>
            <pc:sldMk cId="1442741240" sldId="637"/>
            <ac:spMk id="14" creationId="{2490E5C1-0904-4997-A547-199AE850F318}"/>
          </ac:spMkLst>
        </pc:spChg>
        <pc:spChg chg="mod">
          <ac:chgData name="zhang hua" userId="692e123b3e9a7e92" providerId="LiveId" clId="{6D7F6766-530D-4B63-8A0C-82B515EB445B}" dt="2021-10-23T15:08:30.960" v="2455" actId="1076"/>
          <ac:spMkLst>
            <pc:docMk/>
            <pc:sldMk cId="1442741240" sldId="637"/>
            <ac:spMk id="16" creationId="{840FB606-5D35-4089-A4B5-9FED00828E58}"/>
          </ac:spMkLst>
        </pc:spChg>
        <pc:picChg chg="add mod">
          <ac:chgData name="zhang hua" userId="692e123b3e9a7e92" providerId="LiveId" clId="{6D7F6766-530D-4B63-8A0C-82B515EB445B}" dt="2021-10-24T02:39:49.527" v="2868" actId="1037"/>
          <ac:picMkLst>
            <pc:docMk/>
            <pc:sldMk cId="1442741240" sldId="637"/>
            <ac:picMk id="3" creationId="{87D3F449-E581-4A5C-B799-77E2A3639F1F}"/>
          </ac:picMkLst>
        </pc:picChg>
        <pc:picChg chg="del">
          <ac:chgData name="zhang hua" userId="692e123b3e9a7e92" providerId="LiveId" clId="{6D7F6766-530D-4B63-8A0C-82B515EB445B}" dt="2021-10-23T14:55:18.443" v="2386" actId="478"/>
          <ac:picMkLst>
            <pc:docMk/>
            <pc:sldMk cId="1442741240" sldId="637"/>
            <ac:picMk id="5" creationId="{D7884F3F-A599-4542-8E13-AF8CC3A0ED3D}"/>
          </ac:picMkLst>
        </pc:picChg>
        <pc:picChg chg="add mod">
          <ac:chgData name="zhang hua" userId="692e123b3e9a7e92" providerId="LiveId" clId="{6D7F6766-530D-4B63-8A0C-82B515EB445B}" dt="2021-10-23T15:00:48.092" v="2429" actId="14100"/>
          <ac:picMkLst>
            <pc:docMk/>
            <pc:sldMk cId="1442741240" sldId="637"/>
            <ac:picMk id="6" creationId="{2474EC16-22B4-48AE-A807-50678EC5A327}"/>
          </ac:picMkLst>
        </pc:picChg>
        <pc:picChg chg="del">
          <ac:chgData name="zhang hua" userId="692e123b3e9a7e92" providerId="LiveId" clId="{6D7F6766-530D-4B63-8A0C-82B515EB445B}" dt="2021-10-23T14:55:19.650" v="2387" actId="478"/>
          <ac:picMkLst>
            <pc:docMk/>
            <pc:sldMk cId="1442741240" sldId="637"/>
            <ac:picMk id="7" creationId="{E679D971-DF54-4E8C-A524-00ABB956B3E0}"/>
          </ac:picMkLst>
        </pc:picChg>
        <pc:picChg chg="del">
          <ac:chgData name="zhang hua" userId="692e123b3e9a7e92" providerId="LiveId" clId="{6D7F6766-530D-4B63-8A0C-82B515EB445B}" dt="2021-10-23T14:55:20.447" v="2388" actId="478"/>
          <ac:picMkLst>
            <pc:docMk/>
            <pc:sldMk cId="1442741240" sldId="637"/>
            <ac:picMk id="9" creationId="{C6865BD3-4573-4F85-B0CB-DF9CBDC03958}"/>
          </ac:picMkLst>
        </pc:picChg>
        <pc:picChg chg="add mod">
          <ac:chgData name="zhang hua" userId="692e123b3e9a7e92" providerId="LiveId" clId="{6D7F6766-530D-4B63-8A0C-82B515EB445B}" dt="2021-10-24T02:39:59.377" v="2873" actId="1035"/>
          <ac:picMkLst>
            <pc:docMk/>
            <pc:sldMk cId="1442741240" sldId="637"/>
            <ac:picMk id="10" creationId="{5B7953E4-D9C8-45DB-AA7B-EAD00072D434}"/>
          </ac:picMkLst>
        </pc:picChg>
        <pc:picChg chg="del">
          <ac:chgData name="zhang hua" userId="692e123b3e9a7e92" providerId="LiveId" clId="{6D7F6766-530D-4B63-8A0C-82B515EB445B}" dt="2021-10-23T14:55:22.904" v="2389" actId="478"/>
          <ac:picMkLst>
            <pc:docMk/>
            <pc:sldMk cId="1442741240" sldId="637"/>
            <ac:picMk id="11" creationId="{A4E868FF-E108-415E-A2E4-269DE99BEE2C}"/>
          </ac:picMkLst>
        </pc:picChg>
        <pc:picChg chg="del">
          <ac:chgData name="zhang hua" userId="692e123b3e9a7e92" providerId="LiveId" clId="{6D7F6766-530D-4B63-8A0C-82B515EB445B}" dt="2021-10-23T14:55:27.109" v="2390" actId="478"/>
          <ac:picMkLst>
            <pc:docMk/>
            <pc:sldMk cId="1442741240" sldId="637"/>
            <ac:picMk id="13" creationId="{7E7F3E18-1FED-4306-A599-4C6C4613B769}"/>
          </ac:picMkLst>
        </pc:picChg>
        <pc:picChg chg="del">
          <ac:chgData name="zhang hua" userId="692e123b3e9a7e92" providerId="LiveId" clId="{6D7F6766-530D-4B63-8A0C-82B515EB445B}" dt="2021-10-23T14:55:27.689" v="2391" actId="478"/>
          <ac:picMkLst>
            <pc:docMk/>
            <pc:sldMk cId="1442741240" sldId="637"/>
            <ac:picMk id="15" creationId="{150CC67A-E700-4F06-8484-FFEFBBC7145F}"/>
          </ac:picMkLst>
        </pc:picChg>
        <pc:picChg chg="add mod">
          <ac:chgData name="zhang hua" userId="692e123b3e9a7e92" providerId="LiveId" clId="{6D7F6766-530D-4B63-8A0C-82B515EB445B}" dt="2021-10-23T15:08:15.287" v="2453" actId="1076"/>
          <ac:picMkLst>
            <pc:docMk/>
            <pc:sldMk cId="1442741240" sldId="637"/>
            <ac:picMk id="17" creationId="{53234458-D0F1-498E-B25C-30A063F4F5F7}"/>
          </ac:picMkLst>
        </pc:picChg>
        <pc:picChg chg="mod">
          <ac:chgData name="zhang hua" userId="692e123b3e9a7e92" providerId="LiveId" clId="{6D7F6766-530D-4B63-8A0C-82B515EB445B}" dt="2021-10-23T15:14:24.697" v="2457" actId="1076"/>
          <ac:picMkLst>
            <pc:docMk/>
            <pc:sldMk cId="1442741240" sldId="637"/>
            <ac:picMk id="18" creationId="{506C5682-829E-4361-ABF4-90C523FD03DB}"/>
          </ac:picMkLst>
        </pc:picChg>
        <pc:picChg chg="add mod">
          <ac:chgData name="zhang hua" userId="692e123b3e9a7e92" providerId="LiveId" clId="{6D7F6766-530D-4B63-8A0C-82B515EB445B}" dt="2021-10-23T15:15:14.791" v="2461" actId="14100"/>
          <ac:picMkLst>
            <pc:docMk/>
            <pc:sldMk cId="1442741240" sldId="637"/>
            <ac:picMk id="20" creationId="{E41F7D08-28BE-48A8-9914-8AF3BD496327}"/>
          </ac:picMkLst>
        </pc:picChg>
        <pc:picChg chg="add mod">
          <ac:chgData name="zhang hua" userId="692e123b3e9a7e92" providerId="LiveId" clId="{6D7F6766-530D-4B63-8A0C-82B515EB445B}" dt="2021-10-23T15:15:55.457" v="2464" actId="14100"/>
          <ac:picMkLst>
            <pc:docMk/>
            <pc:sldMk cId="1442741240" sldId="637"/>
            <ac:picMk id="22" creationId="{AC47E243-51C5-4439-888A-127FF01B40C1}"/>
          </ac:picMkLst>
        </pc:picChg>
        <pc:picChg chg="del">
          <ac:chgData name="zhang hua" userId="692e123b3e9a7e92" providerId="LiveId" clId="{6D7F6766-530D-4B63-8A0C-82B515EB445B}" dt="2021-10-23T15:07:33.316" v="2437" actId="478"/>
          <ac:picMkLst>
            <pc:docMk/>
            <pc:sldMk cId="1442741240" sldId="637"/>
            <ac:picMk id="24" creationId="{61B97C24-F291-4AF4-BB4B-6DE273396AB3}"/>
          </ac:picMkLst>
        </pc:picChg>
        <pc:picChg chg="add mod">
          <ac:chgData name="zhang hua" userId="692e123b3e9a7e92" providerId="LiveId" clId="{6D7F6766-530D-4B63-8A0C-82B515EB445B}" dt="2021-10-23T15:16:20.121" v="2468" actId="1076"/>
          <ac:picMkLst>
            <pc:docMk/>
            <pc:sldMk cId="1442741240" sldId="637"/>
            <ac:picMk id="25" creationId="{C60B7C92-5BB7-4121-8AA6-3F09CDCDE0E1}"/>
          </ac:picMkLst>
        </pc:picChg>
        <pc:picChg chg="del">
          <ac:chgData name="zhang hua" userId="692e123b3e9a7e92" providerId="LiveId" clId="{6D7F6766-530D-4B63-8A0C-82B515EB445B}" dt="2021-10-23T15:07:31.517" v="2436" actId="478"/>
          <ac:picMkLst>
            <pc:docMk/>
            <pc:sldMk cId="1442741240" sldId="637"/>
            <ac:picMk id="26" creationId="{654748E3-BDB4-44B2-B1B3-01BA0ACC11F8}"/>
          </ac:picMkLst>
        </pc:picChg>
        <pc:picChg chg="del">
          <ac:chgData name="zhang hua" userId="692e123b3e9a7e92" providerId="LiveId" clId="{6D7F6766-530D-4B63-8A0C-82B515EB445B}" dt="2021-10-23T15:07:34.283" v="2438" actId="478"/>
          <ac:picMkLst>
            <pc:docMk/>
            <pc:sldMk cId="1442741240" sldId="637"/>
            <ac:picMk id="28" creationId="{9D2F230F-6B18-483B-A80C-152EE9278BD5}"/>
          </ac:picMkLst>
        </pc:picChg>
        <pc:picChg chg="add del mod">
          <ac:chgData name="zhang hua" userId="692e123b3e9a7e92" providerId="LiveId" clId="{6D7F6766-530D-4B63-8A0C-82B515EB445B}" dt="2021-10-23T15:17:36.529" v="2470"/>
          <ac:picMkLst>
            <pc:docMk/>
            <pc:sldMk cId="1442741240" sldId="637"/>
            <ac:picMk id="29" creationId="{1F95BE01-FA46-4120-8CE5-768E391BBAFE}"/>
          </ac:picMkLst>
        </pc:picChg>
      </pc:sldChg>
      <pc:sldChg chg="addSp delSp modSp add mod modAnim">
        <pc:chgData name="zhang hua" userId="692e123b3e9a7e92" providerId="LiveId" clId="{6D7F6766-530D-4B63-8A0C-82B515EB445B}" dt="2021-10-24T03:11:37.187" v="2927"/>
        <pc:sldMkLst>
          <pc:docMk/>
          <pc:sldMk cId="2570470883" sldId="638"/>
        </pc:sldMkLst>
        <pc:spChg chg="add mod">
          <ac:chgData name="zhang hua" userId="692e123b3e9a7e92" providerId="LiveId" clId="{6D7F6766-530D-4B63-8A0C-82B515EB445B}" dt="2021-10-23T15:35:16.820" v="2803" actId="1076"/>
          <ac:spMkLst>
            <pc:docMk/>
            <pc:sldMk cId="2570470883" sldId="638"/>
            <ac:spMk id="12" creationId="{46925414-804C-4EAF-B37E-521BB9964411}"/>
          </ac:spMkLst>
        </pc:spChg>
        <pc:spChg chg="del">
          <ac:chgData name="zhang hua" userId="692e123b3e9a7e92" providerId="LiveId" clId="{6D7F6766-530D-4B63-8A0C-82B515EB445B}" dt="2021-10-23T15:17:45.880" v="2473" actId="478"/>
          <ac:spMkLst>
            <pc:docMk/>
            <pc:sldMk cId="2570470883" sldId="638"/>
            <ac:spMk id="14" creationId="{2490E5C1-0904-4997-A547-199AE850F318}"/>
          </ac:spMkLst>
        </pc:spChg>
        <pc:spChg chg="del mod">
          <ac:chgData name="zhang hua" userId="692e123b3e9a7e92" providerId="LiveId" clId="{6D7F6766-530D-4B63-8A0C-82B515EB445B}" dt="2021-10-23T15:18:10.784" v="2481" actId="478"/>
          <ac:spMkLst>
            <pc:docMk/>
            <pc:sldMk cId="2570470883" sldId="638"/>
            <ac:spMk id="16" creationId="{840FB606-5D35-4089-A4B5-9FED00828E58}"/>
          </ac:spMkLst>
        </pc:spChg>
        <pc:spChg chg="add mod">
          <ac:chgData name="zhang hua" userId="692e123b3e9a7e92" providerId="LiveId" clId="{6D7F6766-530D-4B63-8A0C-82B515EB445B}" dt="2021-10-24T02:38:07.775" v="2841" actId="207"/>
          <ac:spMkLst>
            <pc:docMk/>
            <pc:sldMk cId="2570470883" sldId="638"/>
            <ac:spMk id="19" creationId="{9037D3E0-71AF-42FE-9365-554B326CD564}"/>
          </ac:spMkLst>
        </pc:spChg>
        <pc:spChg chg="add mod">
          <ac:chgData name="zhang hua" userId="692e123b3e9a7e92" providerId="LiveId" clId="{6D7F6766-530D-4B63-8A0C-82B515EB445B}" dt="2021-10-24T03:10:56.052" v="2924" actId="1076"/>
          <ac:spMkLst>
            <pc:docMk/>
            <pc:sldMk cId="2570470883" sldId="638"/>
            <ac:spMk id="21" creationId="{E6C72AC4-618D-4A17-AB1C-95D829657D7A}"/>
          </ac:spMkLst>
        </pc:spChg>
        <pc:spChg chg="add mod">
          <ac:chgData name="zhang hua" userId="692e123b3e9a7e92" providerId="LiveId" clId="{6D7F6766-530D-4B63-8A0C-82B515EB445B}" dt="2021-10-24T03:10:33.315" v="2916" actId="14100"/>
          <ac:spMkLst>
            <pc:docMk/>
            <pc:sldMk cId="2570470883" sldId="638"/>
            <ac:spMk id="23" creationId="{57DF2483-6FA5-421C-8D6F-200C18F089B0}"/>
          </ac:spMkLst>
        </pc:spChg>
        <pc:spChg chg="add mod">
          <ac:chgData name="zhang hua" userId="692e123b3e9a7e92" providerId="LiveId" clId="{6D7F6766-530D-4B63-8A0C-82B515EB445B}" dt="2021-10-24T02:38:40.958" v="2844" actId="207"/>
          <ac:spMkLst>
            <pc:docMk/>
            <pc:sldMk cId="2570470883" sldId="638"/>
            <ac:spMk id="24" creationId="{BF4F7A0E-A8FE-4A1D-9D80-1919E6CCDC0F}"/>
          </ac:spMkLst>
        </pc:spChg>
        <pc:spChg chg="add mod">
          <ac:chgData name="zhang hua" userId="692e123b3e9a7e92" providerId="LiveId" clId="{6D7F6766-530D-4B63-8A0C-82B515EB445B}" dt="2021-10-24T02:38:47.882" v="2845" actId="207"/>
          <ac:spMkLst>
            <pc:docMk/>
            <pc:sldMk cId="2570470883" sldId="638"/>
            <ac:spMk id="26" creationId="{630B7746-8A11-4E7D-AA0B-692F1CCF04A6}"/>
          </ac:spMkLst>
        </pc:spChg>
        <pc:spChg chg="add mod">
          <ac:chgData name="zhang hua" userId="692e123b3e9a7e92" providerId="LiveId" clId="{6D7F6766-530D-4B63-8A0C-82B515EB445B}" dt="2021-10-24T02:39:07.732" v="2846" actId="1076"/>
          <ac:spMkLst>
            <pc:docMk/>
            <pc:sldMk cId="2570470883" sldId="638"/>
            <ac:spMk id="27" creationId="{C60971BA-12F8-456B-9883-B72F578666AB}"/>
          </ac:spMkLst>
        </pc:spChg>
        <pc:spChg chg="add mod">
          <ac:chgData name="zhang hua" userId="692e123b3e9a7e92" providerId="LiveId" clId="{6D7F6766-530D-4B63-8A0C-82B515EB445B}" dt="2021-10-23T15:35:39.524" v="2812" actId="571"/>
          <ac:spMkLst>
            <pc:docMk/>
            <pc:sldMk cId="2570470883" sldId="638"/>
            <ac:spMk id="28" creationId="{98DABCEA-37F8-4848-BF8F-6E45F294C65D}"/>
          </ac:spMkLst>
        </pc:spChg>
        <pc:picChg chg="del">
          <ac:chgData name="zhang hua" userId="692e123b3e9a7e92" providerId="LiveId" clId="{6D7F6766-530D-4B63-8A0C-82B515EB445B}" dt="2021-10-23T15:17:43.730" v="2472" actId="478"/>
          <ac:picMkLst>
            <pc:docMk/>
            <pc:sldMk cId="2570470883" sldId="638"/>
            <ac:picMk id="3" creationId="{87D3F449-E581-4A5C-B799-77E2A3639F1F}"/>
          </ac:picMkLst>
        </pc:picChg>
        <pc:picChg chg="add mod">
          <ac:chgData name="zhang hua" userId="692e123b3e9a7e92" providerId="LiveId" clId="{6D7F6766-530D-4B63-8A0C-82B515EB445B}" dt="2021-10-23T15:35:14.038" v="2802" actId="1076"/>
          <ac:picMkLst>
            <pc:docMk/>
            <pc:sldMk cId="2570470883" sldId="638"/>
            <ac:picMk id="4" creationId="{40478049-F878-4320-842F-F3C6AFBE4ACB}"/>
          </ac:picMkLst>
        </pc:picChg>
        <pc:picChg chg="del">
          <ac:chgData name="zhang hua" userId="692e123b3e9a7e92" providerId="LiveId" clId="{6D7F6766-530D-4B63-8A0C-82B515EB445B}" dt="2021-10-23T15:17:46.624" v="2474" actId="478"/>
          <ac:picMkLst>
            <pc:docMk/>
            <pc:sldMk cId="2570470883" sldId="638"/>
            <ac:picMk id="6" creationId="{2474EC16-22B4-48AE-A807-50678EC5A327}"/>
          </ac:picMkLst>
        </pc:picChg>
        <pc:picChg chg="add mod">
          <ac:chgData name="zhang hua" userId="692e123b3e9a7e92" providerId="LiveId" clId="{6D7F6766-530D-4B63-8A0C-82B515EB445B}" dt="2021-10-23T15:35:19.589" v="2804" actId="1076"/>
          <ac:picMkLst>
            <pc:docMk/>
            <pc:sldMk cId="2570470883" sldId="638"/>
            <ac:picMk id="7" creationId="{E694C3D0-ACF9-4E31-AFA7-7E8D301C8627}"/>
          </ac:picMkLst>
        </pc:picChg>
        <pc:picChg chg="del">
          <ac:chgData name="zhang hua" userId="692e123b3e9a7e92" providerId="LiveId" clId="{6D7F6766-530D-4B63-8A0C-82B515EB445B}" dt="2021-10-23T15:17:47.512" v="2475" actId="478"/>
          <ac:picMkLst>
            <pc:docMk/>
            <pc:sldMk cId="2570470883" sldId="638"/>
            <ac:picMk id="10" creationId="{5B7953E4-D9C8-45DB-AA7B-EAD00072D434}"/>
          </ac:picMkLst>
        </pc:picChg>
        <pc:picChg chg="del">
          <ac:chgData name="zhang hua" userId="692e123b3e9a7e92" providerId="LiveId" clId="{6D7F6766-530D-4B63-8A0C-82B515EB445B}" dt="2021-10-23T15:17:48.468" v="2476" actId="478"/>
          <ac:picMkLst>
            <pc:docMk/>
            <pc:sldMk cId="2570470883" sldId="638"/>
            <ac:picMk id="17" creationId="{53234458-D0F1-498E-B25C-30A063F4F5F7}"/>
          </ac:picMkLst>
        </pc:picChg>
        <pc:picChg chg="add del mod">
          <ac:chgData name="zhang hua" userId="692e123b3e9a7e92" providerId="LiveId" clId="{6D7F6766-530D-4B63-8A0C-82B515EB445B}" dt="2021-10-23T15:18:13.833" v="2482" actId="1076"/>
          <ac:picMkLst>
            <pc:docMk/>
            <pc:sldMk cId="2570470883" sldId="638"/>
            <ac:picMk id="18" creationId="{506C5682-829E-4361-ABF4-90C523FD03DB}"/>
          </ac:picMkLst>
        </pc:picChg>
        <pc:picChg chg="del mod">
          <ac:chgData name="zhang hua" userId="692e123b3e9a7e92" providerId="LiveId" clId="{6D7F6766-530D-4B63-8A0C-82B515EB445B}" dt="2021-10-23T15:18:08.978" v="2480" actId="478"/>
          <ac:picMkLst>
            <pc:docMk/>
            <pc:sldMk cId="2570470883" sldId="638"/>
            <ac:picMk id="20" creationId="{E41F7D08-28BE-48A8-9914-8AF3BD496327}"/>
          </ac:picMkLst>
        </pc:picChg>
        <pc:picChg chg="mod">
          <ac:chgData name="zhang hua" userId="692e123b3e9a7e92" providerId="LiveId" clId="{6D7F6766-530D-4B63-8A0C-82B515EB445B}" dt="2021-10-23T15:35:08.075" v="2800" actId="1076"/>
          <ac:picMkLst>
            <pc:docMk/>
            <pc:sldMk cId="2570470883" sldId="638"/>
            <ac:picMk id="22" creationId="{AC47E243-51C5-4439-888A-127FF01B40C1}"/>
          </ac:picMkLst>
        </pc:picChg>
        <pc:picChg chg="mod">
          <ac:chgData name="zhang hua" userId="692e123b3e9a7e92" providerId="LiveId" clId="{6D7F6766-530D-4B63-8A0C-82B515EB445B}" dt="2021-10-23T15:35:10.906" v="2801" actId="1076"/>
          <ac:picMkLst>
            <pc:docMk/>
            <pc:sldMk cId="2570470883" sldId="638"/>
            <ac:picMk id="25" creationId="{C60B7C92-5BB7-4121-8AA6-3F09CDCDE0E1}"/>
          </ac:picMkLst>
        </pc:picChg>
      </pc:sldChg>
      <pc:sldChg chg="modTransition">
        <pc:chgData name="zhang hua" userId="692e123b3e9a7e92" providerId="LiveId" clId="{6D7F6766-530D-4B63-8A0C-82B515EB445B}" dt="2021-10-28T05:55:59.589" v="4297"/>
        <pc:sldMkLst>
          <pc:docMk/>
          <pc:sldMk cId="711597523" sldId="639"/>
        </pc:sldMkLst>
      </pc:sldChg>
      <pc:sldChg chg="addSp modSp mod modTransition modAnim">
        <pc:chgData name="zhang hua" userId="692e123b3e9a7e92" providerId="LiveId" clId="{6D7F6766-530D-4B63-8A0C-82B515EB445B}" dt="2021-10-28T05:55:58.539" v="4293"/>
        <pc:sldMkLst>
          <pc:docMk/>
          <pc:sldMk cId="3036265426" sldId="640"/>
        </pc:sldMkLst>
        <pc:spChg chg="add mod">
          <ac:chgData name="zhang hua" userId="692e123b3e9a7e92" providerId="LiveId" clId="{6D7F6766-530D-4B63-8A0C-82B515EB445B}" dt="2021-10-28T04:01:16.949" v="4284" actId="571"/>
          <ac:spMkLst>
            <pc:docMk/>
            <pc:sldMk cId="3036265426" sldId="640"/>
            <ac:spMk id="17" creationId="{FFA8E0C8-880C-4E2A-AC3F-2879603B7773}"/>
          </ac:spMkLst>
        </pc:spChg>
        <pc:spChg chg="add mod">
          <ac:chgData name="zhang hua" userId="692e123b3e9a7e92" providerId="LiveId" clId="{6D7F6766-530D-4B63-8A0C-82B515EB445B}" dt="2021-10-28T04:02:24.714" v="4288" actId="571"/>
          <ac:spMkLst>
            <pc:docMk/>
            <pc:sldMk cId="3036265426" sldId="640"/>
            <ac:spMk id="18" creationId="{66BF94D9-41AC-44D2-A0B6-4C15749E3457}"/>
          </ac:spMkLst>
        </pc:spChg>
        <pc:picChg chg="mod">
          <ac:chgData name="zhang hua" userId="692e123b3e9a7e92" providerId="LiveId" clId="{6D7F6766-530D-4B63-8A0C-82B515EB445B}" dt="2021-10-28T04:01:08.438" v="4282" actId="1076"/>
          <ac:picMkLst>
            <pc:docMk/>
            <pc:sldMk cId="3036265426" sldId="640"/>
            <ac:picMk id="14" creationId="{C64903EF-1536-4597-AF1C-57EA800CA3B2}"/>
          </ac:picMkLst>
        </pc:picChg>
        <pc:picChg chg="add mod">
          <ac:chgData name="zhang hua" userId="692e123b3e9a7e92" providerId="LiveId" clId="{6D7F6766-530D-4B63-8A0C-82B515EB445B}" dt="2021-10-28T04:01:16.949" v="4284" actId="571"/>
          <ac:picMkLst>
            <pc:docMk/>
            <pc:sldMk cId="3036265426" sldId="640"/>
            <ac:picMk id="16" creationId="{B50315DC-FDD2-41B3-A412-F10CFC169564}"/>
          </ac:picMkLst>
        </pc:picChg>
        <pc:picChg chg="add mod">
          <ac:chgData name="zhang hua" userId="692e123b3e9a7e92" providerId="LiveId" clId="{6D7F6766-530D-4B63-8A0C-82B515EB445B}" dt="2021-10-28T04:02:24.714" v="4288" actId="571"/>
          <ac:picMkLst>
            <pc:docMk/>
            <pc:sldMk cId="3036265426" sldId="640"/>
            <ac:picMk id="19" creationId="{D3CE2DCE-3B12-48EE-A79D-0AD75456D4C6}"/>
          </ac:picMkLst>
        </pc:picChg>
      </pc:sldChg>
      <pc:sldChg chg="modTransition">
        <pc:chgData name="zhang hua" userId="692e123b3e9a7e92" providerId="LiveId" clId="{6D7F6766-530D-4B63-8A0C-82B515EB445B}" dt="2021-10-28T07:40:30.334" v="4321"/>
        <pc:sldMkLst>
          <pc:docMk/>
          <pc:sldMk cId="2451321393" sldId="642"/>
        </pc:sldMkLst>
      </pc:sldChg>
      <pc:sldMasterChg chg="delSp mod">
        <pc:chgData name="zhang hua" userId="692e123b3e9a7e92" providerId="LiveId" clId="{6D7F6766-530D-4B63-8A0C-82B515EB445B}" dt="2021-10-02T08:18:27.409" v="48" actId="478"/>
        <pc:sldMasterMkLst>
          <pc:docMk/>
          <pc:sldMasterMk cId="737106931" sldId="2147483648"/>
        </pc:sldMasterMkLst>
        <pc:picChg chg="del">
          <ac:chgData name="zhang hua" userId="692e123b3e9a7e92" providerId="LiveId" clId="{6D7F6766-530D-4B63-8A0C-82B515EB445B}" dt="2021-10-02T08:18:27.409" v="48" actId="478"/>
          <ac:picMkLst>
            <pc:docMk/>
            <pc:sldMasterMk cId="737106931" sldId="2147483648"/>
            <ac:picMk id="8" creationId="{8C1A2057-AFFB-4532-BF3B-A8229978B38B}"/>
          </ac:picMkLst>
        </pc:pic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38:14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7:27:08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11419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DF4CD-7A5B-8743-BD38-600CFC4060CF}" type="datetimeFigureOut">
              <a:rPr kumimoji="1" lang="zh-CN" altLang="en-US" smtClean="0"/>
              <a:t>2024.11.4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B1E1-5B9E-B14E-9ED9-2D03FE86D4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91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DE2C9-23C9-4036-92A4-B88D0B3F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5DED4-721B-4051-9F8A-E18F095B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60552-07F1-4E64-BAD7-23D4428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2F70-7B93-441D-B1C6-E43D6BFB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54149-5A80-4F0E-95A3-1BC6A160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47666-0738-4CFF-BC71-CB4F9B90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3D200-FF17-419B-A0DF-3DB63CA9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A15F8-F87F-4B67-8D85-97DF049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CB408-EB9D-4C90-B82A-7BFA20C7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53E68-593C-4A10-A334-405685E34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C4F13-10EF-420F-BBD5-BAF81844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7AC93-CC31-4308-8254-2577110B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38DDF-0D75-454F-B881-9A52BCF0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8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AE5EB-7C88-40ED-B165-BCFC6289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C94D3-BE9E-4BF4-884C-736BD3AA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32996-D06E-49EB-94D9-0C4079EF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022F8-9716-4C49-B870-0B7E0CBF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56B89-4166-4024-9B43-397DA5C2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6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0EF2B-4209-4972-A4FA-3A55EC1B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C769A-4C7D-487A-8239-F97B5C8E1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1CA21-88E4-4C10-88D1-D70175C0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EB8DA-6281-43F1-9A87-1468F52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820C0-AC2E-48B9-9292-E4FE2734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3E75F-7540-42B7-8403-00365275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28471-1351-4470-AE0E-0E74CD94F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C36C-E3BA-4E28-AA49-ADB96DF7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CA5DE-2F40-415C-BE72-AAFCC3B4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E7EB1-C58A-4233-A69F-D1BA6526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3B3F3-2611-4730-A9F0-5197FB0B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5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8D9F0-5892-43FB-89C9-E6ED88C6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710C9-B604-44FB-95BA-8AEAE2FF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F6079-F792-4496-8E8A-A2AB02DE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6D4353-C3B4-41BA-B9B5-12AEF81B4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D5E1A-5ED2-40BB-BD05-D99CDD52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3C874B-95B3-4AB1-8BE7-9E7CEF5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A4DBEB-B2AE-44D4-B926-E0329EC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245874-7C32-4020-97BA-AAF44ADC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DB753-920D-43E7-8F9D-B3415995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814BCE-8FE4-46AE-B2BF-72148761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0DA9E-8BF0-45D9-AE76-3419A338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12483B-3E50-46DE-89ED-0479F91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A981B-F836-42A9-A48E-A6013D73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E968D7-B7D8-4D30-AE91-05ADEE4C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4F6D4-7741-43AE-9DE7-40D3C5F4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88F93-2E88-47A4-9F1B-242596D8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B1EA-7E4D-49A7-B204-E94E8721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F177A1-3C24-4C4C-A8F4-0AF6D1343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069B7-E3BE-4F17-A0E3-5F8CA5FD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2AB6F-27C0-46C8-B5CC-F4BBC548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D551C-F7AB-45C3-B7BE-06E03586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2C9A8-D796-4994-8E8B-0C6C229F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A799CC-E2C7-49D2-AD9E-EB4256281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612D-E7AE-432B-B874-2B1C108BD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FC69B-E8B0-4A7C-8DF2-39B09A43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6AAF8-6710-4FAF-98F6-0781CAA8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7E171-ADAA-40F8-9C64-CC7C71B2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4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11098-E02F-47F0-B0B7-BE3CFC934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B6EF-F1C4-4A30-A82B-CFEB014EBE0F}" type="datetimeFigureOut">
              <a:rPr lang="zh-CN" altLang="en-US" smtClean="0"/>
              <a:t>2024.11.4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0F338-4B46-4BEE-9407-B3280260E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BD390-9536-426F-8044-1B219AB51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5023-250A-49B9-B668-36B369DF04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1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65E3FCB-E8F6-4A88-94B4-37AC6C86C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782"/>
            <a:ext cx="11798059" cy="2438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2F44CC-28D5-49D3-B330-A7EABF777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29000"/>
            <a:ext cx="11970476" cy="14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D41D60F-F01E-4F9E-AD22-CBBA14208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12201077" cy="20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7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B7F328-9F89-4436-9EB7-F5B01D93F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51951"/>
            <a:ext cx="12083197" cy="13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1435C5A-1F5F-4A5B-8107-FFFDF3CD7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35" y="151952"/>
            <a:ext cx="11555770" cy="12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68E0935-ADE0-4CF4-9406-B14F8817E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33" y="0"/>
            <a:ext cx="11854317" cy="21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F009B98-0AAE-43F5-B5F1-2980AB8D1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0306967" cy="401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D56F458-E466-44AB-86DC-FD2F222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1890920" cy="32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7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3E31068-A335-470C-9746-4A1683D15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47" y="151952"/>
            <a:ext cx="11045355" cy="28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84D4126-899E-4255-A73A-1F424A178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1860634" cy="23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E556140-9CF7-449A-B5C8-6122EA6F4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30" y="0"/>
            <a:ext cx="11283819" cy="2176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BF4DAA-CEF1-4AD3-B2E2-D69AF92E4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12862"/>
            <a:ext cx="11934674" cy="16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8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9B9A84D-9ACA-4DF6-B8E3-6B60D4D9F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07" y="39730"/>
            <a:ext cx="11467643" cy="16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8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42F6872-9B19-41DF-B2E2-80D20BA56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712491" cy="26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7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A4CF3D3-A736-4FC8-899E-E56E95236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466925" cy="22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5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9221E9D-F632-4D88-B7F7-1F7297218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11599421" cy="24768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B3531B-2D3D-418E-B200-5F39EB1C0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2863561"/>
            <a:ext cx="11350143" cy="2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6FB6CF2-9775-4156-9733-8F7E54051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23" y="255861"/>
            <a:ext cx="11814901" cy="14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8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14:cNvPr>
              <p14:cNvContentPartPr/>
              <p14:nvPr/>
            </p14:nvContentPartPr>
            <p14:xfrm>
              <a:off x="778624" y="151952"/>
              <a:ext cx="45719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C630E9B-7705-5541-AAD3-A631EBE87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4351" y="142952"/>
                <a:ext cx="228595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14:cNvPr>
              <p14:cNvContentPartPr/>
              <p14:nvPr/>
            </p14:nvContentPartPr>
            <p14:xfrm>
              <a:off x="1194592" y="-222124"/>
              <a:ext cx="360" cy="36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1C9903B5-B1CB-B043-88E4-42B407BD3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592" y="-231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7E0E906-E937-44C7-932E-F8843FBF8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1952"/>
            <a:ext cx="11794128" cy="14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78029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Hua</dc:creator>
  <cp:lastModifiedBy>HYC</cp:lastModifiedBy>
  <cp:revision>807</cp:revision>
  <dcterms:created xsi:type="dcterms:W3CDTF">2020-03-13T01:36:13Z</dcterms:created>
  <dcterms:modified xsi:type="dcterms:W3CDTF">2024-11-03T18:25:52Z</dcterms:modified>
</cp:coreProperties>
</file>