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04"/>
  </p:notesMasterIdLst>
  <p:sldIdLst>
    <p:sldId id="474" r:id="rId2"/>
    <p:sldId id="352" r:id="rId3"/>
    <p:sldId id="357" r:id="rId4"/>
    <p:sldId id="498" r:id="rId5"/>
    <p:sldId id="354" r:id="rId6"/>
    <p:sldId id="355" r:id="rId7"/>
    <p:sldId id="501" r:id="rId8"/>
    <p:sldId id="356" r:id="rId9"/>
    <p:sldId id="358" r:id="rId10"/>
    <p:sldId id="360" r:id="rId11"/>
    <p:sldId id="361" r:id="rId12"/>
    <p:sldId id="456" r:id="rId13"/>
    <p:sldId id="362" r:id="rId14"/>
    <p:sldId id="363" r:id="rId15"/>
    <p:sldId id="364" r:id="rId16"/>
    <p:sldId id="365" r:id="rId17"/>
    <p:sldId id="366" r:id="rId18"/>
    <p:sldId id="367" r:id="rId19"/>
    <p:sldId id="369" r:id="rId20"/>
    <p:sldId id="368" r:id="rId21"/>
    <p:sldId id="457" r:id="rId22"/>
    <p:sldId id="500" r:id="rId23"/>
    <p:sldId id="516" r:id="rId24"/>
    <p:sldId id="517" r:id="rId25"/>
    <p:sldId id="373" r:id="rId26"/>
    <p:sldId id="279" r:id="rId27"/>
    <p:sldId id="374" r:id="rId28"/>
    <p:sldId id="376" r:id="rId29"/>
    <p:sldId id="377" r:id="rId30"/>
    <p:sldId id="378" r:id="rId31"/>
    <p:sldId id="379" r:id="rId32"/>
    <p:sldId id="502" r:id="rId33"/>
    <p:sldId id="380" r:id="rId34"/>
    <p:sldId id="381" r:id="rId35"/>
    <p:sldId id="382" r:id="rId36"/>
    <p:sldId id="383" r:id="rId37"/>
    <p:sldId id="385" r:id="rId38"/>
    <p:sldId id="503" r:id="rId39"/>
    <p:sldId id="504" r:id="rId40"/>
    <p:sldId id="505" r:id="rId41"/>
    <p:sldId id="506" r:id="rId42"/>
    <p:sldId id="507" r:id="rId43"/>
    <p:sldId id="395" r:id="rId44"/>
    <p:sldId id="397" r:id="rId45"/>
    <p:sldId id="398" r:id="rId46"/>
    <p:sldId id="469" r:id="rId47"/>
    <p:sldId id="462" r:id="rId48"/>
    <p:sldId id="470" r:id="rId49"/>
    <p:sldId id="463" r:id="rId50"/>
    <p:sldId id="464" r:id="rId51"/>
    <p:sldId id="465" r:id="rId52"/>
    <p:sldId id="468" r:id="rId53"/>
    <p:sldId id="466" r:id="rId54"/>
    <p:sldId id="521" r:id="rId55"/>
    <p:sldId id="519" r:id="rId56"/>
    <p:sldId id="467" r:id="rId57"/>
    <p:sldId id="495" r:id="rId58"/>
    <p:sldId id="399" r:id="rId59"/>
    <p:sldId id="496" r:id="rId60"/>
    <p:sldId id="400" r:id="rId61"/>
    <p:sldId id="405" r:id="rId62"/>
    <p:sldId id="406" r:id="rId63"/>
    <p:sldId id="401" r:id="rId64"/>
    <p:sldId id="407" r:id="rId65"/>
    <p:sldId id="415" r:id="rId66"/>
    <p:sldId id="409" r:id="rId67"/>
    <p:sldId id="412" r:id="rId68"/>
    <p:sldId id="404" r:id="rId69"/>
    <p:sldId id="410" r:id="rId70"/>
    <p:sldId id="411" r:id="rId71"/>
    <p:sldId id="315" r:id="rId72"/>
    <p:sldId id="413" r:id="rId73"/>
    <p:sldId id="471" r:id="rId74"/>
    <p:sldId id="414" r:id="rId75"/>
    <p:sldId id="459" r:id="rId76"/>
    <p:sldId id="425" r:id="rId77"/>
    <p:sldId id="426" r:id="rId78"/>
    <p:sldId id="494" r:id="rId79"/>
    <p:sldId id="428" r:id="rId80"/>
    <p:sldId id="435" r:id="rId81"/>
    <p:sldId id="436" r:id="rId82"/>
    <p:sldId id="438" r:id="rId83"/>
    <p:sldId id="472" r:id="rId84"/>
    <p:sldId id="439" r:id="rId85"/>
    <p:sldId id="440" r:id="rId86"/>
    <p:sldId id="429" r:id="rId87"/>
    <p:sldId id="349" r:id="rId88"/>
    <p:sldId id="518" r:id="rId89"/>
    <p:sldId id="432" r:id="rId90"/>
    <p:sldId id="511" r:id="rId91"/>
    <p:sldId id="434" r:id="rId92"/>
    <p:sldId id="442" r:id="rId93"/>
    <p:sldId id="443" r:id="rId94"/>
    <p:sldId id="512" r:id="rId95"/>
    <p:sldId id="441" r:id="rId96"/>
    <p:sldId id="513" r:id="rId97"/>
    <p:sldId id="514" r:id="rId98"/>
    <p:sldId id="515" r:id="rId99"/>
    <p:sldId id="447" r:id="rId100"/>
    <p:sldId id="488" r:id="rId101"/>
    <p:sldId id="454" r:id="rId102"/>
    <p:sldId id="499" r:id="rId10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CC00"/>
    <a:srgbClr val="006600"/>
    <a:srgbClr val="0099CC"/>
    <a:srgbClr val="0000FF"/>
    <a:srgbClr val="0066FF"/>
    <a:srgbClr val="33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49" autoAdjust="0"/>
  </p:normalViewPr>
  <p:slideViewPr>
    <p:cSldViewPr>
      <p:cViewPr varScale="1">
        <p:scale>
          <a:sx n="62" d="100"/>
          <a:sy n="62" d="100"/>
        </p:scale>
        <p:origin x="14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9"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2.wmf"/><Relationship Id="rId4" Type="http://schemas.openxmlformats.org/officeDocument/2006/relationships/image" Target="../media/image8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2.wmf"/><Relationship Id="rId1" Type="http://schemas.openxmlformats.org/officeDocument/2006/relationships/image" Target="../media/image9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1.wmf"/><Relationship Id="rId7" Type="http://schemas.openxmlformats.org/officeDocument/2006/relationships/image" Target="../media/image111.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0.wmf"/><Relationship Id="rId5" Type="http://schemas.openxmlformats.org/officeDocument/2006/relationships/image" Target="../media/image10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 Id="rId4" Type="http://schemas.openxmlformats.org/officeDocument/2006/relationships/image" Target="../media/image123.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png"/><Relationship Id="rId1" Type="http://schemas.openxmlformats.org/officeDocument/2006/relationships/image" Target="../media/image12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4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4" Type="http://schemas.openxmlformats.org/officeDocument/2006/relationships/image" Target="../media/image14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5.wmf"/><Relationship Id="rId1" Type="http://schemas.openxmlformats.org/officeDocument/2006/relationships/image" Target="../media/image135.wmf"/><Relationship Id="rId6" Type="http://schemas.openxmlformats.org/officeDocument/2006/relationships/image" Target="../media/image156.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5" Type="http://schemas.openxmlformats.org/officeDocument/2006/relationships/image" Target="../media/image159.wmf"/><Relationship Id="rId4" Type="http://schemas.openxmlformats.org/officeDocument/2006/relationships/image" Target="../media/image16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wmf"/><Relationship Id="rId4" Type="http://schemas.openxmlformats.org/officeDocument/2006/relationships/image" Target="../media/image17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59.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image" Target="../media/image184.wmf"/><Relationship Id="rId7" Type="http://schemas.openxmlformats.org/officeDocument/2006/relationships/image" Target="../media/image188.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5" Type="http://schemas.openxmlformats.org/officeDocument/2006/relationships/image" Target="../media/image194.wmf"/><Relationship Id="rId4" Type="http://schemas.openxmlformats.org/officeDocument/2006/relationships/image" Target="../media/image19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5" Type="http://schemas.openxmlformats.org/officeDocument/2006/relationships/image" Target="../media/image199.wmf"/><Relationship Id="rId4" Type="http://schemas.openxmlformats.org/officeDocument/2006/relationships/image" Target="../media/image19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4" Type="http://schemas.openxmlformats.org/officeDocument/2006/relationships/image" Target="../media/image20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06.png"/></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35.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81A7D2E1-C92B-4220-82BF-8481E5637D3C}"/>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lvl1pPr defTabSz="942975">
              <a:defRPr sz="1200">
                <a:latin typeface="Arial" panose="020B0604020202020204" pitchFamily="34" charset="0"/>
              </a:defRPr>
            </a:lvl1pPr>
          </a:lstStyle>
          <a:p>
            <a:endParaRPr lang="en-US" altLang="zh-CN"/>
          </a:p>
        </p:txBody>
      </p:sp>
      <p:sp>
        <p:nvSpPr>
          <p:cNvPr id="256003" name="Rectangle 3">
            <a:extLst>
              <a:ext uri="{FF2B5EF4-FFF2-40B4-BE49-F238E27FC236}">
                <a16:creationId xmlns:a16="http://schemas.microsoft.com/office/drawing/2014/main" id="{4ED072C4-3483-44AE-9038-459B1CCA8CE3}"/>
              </a:ext>
            </a:extLst>
          </p:cNvPr>
          <p:cNvSpPr>
            <a:spLocks noGrp="1" noChangeArrowheads="1"/>
          </p:cNvSpPr>
          <p:nvPr>
            <p:ph type="dt"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lvl1pPr algn="r" defTabSz="942975">
              <a:defRPr sz="1200">
                <a:latin typeface="Arial" panose="020B0604020202020204" pitchFamily="34" charset="0"/>
              </a:defRPr>
            </a:lvl1pPr>
          </a:lstStyle>
          <a:p>
            <a:endParaRPr lang="en-US" altLang="zh-CN"/>
          </a:p>
        </p:txBody>
      </p:sp>
      <p:sp>
        <p:nvSpPr>
          <p:cNvPr id="256004" name="Rectangle 4">
            <a:extLst>
              <a:ext uri="{FF2B5EF4-FFF2-40B4-BE49-F238E27FC236}">
                <a16:creationId xmlns:a16="http://schemas.microsoft.com/office/drawing/2014/main" id="{C65D8F67-57C8-41DF-AA49-20610BECBE15}"/>
              </a:ext>
            </a:extLst>
          </p:cNvPr>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5" name="Rectangle 5">
            <a:extLst>
              <a:ext uri="{FF2B5EF4-FFF2-40B4-BE49-F238E27FC236}">
                <a16:creationId xmlns:a16="http://schemas.microsoft.com/office/drawing/2014/main" id="{0DE15348-77B1-42DE-AC05-2F3419E2C8A1}"/>
              </a:ext>
            </a:extLst>
          </p:cNvPr>
          <p:cNvSpPr>
            <a:spLocks noGrp="1" noChangeArrowheads="1"/>
          </p:cNvSpPr>
          <p:nvPr>
            <p:ph type="body" sz="quarter" idx="3"/>
          </p:nvPr>
        </p:nvSpPr>
        <p:spPr bwMode="auto">
          <a:xfrm>
            <a:off x="711200" y="4860925"/>
            <a:ext cx="5678488"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6006" name="Rectangle 6">
            <a:extLst>
              <a:ext uri="{FF2B5EF4-FFF2-40B4-BE49-F238E27FC236}">
                <a16:creationId xmlns:a16="http://schemas.microsoft.com/office/drawing/2014/main" id="{0F8A19FD-2912-4D7A-9102-9AECDA7C0250}"/>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b" anchorCtr="0" compatLnSpc="1">
            <a:prstTxWarp prst="textNoShape">
              <a:avLst/>
            </a:prstTxWarp>
          </a:bodyPr>
          <a:lstStyle>
            <a:lvl1pPr defTabSz="942975">
              <a:defRPr sz="1200">
                <a:latin typeface="Arial" panose="020B0604020202020204" pitchFamily="34" charset="0"/>
              </a:defRPr>
            </a:lvl1pPr>
          </a:lstStyle>
          <a:p>
            <a:endParaRPr lang="en-US" altLang="zh-CN"/>
          </a:p>
        </p:txBody>
      </p:sp>
      <p:sp>
        <p:nvSpPr>
          <p:cNvPr id="256007" name="Rectangle 7">
            <a:extLst>
              <a:ext uri="{FF2B5EF4-FFF2-40B4-BE49-F238E27FC236}">
                <a16:creationId xmlns:a16="http://schemas.microsoft.com/office/drawing/2014/main" id="{0EA2F2FC-B498-4A37-84DE-053B0D01383B}"/>
              </a:ext>
            </a:extLst>
          </p:cNvPr>
          <p:cNvSpPr>
            <a:spLocks noGrp="1" noChangeArrowheads="1"/>
          </p:cNvSpPr>
          <p:nvPr>
            <p:ph type="sldNum" sz="quarter" idx="5"/>
          </p:nvPr>
        </p:nvSpPr>
        <p:spPr bwMode="auto">
          <a:xfrm>
            <a:off x="4022725" y="972185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b" anchorCtr="0" compatLnSpc="1">
            <a:prstTxWarp prst="textNoShape">
              <a:avLst/>
            </a:prstTxWarp>
          </a:bodyPr>
          <a:lstStyle>
            <a:lvl1pPr algn="r" defTabSz="942975">
              <a:defRPr sz="1200">
                <a:latin typeface="Arial" panose="020B0604020202020204" pitchFamily="34" charset="0"/>
              </a:defRPr>
            </a:lvl1pPr>
          </a:lstStyle>
          <a:p>
            <a:fld id="{D14736DF-424F-4EAD-82D7-DBFC3EF86EE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27D487-2DD7-4C82-865E-1353945477DD}"/>
              </a:ext>
            </a:extLst>
          </p:cNvPr>
          <p:cNvSpPr>
            <a:spLocks noGrp="1" noChangeArrowheads="1"/>
          </p:cNvSpPr>
          <p:nvPr>
            <p:ph type="sldNum" sz="quarter" idx="5"/>
          </p:nvPr>
        </p:nvSpPr>
        <p:spPr>
          <a:ln/>
        </p:spPr>
        <p:txBody>
          <a:bodyPr/>
          <a:lstStyle/>
          <a:p>
            <a:fld id="{75C943C7-8BE4-445E-9BB5-5FC2AEAC16E9}" type="slidenum">
              <a:rPr lang="en-US" altLang="zh-CN"/>
              <a:pPr/>
              <a:t>1</a:t>
            </a:fld>
            <a:endParaRPr lang="en-US" altLang="zh-CN"/>
          </a:p>
        </p:txBody>
      </p:sp>
      <p:sp>
        <p:nvSpPr>
          <p:cNvPr id="257026" name="Rectangle 2">
            <a:extLst>
              <a:ext uri="{FF2B5EF4-FFF2-40B4-BE49-F238E27FC236}">
                <a16:creationId xmlns:a16="http://schemas.microsoft.com/office/drawing/2014/main" id="{1B0F960D-C398-4CCD-A826-6E6D27642BA1}"/>
              </a:ext>
            </a:extLst>
          </p:cNvPr>
          <p:cNvSpPr>
            <a:spLocks noGrp="1" noRot="1" noChangeAspect="1" noChangeArrowheads="1" noTextEdit="1"/>
          </p:cNvSpPr>
          <p:nvPr>
            <p:ph type="sldImg"/>
          </p:nvPr>
        </p:nvSpPr>
        <p:spPr>
          <a:ln/>
        </p:spPr>
      </p:sp>
      <p:sp>
        <p:nvSpPr>
          <p:cNvPr id="257027" name="Rectangle 3">
            <a:extLst>
              <a:ext uri="{FF2B5EF4-FFF2-40B4-BE49-F238E27FC236}">
                <a16:creationId xmlns:a16="http://schemas.microsoft.com/office/drawing/2014/main" id="{468A93D9-8FB6-4657-9C71-B7233F1DE74E}"/>
              </a:ext>
            </a:extLst>
          </p:cNvPr>
          <p:cNvSpPr>
            <a:spLocks noGrp="1" noChangeArrowheads="1"/>
          </p:cNvSpPr>
          <p:nvPr>
            <p:ph type="body" idx="1"/>
          </p:nvPr>
        </p:nvSpPr>
        <p:spPr/>
        <p:txBody>
          <a:bodyPr/>
          <a:lstStyle/>
          <a:p>
            <a:endParaRPr lang="zh-CN" altLang="zh-CN" sz="800"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D742EF-FC7C-47C2-A64B-F7858DDC3E4B}"/>
              </a:ext>
            </a:extLst>
          </p:cNvPr>
          <p:cNvSpPr>
            <a:spLocks noGrp="1" noChangeArrowheads="1"/>
          </p:cNvSpPr>
          <p:nvPr>
            <p:ph type="sldNum" sz="quarter" idx="5"/>
          </p:nvPr>
        </p:nvSpPr>
        <p:spPr>
          <a:ln/>
        </p:spPr>
        <p:txBody>
          <a:bodyPr/>
          <a:lstStyle/>
          <a:p>
            <a:fld id="{6E6B3509-8ECC-4DE2-82FE-31C133B02724}" type="slidenum">
              <a:rPr lang="en-US" altLang="zh-CN"/>
              <a:pPr/>
              <a:t>57</a:t>
            </a:fld>
            <a:endParaRPr lang="en-US" altLang="zh-CN"/>
          </a:p>
        </p:txBody>
      </p:sp>
      <p:sp>
        <p:nvSpPr>
          <p:cNvPr id="300034" name="Rectangle 2">
            <a:extLst>
              <a:ext uri="{FF2B5EF4-FFF2-40B4-BE49-F238E27FC236}">
                <a16:creationId xmlns:a16="http://schemas.microsoft.com/office/drawing/2014/main" id="{16E31973-2D82-4878-BA95-116AC3609DB7}"/>
              </a:ext>
            </a:extLst>
          </p:cNvPr>
          <p:cNvSpPr>
            <a:spLocks noGrp="1" noRot="1" noChangeAspect="1" noChangeArrowheads="1" noTextEdit="1"/>
          </p:cNvSpPr>
          <p:nvPr>
            <p:ph type="sldImg"/>
          </p:nvPr>
        </p:nvSpPr>
        <p:spPr>
          <a:ln/>
        </p:spPr>
      </p:sp>
      <p:sp>
        <p:nvSpPr>
          <p:cNvPr id="300035" name="Rectangle 3">
            <a:extLst>
              <a:ext uri="{FF2B5EF4-FFF2-40B4-BE49-F238E27FC236}">
                <a16:creationId xmlns:a16="http://schemas.microsoft.com/office/drawing/2014/main" id="{292509C2-5C94-4339-A3DE-3AF4FC0BFB35}"/>
              </a:ext>
            </a:extLst>
          </p:cNvPr>
          <p:cNvSpPr>
            <a:spLocks noGrp="1" noChangeArrowheads="1"/>
          </p:cNvSpPr>
          <p:nvPr>
            <p:ph type="body" idx="1"/>
          </p:nvPr>
        </p:nvSpPr>
        <p:spPr/>
        <p:txBody>
          <a:bodyPr/>
          <a:lstStyle/>
          <a:p>
            <a:r>
              <a:rPr lang="zh-CN" altLang="en-US"/>
              <a:t>瑞典皇家科学院</a:t>
            </a:r>
            <a:r>
              <a:rPr lang="en-US" altLang="zh-CN"/>
              <a:t>10</a:t>
            </a:r>
            <a:r>
              <a:rPr lang="zh-CN" altLang="en-US"/>
              <a:t>月</a:t>
            </a:r>
            <a:r>
              <a:rPr lang="en-US" altLang="zh-CN"/>
              <a:t>8</a:t>
            </a:r>
            <a:r>
              <a:rPr lang="zh-CN" altLang="en-US"/>
              <a:t>日宣布，将</a:t>
            </a:r>
            <a:r>
              <a:rPr lang="en-US" altLang="zh-CN"/>
              <a:t>2002</a:t>
            </a:r>
            <a:r>
              <a:rPr lang="zh-CN" altLang="en-US"/>
              <a:t>年度诺贝尔化学奖授予美国科学家约翰</a:t>
            </a:r>
            <a:r>
              <a:rPr lang="en-US" altLang="zh-CN"/>
              <a:t>-B-</a:t>
            </a:r>
            <a:r>
              <a:rPr lang="zh-CN" altLang="en-US"/>
              <a:t>芬恩、日本科学家田中耕一、瑞士科学家库特</a:t>
            </a:r>
            <a:r>
              <a:rPr lang="en-US" altLang="zh-CN"/>
              <a:t>-</a:t>
            </a:r>
            <a:r>
              <a:rPr lang="zh-CN" altLang="en-US"/>
              <a:t>乌特里希，以表彰他们在生物大分子研究领域的贡献。</a:t>
            </a:r>
          </a:p>
          <a:p>
            <a:r>
              <a:rPr lang="zh-CN" altLang="en-US"/>
              <a:t>    田中耕一的获奖，不仅让中国人“吃了一惊”，也让很多日本人“吃了一惊”，连日本首相小泉纯一郎都称这是“晴天霹雳”的消息，为什么呢？因为田中耕一这个人物实在“太小”了。</a:t>
            </a:r>
            <a:r>
              <a:rPr lang="en-US" altLang="zh-CN"/>
              <a:t>43</a:t>
            </a:r>
            <a:r>
              <a:rPr lang="zh-CN" altLang="en-US"/>
              <a:t>岁的他，既非教授，亦非博士，甚至连硕士学位都没有，只是岛津制作所的一名普通工程师。所以，有人称田中是“日本企业社会最底层的诺贝尔奖获得者”，是“日本的阿甘”。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82C693E-873A-423B-B3AA-5A90B41B38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F5AD1E-00E7-440C-A5A9-47204A35B1F3}" type="slidenum">
              <a:rPr lang="zh-CN" altLang="en-US"/>
              <a:pPr eaLnBrk="1" hangingPunct="1"/>
              <a:t>87</a:t>
            </a:fld>
            <a:endParaRPr lang="en-US" altLang="zh-CN"/>
          </a:p>
        </p:txBody>
      </p:sp>
      <p:sp>
        <p:nvSpPr>
          <p:cNvPr id="63491" name="Rectangle 2">
            <a:extLst>
              <a:ext uri="{FF2B5EF4-FFF2-40B4-BE49-F238E27FC236}">
                <a16:creationId xmlns:a16="http://schemas.microsoft.com/office/drawing/2014/main" id="{2C0E8C1C-A453-4B77-AB93-3767436A313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a:extLst>
              <a:ext uri="{FF2B5EF4-FFF2-40B4-BE49-F238E27FC236}">
                <a16:creationId xmlns:a16="http://schemas.microsoft.com/office/drawing/2014/main" id="{A765AFAD-54DC-45C8-9AD9-85B17DFEE6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33049A4-DD1A-4D7A-A204-4D35470276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a:extLst>
              <a:ext uri="{FF2B5EF4-FFF2-40B4-BE49-F238E27FC236}">
                <a16:creationId xmlns:a16="http://schemas.microsoft.com/office/drawing/2014/main" id="{FFC7AE7D-0ABA-49F2-A08C-732509B901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Einstein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2930" name="Freeform 2">
            <a:extLst>
              <a:ext uri="{FF2B5EF4-FFF2-40B4-BE49-F238E27FC236}">
                <a16:creationId xmlns:a16="http://schemas.microsoft.com/office/drawing/2014/main" id="{C19305C7-F7E4-4104-811E-79F63E8678F5}"/>
              </a:ext>
            </a:extLst>
          </p:cNvPr>
          <p:cNvSpPr>
            <a:spLocks/>
          </p:cNvSpPr>
          <p:nvPr/>
        </p:nvSpPr>
        <p:spPr bwMode="blackWhite">
          <a:xfrm>
            <a:off x="20638" y="12700"/>
            <a:ext cx="8896350" cy="6780213"/>
          </a:xfrm>
          <a:custGeom>
            <a:avLst/>
            <a:gdLst>
              <a:gd name="T0" fmla="*/ 2822 w 3985"/>
              <a:gd name="T1" fmla="*/ 0 h 3619"/>
              <a:gd name="T2" fmla="*/ 0 w 3985"/>
              <a:gd name="T3" fmla="*/ 975 h 3619"/>
              <a:gd name="T4" fmla="*/ 2169 w 3985"/>
              <a:gd name="T5" fmla="*/ 3619 h 3619"/>
              <a:gd name="T6" fmla="*/ 3985 w 3985"/>
              <a:gd name="T7" fmla="*/ 1125 h 3619"/>
              <a:gd name="T8" fmla="*/ 2822 w 3985"/>
              <a:gd name="T9" fmla="*/ 0 h 3619"/>
              <a:gd name="T10" fmla="*/ 2822 w 3985"/>
              <a:gd name="T11" fmla="*/ 0 h 3619"/>
            </a:gdLst>
            <a:ahLst/>
            <a:cxnLst>
              <a:cxn ang="0">
                <a:pos x="T0" y="T1"/>
              </a:cxn>
              <a:cxn ang="0">
                <a:pos x="T2" y="T3"/>
              </a:cxn>
              <a:cxn ang="0">
                <a:pos x="T4" y="T5"/>
              </a:cxn>
              <a:cxn ang="0">
                <a:pos x="T6" y="T7"/>
              </a:cxn>
              <a:cxn ang="0">
                <a:pos x="T8" y="T9"/>
              </a:cxn>
              <a:cxn ang="0">
                <a:pos x="T10" y="T11"/>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31" name="Rectangle 3">
            <a:extLst>
              <a:ext uri="{FF2B5EF4-FFF2-40B4-BE49-F238E27FC236}">
                <a16:creationId xmlns:a16="http://schemas.microsoft.com/office/drawing/2014/main" id="{F79E29ED-B4A8-42A6-A7D6-EA31B8A2043E}"/>
              </a:ext>
            </a:extLst>
          </p:cNvPr>
          <p:cNvSpPr>
            <a:spLocks noGrp="1" noChangeArrowheads="1"/>
          </p:cNvSpPr>
          <p:nvPr>
            <p:ph type="ctrTitle"/>
          </p:nvPr>
        </p:nvSpPr>
        <p:spPr>
          <a:xfrm>
            <a:off x="1371600" y="1511300"/>
            <a:ext cx="64008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effectLst>
                  <a:outerShdw blurRad="38100" dist="38100" dir="2700000" algn="tl">
                    <a:srgbClr val="C0C0C0"/>
                  </a:outerShdw>
                </a:effectLst>
              </a:defRPr>
            </a:lvl1pPr>
          </a:lstStyle>
          <a:p>
            <a:pPr lvl="0"/>
            <a:r>
              <a:rPr lang="zh-CN" altLang="en-US" noProof="0"/>
              <a:t>单击此处编辑母版标题样式</a:t>
            </a:r>
          </a:p>
        </p:txBody>
      </p:sp>
      <p:sp>
        <p:nvSpPr>
          <p:cNvPr id="252932" name="Rectangle 4">
            <a:extLst>
              <a:ext uri="{FF2B5EF4-FFF2-40B4-BE49-F238E27FC236}">
                <a16:creationId xmlns:a16="http://schemas.microsoft.com/office/drawing/2014/main" id="{9C09A339-B09D-4560-B5BD-AA9BD617F47A}"/>
              </a:ext>
            </a:extLst>
          </p:cNvPr>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zh-CN" altLang="en-US" noProof="0"/>
              <a:t>单击此处编辑母版副标题样式</a:t>
            </a:r>
          </a:p>
        </p:txBody>
      </p:sp>
      <p:sp>
        <p:nvSpPr>
          <p:cNvPr id="252933" name="Rectangle 5">
            <a:extLst>
              <a:ext uri="{FF2B5EF4-FFF2-40B4-BE49-F238E27FC236}">
                <a16:creationId xmlns:a16="http://schemas.microsoft.com/office/drawing/2014/main" id="{C6CDF2A0-1C96-4CD0-926B-A7DD047EBCAC}"/>
              </a:ext>
            </a:extLst>
          </p:cNvPr>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252934" name="Rectangle 6">
            <a:extLst>
              <a:ext uri="{FF2B5EF4-FFF2-40B4-BE49-F238E27FC236}">
                <a16:creationId xmlns:a16="http://schemas.microsoft.com/office/drawing/2014/main" id="{1EA9CDAF-205A-47D5-A5C6-256BB2F74A09}"/>
              </a:ext>
            </a:extLst>
          </p:cNvPr>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52935" name="Rectangle 7">
            <a:extLst>
              <a:ext uri="{FF2B5EF4-FFF2-40B4-BE49-F238E27FC236}">
                <a16:creationId xmlns:a16="http://schemas.microsoft.com/office/drawing/2014/main" id="{57E98BA6-B04E-4A57-94AF-844B0F6FCA2B}"/>
              </a:ext>
            </a:extLst>
          </p:cNvPr>
          <p:cNvSpPr>
            <a:spLocks noGrp="1" noChangeArrowheads="1"/>
          </p:cNvSpPr>
          <p:nvPr>
            <p:ph type="sldNum" sz="quarter" idx="4"/>
          </p:nvPr>
        </p:nvSpPr>
        <p:spPr>
          <a:xfrm>
            <a:off x="6553200" y="6248400"/>
            <a:ext cx="1905000" cy="457200"/>
          </a:xfrm>
        </p:spPr>
        <p:txBody>
          <a:bodyPr/>
          <a:lstStyle>
            <a:lvl1pPr>
              <a:defRPr/>
            </a:lvl1pPr>
          </a:lstStyle>
          <a:p>
            <a:fld id="{BBC644E1-028B-4FE5-8304-6ED0A13885F2}" type="slidenum">
              <a:rPr lang="en-US" altLang="zh-CN"/>
              <a:pPr/>
              <a:t>‹#›</a:t>
            </a:fld>
            <a:endParaRPr lang="en-US" altLang="zh-CN"/>
          </a:p>
        </p:txBody>
      </p:sp>
      <p:grpSp>
        <p:nvGrpSpPr>
          <p:cNvPr id="252936" name="Group 8">
            <a:extLst>
              <a:ext uri="{FF2B5EF4-FFF2-40B4-BE49-F238E27FC236}">
                <a16:creationId xmlns:a16="http://schemas.microsoft.com/office/drawing/2014/main" id="{0D244ECC-3A27-4F07-9D87-CD951F6243D4}"/>
              </a:ext>
            </a:extLst>
          </p:cNvPr>
          <p:cNvGrpSpPr>
            <a:grpSpLocks/>
          </p:cNvGrpSpPr>
          <p:nvPr/>
        </p:nvGrpSpPr>
        <p:grpSpPr bwMode="auto">
          <a:xfrm>
            <a:off x="195263" y="234950"/>
            <a:ext cx="3787775" cy="1778000"/>
            <a:chOff x="123" y="148"/>
            <a:chExt cx="2386" cy="1120"/>
          </a:xfrm>
        </p:grpSpPr>
        <p:sp>
          <p:nvSpPr>
            <p:cNvPr id="252937" name="Freeform 9">
              <a:extLst>
                <a:ext uri="{FF2B5EF4-FFF2-40B4-BE49-F238E27FC236}">
                  <a16:creationId xmlns:a16="http://schemas.microsoft.com/office/drawing/2014/main" id="{91311ECC-B72F-4B7D-A71F-6C522D216625}"/>
                </a:ext>
              </a:extLst>
            </p:cNvPr>
            <p:cNvSpPr>
              <a:spLocks/>
            </p:cNvSpPr>
            <p:nvPr userDrawn="1"/>
          </p:nvSpPr>
          <p:spPr bwMode="auto">
            <a:xfrm>
              <a:off x="177" y="177"/>
              <a:ext cx="2250" cy="1017"/>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38" name="Freeform 10">
              <a:extLst>
                <a:ext uri="{FF2B5EF4-FFF2-40B4-BE49-F238E27FC236}">
                  <a16:creationId xmlns:a16="http://schemas.microsoft.com/office/drawing/2014/main" id="{7959CC7E-0C7E-468A-96B1-AA421348BD57}"/>
                </a:ext>
              </a:extLst>
            </p:cNvPr>
            <p:cNvSpPr>
              <a:spLocks/>
            </p:cNvSpPr>
            <p:nvPr userDrawn="1"/>
          </p:nvSpPr>
          <p:spPr bwMode="auto">
            <a:xfrm>
              <a:off x="166" y="261"/>
              <a:ext cx="2244" cy="1007"/>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39" name="Freeform 11">
              <a:extLst>
                <a:ext uri="{FF2B5EF4-FFF2-40B4-BE49-F238E27FC236}">
                  <a16:creationId xmlns:a16="http://schemas.microsoft.com/office/drawing/2014/main" id="{215A9EE7-D6F0-400E-9C15-9A4CCAD85D7F}"/>
                </a:ext>
              </a:extLst>
            </p:cNvPr>
            <p:cNvSpPr>
              <a:spLocks/>
            </p:cNvSpPr>
            <p:nvPr userDrawn="1"/>
          </p:nvSpPr>
          <p:spPr bwMode="auto">
            <a:xfrm>
              <a:off x="474" y="344"/>
              <a:ext cx="1488" cy="919"/>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2940" name="Group 12">
              <a:extLst>
                <a:ext uri="{FF2B5EF4-FFF2-40B4-BE49-F238E27FC236}">
                  <a16:creationId xmlns:a16="http://schemas.microsoft.com/office/drawing/2014/main" id="{16D763E9-D80E-48DB-AC08-21902CDBA3D9}"/>
                </a:ext>
              </a:extLst>
            </p:cNvPr>
            <p:cNvGrpSpPr>
              <a:grpSpLocks/>
            </p:cNvGrpSpPr>
            <p:nvPr userDrawn="1"/>
          </p:nvGrpSpPr>
          <p:grpSpPr bwMode="auto">
            <a:xfrm>
              <a:off x="123" y="148"/>
              <a:ext cx="2386" cy="1081"/>
              <a:chOff x="123" y="148"/>
              <a:chExt cx="2386" cy="1081"/>
            </a:xfrm>
          </p:grpSpPr>
          <p:sp>
            <p:nvSpPr>
              <p:cNvPr id="252941" name="Freeform 13">
                <a:extLst>
                  <a:ext uri="{FF2B5EF4-FFF2-40B4-BE49-F238E27FC236}">
                    <a16:creationId xmlns:a16="http://schemas.microsoft.com/office/drawing/2014/main" id="{7E90937B-50D2-4B15-B2F2-B261664AF21B}"/>
                  </a:ext>
                </a:extLst>
              </p:cNvPr>
              <p:cNvSpPr>
                <a:spLocks/>
              </p:cNvSpPr>
              <p:nvPr userDrawn="1"/>
            </p:nvSpPr>
            <p:spPr bwMode="auto">
              <a:xfrm>
                <a:off x="2005" y="934"/>
                <a:ext cx="212" cy="214"/>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42" name="Freeform 14">
                <a:extLst>
                  <a:ext uri="{FF2B5EF4-FFF2-40B4-BE49-F238E27FC236}">
                    <a16:creationId xmlns:a16="http://schemas.microsoft.com/office/drawing/2014/main" id="{54E539FA-E5F6-4E30-A828-BB7C955A1D7D}"/>
                  </a:ext>
                </a:extLst>
              </p:cNvPr>
              <p:cNvSpPr>
                <a:spLocks/>
              </p:cNvSpPr>
              <p:nvPr userDrawn="1"/>
            </p:nvSpPr>
            <p:spPr bwMode="auto">
              <a:xfrm>
                <a:off x="123" y="148"/>
                <a:ext cx="2386" cy="108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43" name="Freeform 15">
                <a:extLst>
                  <a:ext uri="{FF2B5EF4-FFF2-40B4-BE49-F238E27FC236}">
                    <a16:creationId xmlns:a16="http://schemas.microsoft.com/office/drawing/2014/main" id="{F3A4D146-4606-4FA8-8994-A9C5C29A5235}"/>
                  </a:ext>
                </a:extLst>
              </p:cNvPr>
              <p:cNvSpPr>
                <a:spLocks/>
              </p:cNvSpPr>
              <p:nvPr userDrawn="1"/>
            </p:nvSpPr>
            <p:spPr bwMode="auto">
              <a:xfrm>
                <a:off x="324" y="158"/>
                <a:ext cx="1686" cy="614"/>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Lst>
                <a:ahLst/>
                <a:cxnLst>
                  <a:cxn ang="0">
                    <a:pos x="T0" y="T1"/>
                  </a:cxn>
                  <a:cxn ang="0">
                    <a:pos x="T2" y="T3"/>
                  </a:cxn>
                  <a:cxn ang="0">
                    <a:pos x="T4" y="T5"/>
                  </a:cxn>
                  <a:cxn ang="0">
                    <a:pos x="T6" y="T7"/>
                  </a:cxn>
                  <a:cxn ang="0">
                    <a:pos x="T8" y="T9"/>
                  </a:cxn>
                  <a:cxn ang="0">
                    <a:pos x="T10" y="T11"/>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44" name="Freeform 16">
                <a:extLst>
                  <a:ext uri="{FF2B5EF4-FFF2-40B4-BE49-F238E27FC236}">
                    <a16:creationId xmlns:a16="http://schemas.microsoft.com/office/drawing/2014/main" id="{768522BB-165C-4040-B266-BEEC3F7513A9}"/>
                  </a:ext>
                </a:extLst>
              </p:cNvPr>
              <p:cNvSpPr>
                <a:spLocks/>
              </p:cNvSpPr>
              <p:nvPr userDrawn="1"/>
            </p:nvSpPr>
            <p:spPr bwMode="auto">
              <a:xfrm>
                <a:off x="409" y="251"/>
                <a:ext cx="227" cy="410"/>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45" name="Freeform 17">
                <a:extLst>
                  <a:ext uri="{FF2B5EF4-FFF2-40B4-BE49-F238E27FC236}">
                    <a16:creationId xmlns:a16="http://schemas.microsoft.com/office/drawing/2014/main" id="{4E4B24F0-C829-4E33-A084-1DA858AD4DDE}"/>
                  </a:ext>
                </a:extLst>
              </p:cNvPr>
              <p:cNvSpPr>
                <a:spLocks/>
              </p:cNvSpPr>
              <p:nvPr userDrawn="1"/>
            </p:nvSpPr>
            <p:spPr bwMode="auto">
              <a:xfrm>
                <a:off x="846" y="536"/>
                <a:ext cx="691" cy="36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52946" name="Group 18">
            <a:extLst>
              <a:ext uri="{FF2B5EF4-FFF2-40B4-BE49-F238E27FC236}">
                <a16:creationId xmlns:a16="http://schemas.microsoft.com/office/drawing/2014/main" id="{1FA9340D-A843-4B43-8467-6291B89865C0}"/>
              </a:ext>
            </a:extLst>
          </p:cNvPr>
          <p:cNvGrpSpPr>
            <a:grpSpLocks/>
          </p:cNvGrpSpPr>
          <p:nvPr/>
        </p:nvGrpSpPr>
        <p:grpSpPr bwMode="auto">
          <a:xfrm>
            <a:off x="7915275" y="4368800"/>
            <a:ext cx="742950" cy="1058863"/>
            <a:chOff x="4986" y="2752"/>
            <a:chExt cx="468" cy="667"/>
          </a:xfrm>
        </p:grpSpPr>
        <p:sp>
          <p:nvSpPr>
            <p:cNvPr id="252947" name="Freeform 19">
              <a:extLst>
                <a:ext uri="{FF2B5EF4-FFF2-40B4-BE49-F238E27FC236}">
                  <a16:creationId xmlns:a16="http://schemas.microsoft.com/office/drawing/2014/main" id="{3F3BC7D1-1C4B-4DB8-A94D-DE4979B90D68}"/>
                </a:ext>
              </a:extLst>
            </p:cNvPr>
            <p:cNvSpPr>
              <a:spLocks/>
            </p:cNvSpPr>
            <p:nvPr userDrawn="1"/>
          </p:nvSpPr>
          <p:spPr bwMode="auto">
            <a:xfrm rot="7320404">
              <a:off x="4909" y="2936"/>
              <a:ext cx="629" cy="293"/>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48" name="Freeform 20">
              <a:extLst>
                <a:ext uri="{FF2B5EF4-FFF2-40B4-BE49-F238E27FC236}">
                  <a16:creationId xmlns:a16="http://schemas.microsoft.com/office/drawing/2014/main" id="{162C4A73-9E44-44BA-B2EF-6E11B23777F2}"/>
                </a:ext>
              </a:extLst>
            </p:cNvPr>
            <p:cNvSpPr>
              <a:spLocks/>
            </p:cNvSpPr>
            <p:nvPr userDrawn="1"/>
          </p:nvSpPr>
          <p:spPr bwMode="auto">
            <a:xfrm rot="7320404">
              <a:off x="4893" y="2923"/>
              <a:ext cx="627" cy="29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49" name="Freeform 21">
              <a:extLst>
                <a:ext uri="{FF2B5EF4-FFF2-40B4-BE49-F238E27FC236}">
                  <a16:creationId xmlns:a16="http://schemas.microsoft.com/office/drawing/2014/main" id="{E510CEC2-DA6C-4F9D-B50F-03C72E4D66F8}"/>
                </a:ext>
              </a:extLst>
            </p:cNvPr>
            <p:cNvSpPr>
              <a:spLocks/>
            </p:cNvSpPr>
            <p:nvPr userDrawn="1"/>
          </p:nvSpPr>
          <p:spPr bwMode="auto">
            <a:xfrm rot="7320404">
              <a:off x="5000" y="2912"/>
              <a:ext cx="416" cy="265"/>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2950" name="Group 22">
              <a:extLst>
                <a:ext uri="{FF2B5EF4-FFF2-40B4-BE49-F238E27FC236}">
                  <a16:creationId xmlns:a16="http://schemas.microsoft.com/office/drawing/2014/main" id="{934F24EA-AB9A-4768-894D-DE574AB2E05A}"/>
                </a:ext>
              </a:extLst>
            </p:cNvPr>
            <p:cNvGrpSpPr>
              <a:grpSpLocks/>
            </p:cNvGrpSpPr>
            <p:nvPr userDrawn="1"/>
          </p:nvGrpSpPr>
          <p:grpSpPr bwMode="auto">
            <a:xfrm>
              <a:off x="4986" y="2752"/>
              <a:ext cx="468" cy="667"/>
              <a:chOff x="4986" y="2752"/>
              <a:chExt cx="468" cy="667"/>
            </a:xfrm>
          </p:grpSpPr>
          <p:sp>
            <p:nvSpPr>
              <p:cNvPr id="252951" name="Freeform 23">
                <a:extLst>
                  <a:ext uri="{FF2B5EF4-FFF2-40B4-BE49-F238E27FC236}">
                    <a16:creationId xmlns:a16="http://schemas.microsoft.com/office/drawing/2014/main" id="{2D5F4E2B-3199-47FF-97A0-9E241C2CF6BE}"/>
                  </a:ext>
                </a:extLst>
              </p:cNvPr>
              <p:cNvSpPr>
                <a:spLocks/>
              </p:cNvSpPr>
              <p:nvPr userDrawn="1"/>
            </p:nvSpPr>
            <p:spPr bwMode="auto">
              <a:xfrm rot="7320404">
                <a:off x="4987" y="3190"/>
                <a:ext cx="59" cy="61"/>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52" name="Freeform 24">
                <a:extLst>
                  <a:ext uri="{FF2B5EF4-FFF2-40B4-BE49-F238E27FC236}">
                    <a16:creationId xmlns:a16="http://schemas.microsoft.com/office/drawing/2014/main" id="{C910306D-8DCB-454B-A73D-217BE677F048}"/>
                  </a:ext>
                </a:extLst>
              </p:cNvPr>
              <p:cNvSpPr>
                <a:spLocks/>
              </p:cNvSpPr>
              <p:nvPr userDrawn="1"/>
            </p:nvSpPr>
            <p:spPr bwMode="auto">
              <a:xfrm rot="7320404">
                <a:off x="4887" y="2930"/>
                <a:ext cx="667" cy="31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53" name="Freeform 25">
                <a:extLst>
                  <a:ext uri="{FF2B5EF4-FFF2-40B4-BE49-F238E27FC236}">
                    <a16:creationId xmlns:a16="http://schemas.microsoft.com/office/drawing/2014/main" id="{C1F33A3A-F016-44AC-A069-4876A7570743}"/>
                  </a:ext>
                </a:extLst>
              </p:cNvPr>
              <p:cNvSpPr>
                <a:spLocks/>
              </p:cNvSpPr>
              <p:nvPr userDrawn="1"/>
            </p:nvSpPr>
            <p:spPr bwMode="auto">
              <a:xfrm rot="7320404">
                <a:off x="5062" y="2997"/>
                <a:ext cx="472" cy="176"/>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Lst>
                <a:ahLst/>
                <a:cxnLst>
                  <a:cxn ang="0">
                    <a:pos x="T0" y="T1"/>
                  </a:cxn>
                  <a:cxn ang="0">
                    <a:pos x="T2" y="T3"/>
                  </a:cxn>
                  <a:cxn ang="0">
                    <a:pos x="T4" y="T5"/>
                  </a:cxn>
                  <a:cxn ang="0">
                    <a:pos x="T6" y="T7"/>
                  </a:cxn>
                  <a:cxn ang="0">
                    <a:pos x="T8" y="T9"/>
                  </a:cxn>
                  <a:cxn ang="0">
                    <a:pos x="T10" y="T11"/>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54" name="Freeform 26">
                <a:extLst>
                  <a:ext uri="{FF2B5EF4-FFF2-40B4-BE49-F238E27FC236}">
                    <a16:creationId xmlns:a16="http://schemas.microsoft.com/office/drawing/2014/main" id="{DA34F0F1-A6DC-4AA9-A169-F08FF88FA69A}"/>
                  </a:ext>
                </a:extLst>
              </p:cNvPr>
              <p:cNvSpPr>
                <a:spLocks/>
              </p:cNvSpPr>
              <p:nvPr userDrawn="1"/>
            </p:nvSpPr>
            <p:spPr bwMode="auto">
              <a:xfrm rot="7320404">
                <a:off x="5363" y="2874"/>
                <a:ext cx="63" cy="118"/>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955" name="Freeform 27">
                <a:extLst>
                  <a:ext uri="{FF2B5EF4-FFF2-40B4-BE49-F238E27FC236}">
                    <a16:creationId xmlns:a16="http://schemas.microsoft.com/office/drawing/2014/main" id="{EDA0C893-7118-498C-98AA-359ACE48B918}"/>
                  </a:ext>
                </a:extLst>
              </p:cNvPr>
              <p:cNvSpPr>
                <a:spLocks/>
              </p:cNvSpPr>
              <p:nvPr userDrawn="1"/>
            </p:nvSpPr>
            <p:spPr bwMode="auto">
              <a:xfrm rot="7320404">
                <a:off x="5136" y="3000"/>
                <a:ext cx="193" cy="10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2956" name="Freeform 28">
            <a:extLst>
              <a:ext uri="{FF2B5EF4-FFF2-40B4-BE49-F238E27FC236}">
                <a16:creationId xmlns:a16="http://schemas.microsoft.com/office/drawing/2014/main" id="{8DA618EC-8332-4069-9933-CC3131BCE226}"/>
              </a:ext>
            </a:extLst>
          </p:cNvPr>
          <p:cNvSpPr>
            <a:spLocks/>
          </p:cNvSpPr>
          <p:nvPr/>
        </p:nvSpPr>
        <p:spPr bwMode="auto">
          <a:xfrm>
            <a:off x="901700" y="5054600"/>
            <a:ext cx="6807200" cy="728663"/>
          </a:xfrm>
          <a:custGeom>
            <a:avLst/>
            <a:gdLst>
              <a:gd name="T0" fmla="*/ 0 w 4288"/>
              <a:gd name="T1" fmla="*/ 0 h 459"/>
              <a:gd name="T2" fmla="*/ 816 w 4288"/>
              <a:gd name="T3" fmla="*/ 256 h 459"/>
              <a:gd name="T4" fmla="*/ 1560 w 4288"/>
              <a:gd name="T5" fmla="*/ 144 h 459"/>
              <a:gd name="T6" fmla="*/ 1856 w 4288"/>
              <a:gd name="T7" fmla="*/ 376 h 459"/>
              <a:gd name="T8" fmla="*/ 2344 w 4288"/>
              <a:gd name="T9" fmla="*/ 152 h 459"/>
              <a:gd name="T10" fmla="*/ 3536 w 4288"/>
              <a:gd name="T11" fmla="*/ 456 h 459"/>
              <a:gd name="T12" fmla="*/ 4288 w 4288"/>
              <a:gd name="T13" fmla="*/ 136 h 459"/>
            </a:gdLst>
            <a:ahLst/>
            <a:cxnLst>
              <a:cxn ang="0">
                <a:pos x="T0" y="T1"/>
              </a:cxn>
              <a:cxn ang="0">
                <a:pos x="T2" y="T3"/>
              </a:cxn>
              <a:cxn ang="0">
                <a:pos x="T4" y="T5"/>
              </a:cxn>
              <a:cxn ang="0">
                <a:pos x="T6" y="T7"/>
              </a:cxn>
              <a:cxn ang="0">
                <a:pos x="T8" y="T9"/>
              </a:cxn>
              <a:cxn ang="0">
                <a:pos x="T10" y="T11"/>
              </a:cxn>
              <a:cxn ang="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57" name="Freeform 29">
            <a:extLst>
              <a:ext uri="{FF2B5EF4-FFF2-40B4-BE49-F238E27FC236}">
                <a16:creationId xmlns:a16="http://schemas.microsoft.com/office/drawing/2014/main" id="{BDEC97F7-9CE0-4840-B413-75E2326CA25F}"/>
              </a:ext>
            </a:extLst>
          </p:cNvPr>
          <p:cNvSpPr>
            <a:spLocks/>
          </p:cNvSpPr>
          <p:nvPr/>
        </p:nvSpPr>
        <p:spPr bwMode="auto">
          <a:xfrm>
            <a:off x="4076700" y="1930400"/>
            <a:ext cx="889000" cy="381000"/>
          </a:xfrm>
          <a:custGeom>
            <a:avLst/>
            <a:gdLst>
              <a:gd name="T0" fmla="*/ 0 w 560"/>
              <a:gd name="T1" fmla="*/ 32 h 240"/>
              <a:gd name="T2" fmla="*/ 280 w 560"/>
              <a:gd name="T3" fmla="*/ 144 h 240"/>
              <a:gd name="T4" fmla="*/ 448 w 560"/>
              <a:gd name="T5" fmla="*/ 16 h 240"/>
              <a:gd name="T6" fmla="*/ 560 w 560"/>
              <a:gd name="T7" fmla="*/ 240 h 240"/>
            </a:gdLst>
            <a:ahLst/>
            <a:cxnLst>
              <a:cxn ang="0">
                <a:pos x="T0" y="T1"/>
              </a:cxn>
              <a:cxn ang="0">
                <a:pos x="T2" y="T3"/>
              </a:cxn>
              <a:cxn ang="0">
                <a:pos x="T4" y="T5"/>
              </a:cxn>
              <a:cxn ang="0">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44770-EA9A-47E9-A57B-92FEBB86C4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81B78AF-5258-4245-A571-38796816496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EFBDE7-DFA2-41ED-B773-66DF4B2E8EF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19132DC-0031-4D3E-924E-9931A03192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B727BCE-D7E2-475F-A1C1-9611A9C8E55F}"/>
              </a:ext>
            </a:extLst>
          </p:cNvPr>
          <p:cNvSpPr>
            <a:spLocks noGrp="1"/>
          </p:cNvSpPr>
          <p:nvPr>
            <p:ph type="sldNum" sz="quarter" idx="12"/>
          </p:nvPr>
        </p:nvSpPr>
        <p:spPr/>
        <p:txBody>
          <a:bodyPr/>
          <a:lstStyle>
            <a:lvl1pPr>
              <a:defRPr/>
            </a:lvl1pPr>
          </a:lstStyle>
          <a:p>
            <a:fld id="{38136E2D-A334-4FA1-9AF3-1507C161D7AF}" type="slidenum">
              <a:rPr lang="en-US" altLang="zh-CN"/>
              <a:pPr/>
              <a:t>‹#›</a:t>
            </a:fld>
            <a:endParaRPr lang="en-US" altLang="zh-CN"/>
          </a:p>
        </p:txBody>
      </p:sp>
    </p:spTree>
    <p:extLst>
      <p:ext uri="{BB962C8B-B14F-4D97-AF65-F5344CB8AC3E}">
        <p14:creationId xmlns:p14="http://schemas.microsoft.com/office/powerpoint/2010/main" val="77662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18A306-D802-41F3-80FC-F6F4468494F3}"/>
              </a:ext>
            </a:extLst>
          </p:cNvPr>
          <p:cNvSpPr>
            <a:spLocks noGrp="1"/>
          </p:cNvSpPr>
          <p:nvPr>
            <p:ph type="title" orient="vert"/>
          </p:nvPr>
        </p:nvSpPr>
        <p:spPr>
          <a:xfrm>
            <a:off x="6457950" y="152400"/>
            <a:ext cx="1924050" cy="53340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B78D5A-C379-48D2-9C45-DA997EAB2413}"/>
              </a:ext>
            </a:extLst>
          </p:cNvPr>
          <p:cNvSpPr>
            <a:spLocks noGrp="1"/>
          </p:cNvSpPr>
          <p:nvPr>
            <p:ph type="body" orient="vert" idx="1"/>
          </p:nvPr>
        </p:nvSpPr>
        <p:spPr>
          <a:xfrm>
            <a:off x="685800" y="152400"/>
            <a:ext cx="5619750" cy="53340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778F0F-51F2-403E-A153-A66388E2B01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465BF18-5FDC-40DF-B010-DB0D7851208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ED275F-ED7B-426A-8C25-38222292D899}"/>
              </a:ext>
            </a:extLst>
          </p:cNvPr>
          <p:cNvSpPr>
            <a:spLocks noGrp="1"/>
          </p:cNvSpPr>
          <p:nvPr>
            <p:ph type="sldNum" sz="quarter" idx="12"/>
          </p:nvPr>
        </p:nvSpPr>
        <p:spPr/>
        <p:txBody>
          <a:bodyPr/>
          <a:lstStyle>
            <a:lvl1pPr>
              <a:defRPr/>
            </a:lvl1pPr>
          </a:lstStyle>
          <a:p>
            <a:fld id="{8E2DF80C-C9F0-491D-B839-5B3FA984046B}" type="slidenum">
              <a:rPr lang="en-US" altLang="zh-CN"/>
              <a:pPr/>
              <a:t>‹#›</a:t>
            </a:fld>
            <a:endParaRPr lang="en-US" altLang="zh-CN"/>
          </a:p>
        </p:txBody>
      </p:sp>
    </p:spTree>
    <p:extLst>
      <p:ext uri="{BB962C8B-B14F-4D97-AF65-F5344CB8AC3E}">
        <p14:creationId xmlns:p14="http://schemas.microsoft.com/office/powerpoint/2010/main" val="1948241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42195F-72C6-482A-8B7A-D9E90F44D0AD}"/>
              </a:ext>
            </a:extLst>
          </p:cNvPr>
          <p:cNvSpPr>
            <a:spLocks noGrp="1"/>
          </p:cNvSpPr>
          <p:nvPr>
            <p:ph/>
          </p:nvPr>
        </p:nvSpPr>
        <p:spPr>
          <a:xfrm>
            <a:off x="685800" y="152400"/>
            <a:ext cx="7696200" cy="5334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EF251B92-7C92-4F94-BC10-462A6F886D96}"/>
              </a:ext>
            </a:extLst>
          </p:cNvPr>
          <p:cNvSpPr>
            <a:spLocks noGrp="1"/>
          </p:cNvSpPr>
          <p:nvPr>
            <p:ph type="dt" sz="half" idx="10"/>
          </p:nvPr>
        </p:nvSpPr>
        <p:spPr>
          <a:xfrm>
            <a:off x="1371600" y="6248400"/>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0F57618-6961-406A-9ED6-8462C75B625F}"/>
              </a:ext>
            </a:extLst>
          </p:cNvPr>
          <p:cNvSpPr>
            <a:spLocks noGrp="1"/>
          </p:cNvSpPr>
          <p:nvPr>
            <p:ph type="ftr" sz="quarter" idx="11"/>
          </p:nvPr>
        </p:nvSpPr>
        <p:spPr>
          <a:xfrm>
            <a:off x="35560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A3E8B62-3CB6-42E5-ABEB-76251F968FF3}"/>
              </a:ext>
            </a:extLst>
          </p:cNvPr>
          <p:cNvSpPr>
            <a:spLocks noGrp="1"/>
          </p:cNvSpPr>
          <p:nvPr>
            <p:ph type="sldNum" sz="quarter" idx="12"/>
          </p:nvPr>
        </p:nvSpPr>
        <p:spPr>
          <a:xfrm>
            <a:off x="6718300" y="6248400"/>
            <a:ext cx="1905000" cy="457200"/>
          </a:xfrm>
        </p:spPr>
        <p:txBody>
          <a:bodyPr/>
          <a:lstStyle>
            <a:lvl1pPr>
              <a:defRPr/>
            </a:lvl1pPr>
          </a:lstStyle>
          <a:p>
            <a:fld id="{FAFF7C4B-CC57-4BB4-93A1-07F9F43D4C27}" type="slidenum">
              <a:rPr lang="en-US" altLang="zh-CN"/>
              <a:pPr/>
              <a:t>‹#›</a:t>
            </a:fld>
            <a:endParaRPr lang="en-US" altLang="zh-CN"/>
          </a:p>
        </p:txBody>
      </p:sp>
    </p:spTree>
    <p:extLst>
      <p:ext uri="{BB962C8B-B14F-4D97-AF65-F5344CB8AC3E}">
        <p14:creationId xmlns:p14="http://schemas.microsoft.com/office/powerpoint/2010/main" val="300439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E033-7ADF-41CA-BEDD-84F946E0B9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A64408-E518-415D-A764-0593A386A3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0C7BEA-2385-4A2C-A751-8677645C5B4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300603E-F98A-4FAB-9575-48EF15CDDF3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BDF0568-C4DF-44EE-8A47-8BC7158A92D2}"/>
              </a:ext>
            </a:extLst>
          </p:cNvPr>
          <p:cNvSpPr>
            <a:spLocks noGrp="1"/>
          </p:cNvSpPr>
          <p:nvPr>
            <p:ph type="sldNum" sz="quarter" idx="12"/>
          </p:nvPr>
        </p:nvSpPr>
        <p:spPr/>
        <p:txBody>
          <a:bodyPr/>
          <a:lstStyle>
            <a:lvl1pPr>
              <a:defRPr/>
            </a:lvl1pPr>
          </a:lstStyle>
          <a:p>
            <a:fld id="{88E3F353-8FB7-4AED-8D49-54021D38EB82}" type="slidenum">
              <a:rPr lang="en-US" altLang="zh-CN"/>
              <a:pPr/>
              <a:t>‹#›</a:t>
            </a:fld>
            <a:endParaRPr lang="en-US" altLang="zh-CN"/>
          </a:p>
        </p:txBody>
      </p:sp>
    </p:spTree>
    <p:extLst>
      <p:ext uri="{BB962C8B-B14F-4D97-AF65-F5344CB8AC3E}">
        <p14:creationId xmlns:p14="http://schemas.microsoft.com/office/powerpoint/2010/main" val="237973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191C2-8F6E-4D45-9285-5ED881FF6A9C}"/>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7EF1AA-66ED-47F9-9D51-5F366F14990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F11CD6-99B9-4794-8F15-BEB2130ED54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C8EF94A-2F99-4806-8CAF-077FE73CBB3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254692F-CC0F-437E-BD9D-5799F435EECA}"/>
              </a:ext>
            </a:extLst>
          </p:cNvPr>
          <p:cNvSpPr>
            <a:spLocks noGrp="1"/>
          </p:cNvSpPr>
          <p:nvPr>
            <p:ph type="sldNum" sz="quarter" idx="12"/>
          </p:nvPr>
        </p:nvSpPr>
        <p:spPr/>
        <p:txBody>
          <a:bodyPr/>
          <a:lstStyle>
            <a:lvl1pPr>
              <a:defRPr/>
            </a:lvl1pPr>
          </a:lstStyle>
          <a:p>
            <a:fld id="{5B54986A-A2FB-439B-9C57-D354596BB5EB}" type="slidenum">
              <a:rPr lang="en-US" altLang="zh-CN"/>
              <a:pPr/>
              <a:t>‹#›</a:t>
            </a:fld>
            <a:endParaRPr lang="en-US" altLang="zh-CN"/>
          </a:p>
        </p:txBody>
      </p:sp>
    </p:spTree>
    <p:extLst>
      <p:ext uri="{BB962C8B-B14F-4D97-AF65-F5344CB8AC3E}">
        <p14:creationId xmlns:p14="http://schemas.microsoft.com/office/powerpoint/2010/main" val="23909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D3BBA-98DA-4DD8-9176-7816B8641A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789110-15F1-4DD5-96E9-6729C75C11C4}"/>
              </a:ext>
            </a:extLst>
          </p:cNvPr>
          <p:cNvSpPr>
            <a:spLocks noGrp="1"/>
          </p:cNvSpPr>
          <p:nvPr>
            <p:ph sz="half" idx="1"/>
          </p:nvPr>
        </p:nvSpPr>
        <p:spPr>
          <a:xfrm>
            <a:off x="685800" y="1828800"/>
            <a:ext cx="3771900" cy="365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50838C-334E-4662-B73F-2BA75B166B84}"/>
              </a:ext>
            </a:extLst>
          </p:cNvPr>
          <p:cNvSpPr>
            <a:spLocks noGrp="1"/>
          </p:cNvSpPr>
          <p:nvPr>
            <p:ph sz="half" idx="2"/>
          </p:nvPr>
        </p:nvSpPr>
        <p:spPr>
          <a:xfrm>
            <a:off x="4610100" y="1828800"/>
            <a:ext cx="3771900" cy="3657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2F74991-0E96-44ED-AF47-E5C4A412631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17DE8D3-0F65-4758-8D95-084C412E9E6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5257A2B-76A7-4CCE-BA59-5C1B90C8D66E}"/>
              </a:ext>
            </a:extLst>
          </p:cNvPr>
          <p:cNvSpPr>
            <a:spLocks noGrp="1"/>
          </p:cNvSpPr>
          <p:nvPr>
            <p:ph type="sldNum" sz="quarter" idx="12"/>
          </p:nvPr>
        </p:nvSpPr>
        <p:spPr/>
        <p:txBody>
          <a:bodyPr/>
          <a:lstStyle>
            <a:lvl1pPr>
              <a:defRPr/>
            </a:lvl1pPr>
          </a:lstStyle>
          <a:p>
            <a:fld id="{FCCCC1E7-BA69-4863-955A-4C81C0E048AE}" type="slidenum">
              <a:rPr lang="en-US" altLang="zh-CN"/>
              <a:pPr/>
              <a:t>‹#›</a:t>
            </a:fld>
            <a:endParaRPr lang="en-US" altLang="zh-CN"/>
          </a:p>
        </p:txBody>
      </p:sp>
    </p:spTree>
    <p:extLst>
      <p:ext uri="{BB962C8B-B14F-4D97-AF65-F5344CB8AC3E}">
        <p14:creationId xmlns:p14="http://schemas.microsoft.com/office/powerpoint/2010/main" val="82094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B8A27-EB80-4F57-A3A9-722565F848D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983197-DE23-4C9B-9554-1608FD12D3D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7824EF-A2E8-4683-8CD2-7B48A6164771}"/>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466EBE-4EEB-42A9-88B0-AD219D8EB6A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7FA2C3-6147-4DE8-9832-A05067903FA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84713A-580E-46F6-B90E-F9731E1E88ED}"/>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4188738-3E30-4672-994B-09B007E1D5F9}"/>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A13F8EE0-B9B2-4564-B54B-FDA51931DA15}"/>
              </a:ext>
            </a:extLst>
          </p:cNvPr>
          <p:cNvSpPr>
            <a:spLocks noGrp="1"/>
          </p:cNvSpPr>
          <p:nvPr>
            <p:ph type="sldNum" sz="quarter" idx="12"/>
          </p:nvPr>
        </p:nvSpPr>
        <p:spPr/>
        <p:txBody>
          <a:bodyPr/>
          <a:lstStyle>
            <a:lvl1pPr>
              <a:defRPr/>
            </a:lvl1pPr>
          </a:lstStyle>
          <a:p>
            <a:fld id="{5A40D728-29DC-406A-804C-C287DC383D27}" type="slidenum">
              <a:rPr lang="en-US" altLang="zh-CN"/>
              <a:pPr/>
              <a:t>‹#›</a:t>
            </a:fld>
            <a:endParaRPr lang="en-US" altLang="zh-CN"/>
          </a:p>
        </p:txBody>
      </p:sp>
    </p:spTree>
    <p:extLst>
      <p:ext uri="{BB962C8B-B14F-4D97-AF65-F5344CB8AC3E}">
        <p14:creationId xmlns:p14="http://schemas.microsoft.com/office/powerpoint/2010/main" val="139205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507E2-3518-4C2D-8A79-78D1E8326B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2A441B-0052-4316-9341-D5265E3D3ED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C0872B8-F518-42F1-80E9-30DF6939784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95E030C-7CFD-44FB-A4C3-2BD3FE1D7DE4}"/>
              </a:ext>
            </a:extLst>
          </p:cNvPr>
          <p:cNvSpPr>
            <a:spLocks noGrp="1"/>
          </p:cNvSpPr>
          <p:nvPr>
            <p:ph type="sldNum" sz="quarter" idx="12"/>
          </p:nvPr>
        </p:nvSpPr>
        <p:spPr/>
        <p:txBody>
          <a:bodyPr/>
          <a:lstStyle>
            <a:lvl1pPr>
              <a:defRPr/>
            </a:lvl1pPr>
          </a:lstStyle>
          <a:p>
            <a:fld id="{D7C3DEB5-F10E-4E74-B7EF-02D78D7FFA8F}" type="slidenum">
              <a:rPr lang="en-US" altLang="zh-CN"/>
              <a:pPr/>
              <a:t>‹#›</a:t>
            </a:fld>
            <a:endParaRPr lang="en-US" altLang="zh-CN"/>
          </a:p>
        </p:txBody>
      </p:sp>
    </p:spTree>
    <p:extLst>
      <p:ext uri="{BB962C8B-B14F-4D97-AF65-F5344CB8AC3E}">
        <p14:creationId xmlns:p14="http://schemas.microsoft.com/office/powerpoint/2010/main" val="178512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AE1164-A6C8-4CAA-BF7C-9F15085A969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76AC1816-E8FF-4C6F-A663-16188A60727E}"/>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BEDA925B-B7BF-4D64-B929-C4FF6BB5CFFA}"/>
              </a:ext>
            </a:extLst>
          </p:cNvPr>
          <p:cNvSpPr>
            <a:spLocks noGrp="1"/>
          </p:cNvSpPr>
          <p:nvPr>
            <p:ph type="sldNum" sz="quarter" idx="12"/>
          </p:nvPr>
        </p:nvSpPr>
        <p:spPr/>
        <p:txBody>
          <a:bodyPr/>
          <a:lstStyle>
            <a:lvl1pPr>
              <a:defRPr/>
            </a:lvl1pPr>
          </a:lstStyle>
          <a:p>
            <a:fld id="{9ABFACBA-C890-46A2-8008-A5C10B162212}" type="slidenum">
              <a:rPr lang="en-US" altLang="zh-CN"/>
              <a:pPr/>
              <a:t>‹#›</a:t>
            </a:fld>
            <a:endParaRPr lang="en-US" altLang="zh-CN"/>
          </a:p>
        </p:txBody>
      </p:sp>
    </p:spTree>
    <p:extLst>
      <p:ext uri="{BB962C8B-B14F-4D97-AF65-F5344CB8AC3E}">
        <p14:creationId xmlns:p14="http://schemas.microsoft.com/office/powerpoint/2010/main" val="425991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B2181-4185-42D8-BB89-4C1BB45D7EBB}"/>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27B54C-97BF-4CD4-B08E-0E99F797E9C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C3991BA-98AE-4BEA-AD6C-9CFED0E4E2B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868ED9-A1DC-4329-AAA2-724C3AB53FA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1F847ED-8553-4A0B-9382-B741D404281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FF5CF85-C8D6-4F63-B141-10BBBC183386}"/>
              </a:ext>
            </a:extLst>
          </p:cNvPr>
          <p:cNvSpPr>
            <a:spLocks noGrp="1"/>
          </p:cNvSpPr>
          <p:nvPr>
            <p:ph type="sldNum" sz="quarter" idx="12"/>
          </p:nvPr>
        </p:nvSpPr>
        <p:spPr/>
        <p:txBody>
          <a:bodyPr/>
          <a:lstStyle>
            <a:lvl1pPr>
              <a:defRPr/>
            </a:lvl1pPr>
          </a:lstStyle>
          <a:p>
            <a:fld id="{2475A220-F124-451E-8021-9DAB0A93B75B}" type="slidenum">
              <a:rPr lang="en-US" altLang="zh-CN"/>
              <a:pPr/>
              <a:t>‹#›</a:t>
            </a:fld>
            <a:endParaRPr lang="en-US" altLang="zh-CN"/>
          </a:p>
        </p:txBody>
      </p:sp>
    </p:spTree>
    <p:extLst>
      <p:ext uri="{BB962C8B-B14F-4D97-AF65-F5344CB8AC3E}">
        <p14:creationId xmlns:p14="http://schemas.microsoft.com/office/powerpoint/2010/main" val="188222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C4084-8245-4E07-A119-5AA5CFF5DF93}"/>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0E5CF9-537C-4C90-80B1-C7E6904A2B2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D1AFC4-316D-405A-8259-23EDFDB1769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9653A2-908C-4329-B9F9-2AE265CA414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481F3BC-7D98-4842-B3C7-C17DD25E77D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BAFDAC5-0E5D-4193-AB0D-7636BF4C5E86}"/>
              </a:ext>
            </a:extLst>
          </p:cNvPr>
          <p:cNvSpPr>
            <a:spLocks noGrp="1"/>
          </p:cNvSpPr>
          <p:nvPr>
            <p:ph type="sldNum" sz="quarter" idx="12"/>
          </p:nvPr>
        </p:nvSpPr>
        <p:spPr/>
        <p:txBody>
          <a:bodyPr/>
          <a:lstStyle>
            <a:lvl1pPr>
              <a:defRPr/>
            </a:lvl1pPr>
          </a:lstStyle>
          <a:p>
            <a:fld id="{A4C1E056-ED32-4C7B-BFED-1E4DF9652A72}" type="slidenum">
              <a:rPr lang="en-US" altLang="zh-CN"/>
              <a:pPr/>
              <a:t>‹#›</a:t>
            </a:fld>
            <a:endParaRPr lang="en-US" altLang="zh-CN"/>
          </a:p>
        </p:txBody>
      </p:sp>
    </p:spTree>
    <p:extLst>
      <p:ext uri="{BB962C8B-B14F-4D97-AF65-F5344CB8AC3E}">
        <p14:creationId xmlns:p14="http://schemas.microsoft.com/office/powerpoint/2010/main" val="347663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6" name="Freeform 2">
            <a:extLst>
              <a:ext uri="{FF2B5EF4-FFF2-40B4-BE49-F238E27FC236}">
                <a16:creationId xmlns:a16="http://schemas.microsoft.com/office/drawing/2014/main" id="{C94468ED-1418-49E6-B02A-DC8F62DFCE29}"/>
              </a:ext>
            </a:extLst>
          </p:cNvPr>
          <p:cNvSpPr>
            <a:spLocks/>
          </p:cNvSpPr>
          <p:nvPr/>
        </p:nvSpPr>
        <p:spPr bwMode="auto">
          <a:xfrm rot="-3172564">
            <a:off x="7777957" y="-15081"/>
            <a:ext cx="1162050" cy="2084387"/>
          </a:xfrm>
          <a:custGeom>
            <a:avLst/>
            <a:gdLst>
              <a:gd name="T0" fmla="*/ 2903 w 2903"/>
              <a:gd name="T1" fmla="*/ 433 h 3686"/>
              <a:gd name="T2" fmla="*/ 2565 w 2903"/>
              <a:gd name="T3" fmla="*/ 80 h 3686"/>
              <a:gd name="T4" fmla="*/ 2241 w 2903"/>
              <a:gd name="T5" fmla="*/ 0 h 3686"/>
              <a:gd name="T6" fmla="*/ 110 w 2903"/>
              <a:gd name="T7" fmla="*/ 2811 h 3686"/>
              <a:gd name="T8" fmla="*/ 110 w 2903"/>
              <a:gd name="T9" fmla="*/ 3228 h 3686"/>
              <a:gd name="T10" fmla="*/ 0 w 2903"/>
              <a:gd name="T11" fmla="*/ 3631 h 3686"/>
              <a:gd name="T12" fmla="*/ 72 w 2903"/>
              <a:gd name="T13" fmla="*/ 3686 h 3686"/>
              <a:gd name="T14" fmla="*/ 441 w 2903"/>
              <a:gd name="T15" fmla="*/ 3355 h 3686"/>
              <a:gd name="T16" fmla="*/ 740 w 2903"/>
              <a:gd name="T17" fmla="*/ 3228 h 3686"/>
              <a:gd name="T18" fmla="*/ 2903 w 2903"/>
              <a:gd name="T19" fmla="*/ 433 h 3686"/>
              <a:gd name="T20" fmla="*/ 2903 w 2903"/>
              <a:gd name="T21" fmla="*/ 433 h 3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07" name="Rectangle 3">
            <a:extLst>
              <a:ext uri="{FF2B5EF4-FFF2-40B4-BE49-F238E27FC236}">
                <a16:creationId xmlns:a16="http://schemas.microsoft.com/office/drawing/2014/main" id="{25E2A9E9-F2BA-4366-9276-846E603D18BA}"/>
              </a:ext>
            </a:extLst>
          </p:cNvPr>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51908" name="Rectangle 4">
            <a:extLst>
              <a:ext uri="{FF2B5EF4-FFF2-40B4-BE49-F238E27FC236}">
                <a16:creationId xmlns:a16="http://schemas.microsoft.com/office/drawing/2014/main" id="{360B66DF-4BF0-4C96-A414-27165E4295C2}"/>
              </a:ext>
            </a:extLst>
          </p:cNvPr>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1909" name="Rectangle 5">
            <a:extLst>
              <a:ext uri="{FF2B5EF4-FFF2-40B4-BE49-F238E27FC236}">
                <a16:creationId xmlns:a16="http://schemas.microsoft.com/office/drawing/2014/main" id="{848ED718-2546-4CDD-8104-FD67F191E8F5}"/>
              </a:ext>
            </a:extLst>
          </p:cNvPr>
          <p:cNvSpPr>
            <a:spLocks noGrp="1" noChangeArrowheads="1"/>
          </p:cNvSpPr>
          <p:nvPr>
            <p:ph type="dt" sz="half" idx="2"/>
          </p:nvPr>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51910" name="Rectangle 6">
            <a:extLst>
              <a:ext uri="{FF2B5EF4-FFF2-40B4-BE49-F238E27FC236}">
                <a16:creationId xmlns:a16="http://schemas.microsoft.com/office/drawing/2014/main" id="{EBC17FF8-204F-4B81-8520-5AC1521D5C2E}"/>
              </a:ext>
            </a:extLst>
          </p:cNvPr>
          <p:cNvSpPr>
            <a:spLocks noGrp="1" noChangeArrowheads="1"/>
          </p:cNvSpPr>
          <p:nvPr>
            <p:ph type="ftr" sz="quarter" idx="3"/>
          </p:nvPr>
        </p:nvSpPr>
        <p:spPr bwMode="auto">
          <a:xfrm>
            <a:off x="3556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51911" name="Rectangle 7">
            <a:extLst>
              <a:ext uri="{FF2B5EF4-FFF2-40B4-BE49-F238E27FC236}">
                <a16:creationId xmlns:a16="http://schemas.microsoft.com/office/drawing/2014/main" id="{1E431FC3-56BE-4558-98C9-2E546E5378D7}"/>
              </a:ext>
            </a:extLst>
          </p:cNvPr>
          <p:cNvSpPr>
            <a:spLocks noGrp="1" noChangeArrowheads="1"/>
          </p:cNvSpPr>
          <p:nvPr>
            <p:ph type="sldNum" sz="quarter" idx="4"/>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EA5FF757-1893-4189-884E-5519C691305F}" type="slidenum">
              <a:rPr lang="en-US" altLang="zh-CN"/>
              <a:pPr/>
              <a:t>‹#›</a:t>
            </a:fld>
            <a:endParaRPr lang="en-US" altLang="zh-CN"/>
          </a:p>
        </p:txBody>
      </p:sp>
      <p:sp>
        <p:nvSpPr>
          <p:cNvPr id="251912" name="Freeform 8">
            <a:extLst>
              <a:ext uri="{FF2B5EF4-FFF2-40B4-BE49-F238E27FC236}">
                <a16:creationId xmlns:a16="http://schemas.microsoft.com/office/drawing/2014/main" id="{04D5BB86-41FF-4253-A9F6-FE8F296EFA05}"/>
              </a:ext>
            </a:extLst>
          </p:cNvPr>
          <p:cNvSpPr>
            <a:spLocks/>
          </p:cNvSpPr>
          <p:nvPr/>
        </p:nvSpPr>
        <p:spPr bwMode="auto">
          <a:xfrm rot="-3172564">
            <a:off x="7865269" y="24607"/>
            <a:ext cx="1165225" cy="2097087"/>
          </a:xfrm>
          <a:custGeom>
            <a:avLst/>
            <a:gdLst>
              <a:gd name="T0" fmla="*/ 2293 w 2911"/>
              <a:gd name="T1" fmla="*/ 0 h 3703"/>
              <a:gd name="T2" fmla="*/ 130 w 2911"/>
              <a:gd name="T3" fmla="*/ 2835 h 3703"/>
              <a:gd name="T4" fmla="*/ 131 w 2911"/>
              <a:gd name="T5" fmla="*/ 3201 h 3703"/>
              <a:gd name="T6" fmla="*/ 0 w 2911"/>
              <a:gd name="T7" fmla="*/ 3633 h 3703"/>
              <a:gd name="T8" fmla="*/ 50 w 2911"/>
              <a:gd name="T9" fmla="*/ 3703 h 3703"/>
              <a:gd name="T10" fmla="*/ 422 w 2911"/>
              <a:gd name="T11" fmla="*/ 3352 h 3703"/>
              <a:gd name="T12" fmla="*/ 763 w 2911"/>
              <a:gd name="T13" fmla="*/ 3220 h 3703"/>
              <a:gd name="T14" fmla="*/ 2911 w 2911"/>
              <a:gd name="T15" fmla="*/ 428 h 3703"/>
              <a:gd name="T16" fmla="*/ 2589 w 2911"/>
              <a:gd name="T17" fmla="*/ 96 h 3703"/>
              <a:gd name="T18" fmla="*/ 2293 w 2911"/>
              <a:gd name="T19" fmla="*/ 0 h 3703"/>
              <a:gd name="T20" fmla="*/ 2293 w 2911"/>
              <a:gd name="T21" fmla="*/ 0 h 3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13" name="Freeform 9">
            <a:extLst>
              <a:ext uri="{FF2B5EF4-FFF2-40B4-BE49-F238E27FC236}">
                <a16:creationId xmlns:a16="http://schemas.microsoft.com/office/drawing/2014/main" id="{5681B3F0-5E18-421E-9E3D-CFB1B367E5CB}"/>
              </a:ext>
            </a:extLst>
          </p:cNvPr>
          <p:cNvSpPr>
            <a:spLocks/>
          </p:cNvSpPr>
          <p:nvPr/>
        </p:nvSpPr>
        <p:spPr bwMode="auto">
          <a:xfrm rot="-3172564">
            <a:off x="7831138" y="192088"/>
            <a:ext cx="1025525" cy="1571625"/>
          </a:xfrm>
          <a:custGeom>
            <a:avLst/>
            <a:gdLst>
              <a:gd name="T0" fmla="*/ 0 w 2561"/>
              <a:gd name="T1" fmla="*/ 2485 h 2777"/>
              <a:gd name="T2" fmla="*/ 432 w 2561"/>
              <a:gd name="T3" fmla="*/ 2553 h 2777"/>
              <a:gd name="T4" fmla="*/ 736 w 2561"/>
              <a:gd name="T5" fmla="*/ 2777 h 2777"/>
              <a:gd name="T6" fmla="*/ 2561 w 2561"/>
              <a:gd name="T7" fmla="*/ 399 h 2777"/>
              <a:gd name="T8" fmla="*/ 2118 w 2561"/>
              <a:gd name="T9" fmla="*/ 82 h 2777"/>
              <a:gd name="T10" fmla="*/ 1898 w 2561"/>
              <a:gd name="T11" fmla="*/ 0 h 2777"/>
              <a:gd name="T12" fmla="*/ 0 w 2561"/>
              <a:gd name="T13" fmla="*/ 2485 h 2777"/>
              <a:gd name="T14" fmla="*/ 0 w 2561"/>
              <a:gd name="T15" fmla="*/ 2485 h 2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1914" name="Group 10">
            <a:extLst>
              <a:ext uri="{FF2B5EF4-FFF2-40B4-BE49-F238E27FC236}">
                <a16:creationId xmlns:a16="http://schemas.microsoft.com/office/drawing/2014/main" id="{45D9957D-258D-47E6-886F-1BD19E437858}"/>
              </a:ext>
            </a:extLst>
          </p:cNvPr>
          <p:cNvGrpSpPr>
            <a:grpSpLocks/>
          </p:cNvGrpSpPr>
          <p:nvPr/>
        </p:nvGrpSpPr>
        <p:grpSpPr bwMode="auto">
          <a:xfrm>
            <a:off x="7938" y="5540375"/>
            <a:ext cx="1784350" cy="1246188"/>
            <a:chOff x="5" y="3490"/>
            <a:chExt cx="1124" cy="785"/>
          </a:xfrm>
        </p:grpSpPr>
        <p:sp>
          <p:nvSpPr>
            <p:cNvPr id="251915" name="Freeform 11">
              <a:extLst>
                <a:ext uri="{FF2B5EF4-FFF2-40B4-BE49-F238E27FC236}">
                  <a16:creationId xmlns:a16="http://schemas.microsoft.com/office/drawing/2014/main" id="{5F411820-FFFA-4F5A-AE64-9B5B50C8E722}"/>
                </a:ext>
              </a:extLst>
            </p:cNvPr>
            <p:cNvSpPr>
              <a:spLocks/>
            </p:cNvSpPr>
            <p:nvPr userDrawn="1"/>
          </p:nvSpPr>
          <p:spPr bwMode="auto">
            <a:xfrm>
              <a:off x="24" y="3505"/>
              <a:ext cx="1089" cy="649"/>
            </a:xfrm>
            <a:custGeom>
              <a:avLst/>
              <a:gdLst>
                <a:gd name="T0" fmla="*/ 1587 w 2177"/>
                <a:gd name="T1" fmla="*/ 1260 h 1298"/>
                <a:gd name="T2" fmla="*/ 1420 w 2177"/>
                <a:gd name="T3" fmla="*/ 1106 h 1298"/>
                <a:gd name="T4" fmla="*/ 1331 w 2177"/>
                <a:gd name="T5" fmla="*/ 477 h 1298"/>
                <a:gd name="T6" fmla="*/ 2139 w 2177"/>
                <a:gd name="T7" fmla="*/ 330 h 1298"/>
                <a:gd name="T8" fmla="*/ 2177 w 2177"/>
                <a:gd name="T9" fmla="*/ 203 h 1298"/>
                <a:gd name="T10" fmla="*/ 2099 w 2177"/>
                <a:gd name="T11" fmla="*/ 100 h 1298"/>
                <a:gd name="T12" fmla="*/ 1276 w 2177"/>
                <a:gd name="T13" fmla="*/ 211 h 1298"/>
                <a:gd name="T14" fmla="*/ 1219 w 2177"/>
                <a:gd name="T15" fmla="*/ 32 h 1298"/>
                <a:gd name="T16" fmla="*/ 1085 w 2177"/>
                <a:gd name="T17" fmla="*/ 0 h 1298"/>
                <a:gd name="T18" fmla="*/ 958 w 2177"/>
                <a:gd name="T19" fmla="*/ 28 h 1298"/>
                <a:gd name="T20" fmla="*/ 888 w 2177"/>
                <a:gd name="T21" fmla="*/ 106 h 1298"/>
                <a:gd name="T22" fmla="*/ 937 w 2177"/>
                <a:gd name="T23" fmla="*/ 285 h 1298"/>
                <a:gd name="T24" fmla="*/ 660 w 2177"/>
                <a:gd name="T25" fmla="*/ 441 h 1298"/>
                <a:gd name="T26" fmla="*/ 983 w 2177"/>
                <a:gd name="T27" fmla="*/ 473 h 1298"/>
                <a:gd name="T28" fmla="*/ 1112 w 2177"/>
                <a:gd name="T29" fmla="*/ 889 h 1298"/>
                <a:gd name="T30" fmla="*/ 141 w 2177"/>
                <a:gd name="T31" fmla="*/ 469 h 1298"/>
                <a:gd name="T32" fmla="*/ 46 w 2177"/>
                <a:gd name="T33" fmla="*/ 509 h 1298"/>
                <a:gd name="T34" fmla="*/ 0 w 2177"/>
                <a:gd name="T35" fmla="*/ 636 h 1298"/>
                <a:gd name="T36" fmla="*/ 55 w 2177"/>
                <a:gd name="T37" fmla="*/ 779 h 1298"/>
                <a:gd name="T38" fmla="*/ 1139 w 2177"/>
                <a:gd name="T39" fmla="*/ 1288 h 1298"/>
                <a:gd name="T40" fmla="*/ 1378 w 2177"/>
                <a:gd name="T41" fmla="*/ 1256 h 1298"/>
                <a:gd name="T42" fmla="*/ 1570 w 2177"/>
                <a:gd name="T43" fmla="*/ 1298 h 1298"/>
                <a:gd name="T44" fmla="*/ 1587 w 2177"/>
                <a:gd name="T45" fmla="*/ 1260 h 1298"/>
                <a:gd name="T46" fmla="*/ 1587 w 2177"/>
                <a:gd name="T47" fmla="*/ 1260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16" name="Freeform 12">
              <a:extLst>
                <a:ext uri="{FF2B5EF4-FFF2-40B4-BE49-F238E27FC236}">
                  <a16:creationId xmlns:a16="http://schemas.microsoft.com/office/drawing/2014/main" id="{B34869F6-9CE0-40A9-9CB0-34BE74CDB427}"/>
                </a:ext>
              </a:extLst>
            </p:cNvPr>
            <p:cNvSpPr>
              <a:spLocks/>
            </p:cNvSpPr>
            <p:nvPr userDrawn="1"/>
          </p:nvSpPr>
          <p:spPr bwMode="auto">
            <a:xfrm>
              <a:off x="1022" y="3582"/>
              <a:ext cx="71" cy="129"/>
            </a:xfrm>
            <a:custGeom>
              <a:avLst/>
              <a:gdLst>
                <a:gd name="T0" fmla="*/ 0 w 143"/>
                <a:gd name="T1" fmla="*/ 7 h 258"/>
                <a:gd name="T2" fmla="*/ 120 w 143"/>
                <a:gd name="T3" fmla="*/ 0 h 258"/>
                <a:gd name="T4" fmla="*/ 143 w 143"/>
                <a:gd name="T5" fmla="*/ 233 h 258"/>
                <a:gd name="T6" fmla="*/ 8 w 143"/>
                <a:gd name="T7" fmla="*/ 258 h 258"/>
                <a:gd name="T8" fmla="*/ 0 w 143"/>
                <a:gd name="T9" fmla="*/ 7 h 258"/>
                <a:gd name="T10" fmla="*/ 0 w 143"/>
                <a:gd name="T11" fmla="*/ 7 h 258"/>
              </a:gdLst>
              <a:ahLst/>
              <a:cxnLst>
                <a:cxn ang="0">
                  <a:pos x="T0" y="T1"/>
                </a:cxn>
                <a:cxn ang="0">
                  <a:pos x="T2" y="T3"/>
                </a:cxn>
                <a:cxn ang="0">
                  <a:pos x="T4" y="T5"/>
                </a:cxn>
                <a:cxn ang="0">
                  <a:pos x="T6" y="T7"/>
                </a:cxn>
                <a:cxn ang="0">
                  <a:pos x="T8" y="T9"/>
                </a:cxn>
                <a:cxn ang="0">
                  <a:pos x="T10" y="T11"/>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17" name="Freeform 13">
              <a:extLst>
                <a:ext uri="{FF2B5EF4-FFF2-40B4-BE49-F238E27FC236}">
                  <a16:creationId xmlns:a16="http://schemas.microsoft.com/office/drawing/2014/main" id="{DB4EB804-EB7F-42F4-86D6-27B1DB7B3186}"/>
                </a:ext>
              </a:extLst>
            </p:cNvPr>
            <p:cNvSpPr>
              <a:spLocks/>
            </p:cNvSpPr>
            <p:nvPr userDrawn="1"/>
          </p:nvSpPr>
          <p:spPr bwMode="auto">
            <a:xfrm>
              <a:off x="20" y="3774"/>
              <a:ext cx="792" cy="41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18" name="Freeform 14">
              <a:extLst>
                <a:ext uri="{FF2B5EF4-FFF2-40B4-BE49-F238E27FC236}">
                  <a16:creationId xmlns:a16="http://schemas.microsoft.com/office/drawing/2014/main" id="{DE6D024D-CBFE-4FC5-A1F7-2048FDD8456A}"/>
                </a:ext>
              </a:extLst>
            </p:cNvPr>
            <p:cNvSpPr>
              <a:spLocks/>
            </p:cNvSpPr>
            <p:nvPr userDrawn="1"/>
          </p:nvSpPr>
          <p:spPr bwMode="auto">
            <a:xfrm>
              <a:off x="129" y="3808"/>
              <a:ext cx="525" cy="374"/>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19" name="Freeform 15">
              <a:extLst>
                <a:ext uri="{FF2B5EF4-FFF2-40B4-BE49-F238E27FC236}">
                  <a16:creationId xmlns:a16="http://schemas.microsoft.com/office/drawing/2014/main" id="{78CF4531-2D61-4760-A1C1-524801C35CEA}"/>
                </a:ext>
              </a:extLst>
            </p:cNvPr>
            <p:cNvSpPr>
              <a:spLocks/>
            </p:cNvSpPr>
            <p:nvPr userDrawn="1"/>
          </p:nvSpPr>
          <p:spPr bwMode="auto">
            <a:xfrm>
              <a:off x="485" y="3532"/>
              <a:ext cx="135" cy="121"/>
            </a:xfrm>
            <a:custGeom>
              <a:avLst/>
              <a:gdLst>
                <a:gd name="T0" fmla="*/ 0 w 272"/>
                <a:gd name="T1" fmla="*/ 28 h 241"/>
                <a:gd name="T2" fmla="*/ 160 w 272"/>
                <a:gd name="T3" fmla="*/ 0 h 241"/>
                <a:gd name="T4" fmla="*/ 251 w 272"/>
                <a:gd name="T5" fmla="*/ 36 h 241"/>
                <a:gd name="T6" fmla="*/ 272 w 272"/>
                <a:gd name="T7" fmla="*/ 139 h 241"/>
                <a:gd name="T8" fmla="*/ 164 w 272"/>
                <a:gd name="T9" fmla="*/ 146 h 241"/>
                <a:gd name="T10" fmla="*/ 32 w 272"/>
                <a:gd name="T11" fmla="*/ 241 h 241"/>
                <a:gd name="T12" fmla="*/ 0 w 272"/>
                <a:gd name="T13" fmla="*/ 28 h 241"/>
                <a:gd name="T14" fmla="*/ 0 w 272"/>
                <a:gd name="T15" fmla="*/ 28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20" name="Freeform 16">
              <a:extLst>
                <a:ext uri="{FF2B5EF4-FFF2-40B4-BE49-F238E27FC236}">
                  <a16:creationId xmlns:a16="http://schemas.microsoft.com/office/drawing/2014/main" id="{FFA3A6AD-B73D-483C-A488-66F7FD2891ED}"/>
                </a:ext>
              </a:extLst>
            </p:cNvPr>
            <p:cNvSpPr>
              <a:spLocks/>
            </p:cNvSpPr>
            <p:nvPr userDrawn="1"/>
          </p:nvSpPr>
          <p:spPr bwMode="auto">
            <a:xfrm>
              <a:off x="641" y="4163"/>
              <a:ext cx="76" cy="112"/>
            </a:xfrm>
            <a:custGeom>
              <a:avLst/>
              <a:gdLst>
                <a:gd name="T0" fmla="*/ 152 w 152"/>
                <a:gd name="T1" fmla="*/ 4 h 224"/>
                <a:gd name="T2" fmla="*/ 152 w 152"/>
                <a:gd name="T3" fmla="*/ 224 h 224"/>
                <a:gd name="T4" fmla="*/ 0 w 152"/>
                <a:gd name="T5" fmla="*/ 8 h 224"/>
                <a:gd name="T6" fmla="*/ 72 w 152"/>
                <a:gd name="T7" fmla="*/ 0 h 224"/>
                <a:gd name="T8" fmla="*/ 152 w 152"/>
                <a:gd name="T9" fmla="*/ 4 h 224"/>
                <a:gd name="T10" fmla="*/ 152 w 152"/>
                <a:gd name="T11" fmla="*/ 4 h 224"/>
              </a:gdLst>
              <a:ahLst/>
              <a:cxnLst>
                <a:cxn ang="0">
                  <a:pos x="T0" y="T1"/>
                </a:cxn>
                <a:cxn ang="0">
                  <a:pos x="T2" y="T3"/>
                </a:cxn>
                <a:cxn ang="0">
                  <a:pos x="T4" y="T5"/>
                </a:cxn>
                <a:cxn ang="0">
                  <a:pos x="T6" y="T7"/>
                </a:cxn>
                <a:cxn ang="0">
                  <a:pos x="T8" y="T9"/>
                </a:cxn>
                <a:cxn ang="0">
                  <a:pos x="T10" y="T11"/>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21" name="Freeform 17">
              <a:extLst>
                <a:ext uri="{FF2B5EF4-FFF2-40B4-BE49-F238E27FC236}">
                  <a16:creationId xmlns:a16="http://schemas.microsoft.com/office/drawing/2014/main" id="{B3BA5F97-2C7C-478B-B5BB-1B3636077ADC}"/>
                </a:ext>
              </a:extLst>
            </p:cNvPr>
            <p:cNvSpPr>
              <a:spLocks/>
            </p:cNvSpPr>
            <p:nvPr userDrawn="1"/>
          </p:nvSpPr>
          <p:spPr bwMode="auto">
            <a:xfrm>
              <a:off x="504" y="3607"/>
              <a:ext cx="193" cy="383"/>
            </a:xfrm>
            <a:custGeom>
              <a:avLst/>
              <a:gdLst>
                <a:gd name="T0" fmla="*/ 0 w 386"/>
                <a:gd name="T1" fmla="*/ 80 h 764"/>
                <a:gd name="T2" fmla="*/ 87 w 386"/>
                <a:gd name="T3" fmla="*/ 0 h 764"/>
                <a:gd name="T4" fmla="*/ 232 w 386"/>
                <a:gd name="T5" fmla="*/ 6 h 764"/>
                <a:gd name="T6" fmla="*/ 386 w 386"/>
                <a:gd name="T7" fmla="*/ 764 h 764"/>
                <a:gd name="T8" fmla="*/ 279 w 386"/>
                <a:gd name="T9" fmla="*/ 720 h 764"/>
                <a:gd name="T10" fmla="*/ 152 w 386"/>
                <a:gd name="T11" fmla="*/ 677 h 764"/>
                <a:gd name="T12" fmla="*/ 0 w 386"/>
                <a:gd name="T13" fmla="*/ 80 h 764"/>
                <a:gd name="T14" fmla="*/ 0 w 386"/>
                <a:gd name="T15" fmla="*/ 8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22" name="Freeform 18">
              <a:extLst>
                <a:ext uri="{FF2B5EF4-FFF2-40B4-BE49-F238E27FC236}">
                  <a16:creationId xmlns:a16="http://schemas.microsoft.com/office/drawing/2014/main" id="{FC8F753E-B3AB-42A5-AE69-34FAC89F9BC6}"/>
                </a:ext>
              </a:extLst>
            </p:cNvPr>
            <p:cNvSpPr>
              <a:spLocks/>
            </p:cNvSpPr>
            <p:nvPr userDrawn="1"/>
          </p:nvSpPr>
          <p:spPr bwMode="auto">
            <a:xfrm>
              <a:off x="668" y="3590"/>
              <a:ext cx="364" cy="174"/>
            </a:xfrm>
            <a:custGeom>
              <a:avLst/>
              <a:gdLst>
                <a:gd name="T0" fmla="*/ 692 w 728"/>
                <a:gd name="T1" fmla="*/ 0 h 348"/>
                <a:gd name="T2" fmla="*/ 0 w 728"/>
                <a:gd name="T3" fmla="*/ 106 h 348"/>
                <a:gd name="T4" fmla="*/ 28 w 728"/>
                <a:gd name="T5" fmla="*/ 348 h 348"/>
                <a:gd name="T6" fmla="*/ 715 w 728"/>
                <a:gd name="T7" fmla="*/ 237 h 348"/>
                <a:gd name="T8" fmla="*/ 728 w 728"/>
                <a:gd name="T9" fmla="*/ 43 h 348"/>
                <a:gd name="T10" fmla="*/ 692 w 728"/>
                <a:gd name="T11" fmla="*/ 0 h 348"/>
                <a:gd name="T12" fmla="*/ 692 w 728"/>
                <a:gd name="T13" fmla="*/ 0 h 348"/>
              </a:gdLst>
              <a:ahLst/>
              <a:cxnLst>
                <a:cxn ang="0">
                  <a:pos x="T0" y="T1"/>
                </a:cxn>
                <a:cxn ang="0">
                  <a:pos x="T2" y="T3"/>
                </a:cxn>
                <a:cxn ang="0">
                  <a:pos x="T4" y="T5"/>
                </a:cxn>
                <a:cxn ang="0">
                  <a:pos x="T6" y="T7"/>
                </a:cxn>
                <a:cxn ang="0">
                  <a:pos x="T8" y="T9"/>
                </a:cxn>
                <a:cxn ang="0">
                  <a:pos x="T10" y="T11"/>
                </a:cxn>
                <a:cxn ang="0">
                  <a:pos x="T12" y="T13"/>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23" name="Freeform 19">
              <a:extLst>
                <a:ext uri="{FF2B5EF4-FFF2-40B4-BE49-F238E27FC236}">
                  <a16:creationId xmlns:a16="http://schemas.microsoft.com/office/drawing/2014/main" id="{7D9344CB-C6A4-4493-8152-1F6ADEFD8D60}"/>
                </a:ext>
              </a:extLst>
            </p:cNvPr>
            <p:cNvSpPr>
              <a:spLocks/>
            </p:cNvSpPr>
            <p:nvPr userDrawn="1"/>
          </p:nvSpPr>
          <p:spPr bwMode="auto">
            <a:xfrm>
              <a:off x="347" y="3693"/>
              <a:ext cx="156" cy="67"/>
            </a:xfrm>
            <a:custGeom>
              <a:avLst/>
              <a:gdLst>
                <a:gd name="T0" fmla="*/ 272 w 312"/>
                <a:gd name="T1" fmla="*/ 0 h 135"/>
                <a:gd name="T2" fmla="*/ 0 w 312"/>
                <a:gd name="T3" fmla="*/ 78 h 135"/>
                <a:gd name="T4" fmla="*/ 312 w 312"/>
                <a:gd name="T5" fmla="*/ 135 h 135"/>
                <a:gd name="T6" fmla="*/ 272 w 312"/>
                <a:gd name="T7" fmla="*/ 0 h 135"/>
                <a:gd name="T8" fmla="*/ 272 w 312"/>
                <a:gd name="T9" fmla="*/ 0 h 135"/>
              </a:gdLst>
              <a:ahLst/>
              <a:cxnLst>
                <a:cxn ang="0">
                  <a:pos x="T0" y="T1"/>
                </a:cxn>
                <a:cxn ang="0">
                  <a:pos x="T2" y="T3"/>
                </a:cxn>
                <a:cxn ang="0">
                  <a:pos x="T4" y="T5"/>
                </a:cxn>
                <a:cxn ang="0">
                  <a:pos x="T6" y="T7"/>
                </a:cxn>
                <a:cxn ang="0">
                  <a:pos x="T8" y="T9"/>
                </a:cxn>
              </a:cxnLst>
              <a:rect l="0" t="0" r="r" b="b"/>
              <a:pathLst>
                <a:path w="312" h="135">
                  <a:moveTo>
                    <a:pt x="272" y="0"/>
                  </a:moveTo>
                  <a:lnTo>
                    <a:pt x="0" y="78"/>
                  </a:lnTo>
                  <a:lnTo>
                    <a:pt x="312" y="135"/>
                  </a:lnTo>
                  <a:lnTo>
                    <a:pt x="272" y="0"/>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1924" name="Group 20">
              <a:extLst>
                <a:ext uri="{FF2B5EF4-FFF2-40B4-BE49-F238E27FC236}">
                  <a16:creationId xmlns:a16="http://schemas.microsoft.com/office/drawing/2014/main" id="{BA610BFD-98A9-481E-B149-0399DDC243AF}"/>
                </a:ext>
              </a:extLst>
            </p:cNvPr>
            <p:cNvGrpSpPr>
              <a:grpSpLocks/>
            </p:cNvGrpSpPr>
            <p:nvPr userDrawn="1"/>
          </p:nvGrpSpPr>
          <p:grpSpPr bwMode="auto">
            <a:xfrm>
              <a:off x="5" y="3490"/>
              <a:ext cx="1124" cy="780"/>
              <a:chOff x="5" y="3490"/>
              <a:chExt cx="1124" cy="780"/>
            </a:xfrm>
          </p:grpSpPr>
          <p:grpSp>
            <p:nvGrpSpPr>
              <p:cNvPr id="251925" name="Group 21">
                <a:extLst>
                  <a:ext uri="{FF2B5EF4-FFF2-40B4-BE49-F238E27FC236}">
                    <a16:creationId xmlns:a16="http://schemas.microsoft.com/office/drawing/2014/main" id="{A3B48FC1-7589-4352-9F38-E6F8A9A19033}"/>
                  </a:ext>
                </a:extLst>
              </p:cNvPr>
              <p:cNvGrpSpPr>
                <a:grpSpLocks/>
              </p:cNvGrpSpPr>
              <p:nvPr userDrawn="1"/>
            </p:nvGrpSpPr>
            <p:grpSpPr bwMode="auto">
              <a:xfrm>
                <a:off x="499" y="3562"/>
                <a:ext cx="548" cy="708"/>
                <a:chOff x="499" y="3562"/>
                <a:chExt cx="548" cy="708"/>
              </a:xfrm>
            </p:grpSpPr>
            <p:sp>
              <p:nvSpPr>
                <p:cNvPr id="251926" name="Freeform 22">
                  <a:extLst>
                    <a:ext uri="{FF2B5EF4-FFF2-40B4-BE49-F238E27FC236}">
                      <a16:creationId xmlns:a16="http://schemas.microsoft.com/office/drawing/2014/main" id="{91B54E7C-FDA1-4B79-9E16-4E4C6A4CBA7D}"/>
                    </a:ext>
                  </a:extLst>
                </p:cNvPr>
                <p:cNvSpPr>
                  <a:spLocks/>
                </p:cNvSpPr>
                <p:nvPr userDrawn="1"/>
              </p:nvSpPr>
              <p:spPr bwMode="auto">
                <a:xfrm>
                  <a:off x="499" y="3587"/>
                  <a:ext cx="157" cy="87"/>
                </a:xfrm>
                <a:custGeom>
                  <a:avLst/>
                  <a:gdLst>
                    <a:gd name="T0" fmla="*/ 0 w 313"/>
                    <a:gd name="T1" fmla="*/ 107 h 175"/>
                    <a:gd name="T2" fmla="*/ 114 w 313"/>
                    <a:gd name="T3" fmla="*/ 10 h 175"/>
                    <a:gd name="T4" fmla="*/ 213 w 313"/>
                    <a:gd name="T5" fmla="*/ 0 h 175"/>
                    <a:gd name="T6" fmla="*/ 292 w 313"/>
                    <a:gd name="T7" fmla="*/ 27 h 175"/>
                    <a:gd name="T8" fmla="*/ 313 w 313"/>
                    <a:gd name="T9" fmla="*/ 91 h 175"/>
                    <a:gd name="T10" fmla="*/ 167 w 313"/>
                    <a:gd name="T11" fmla="*/ 67 h 175"/>
                    <a:gd name="T12" fmla="*/ 74 w 313"/>
                    <a:gd name="T13" fmla="*/ 101 h 175"/>
                    <a:gd name="T14" fmla="*/ 13 w 313"/>
                    <a:gd name="T15" fmla="*/ 175 h 175"/>
                    <a:gd name="T16" fmla="*/ 0 w 313"/>
                    <a:gd name="T17" fmla="*/ 107 h 175"/>
                    <a:gd name="T18" fmla="*/ 0 w 313"/>
                    <a:gd name="T19" fmla="*/ 10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27" name="Freeform 23">
                  <a:extLst>
                    <a:ext uri="{FF2B5EF4-FFF2-40B4-BE49-F238E27FC236}">
                      <a16:creationId xmlns:a16="http://schemas.microsoft.com/office/drawing/2014/main" id="{7F91BCE8-FDC7-405A-992F-859B961D5468}"/>
                    </a:ext>
                  </a:extLst>
                </p:cNvPr>
                <p:cNvSpPr>
                  <a:spLocks/>
                </p:cNvSpPr>
                <p:nvPr userDrawn="1"/>
              </p:nvSpPr>
              <p:spPr bwMode="auto">
                <a:xfrm>
                  <a:off x="636" y="4137"/>
                  <a:ext cx="115" cy="133"/>
                </a:xfrm>
                <a:custGeom>
                  <a:avLst/>
                  <a:gdLst>
                    <a:gd name="T0" fmla="*/ 0 w 230"/>
                    <a:gd name="T1" fmla="*/ 40 h 266"/>
                    <a:gd name="T2" fmla="*/ 160 w 230"/>
                    <a:gd name="T3" fmla="*/ 266 h 266"/>
                    <a:gd name="T4" fmla="*/ 230 w 230"/>
                    <a:gd name="T5" fmla="*/ 251 h 266"/>
                    <a:gd name="T6" fmla="*/ 223 w 230"/>
                    <a:gd name="T7" fmla="*/ 17 h 266"/>
                    <a:gd name="T8" fmla="*/ 166 w 230"/>
                    <a:gd name="T9" fmla="*/ 0 h 266"/>
                    <a:gd name="T10" fmla="*/ 179 w 230"/>
                    <a:gd name="T11" fmla="*/ 197 h 266"/>
                    <a:gd name="T12" fmla="*/ 71 w 230"/>
                    <a:gd name="T13" fmla="*/ 4 h 266"/>
                    <a:gd name="T14" fmla="*/ 0 w 230"/>
                    <a:gd name="T15" fmla="*/ 40 h 266"/>
                    <a:gd name="T16" fmla="*/ 0 w 230"/>
                    <a:gd name="T17" fmla="*/ 4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28" name="Freeform 24">
                  <a:extLst>
                    <a:ext uri="{FF2B5EF4-FFF2-40B4-BE49-F238E27FC236}">
                      <a16:creationId xmlns:a16="http://schemas.microsoft.com/office/drawing/2014/main" id="{5A48DE3E-FD7B-4528-9E29-21D2BF3B7868}"/>
                    </a:ext>
                  </a:extLst>
                </p:cNvPr>
                <p:cNvSpPr>
                  <a:spLocks/>
                </p:cNvSpPr>
                <p:nvPr userDrawn="1"/>
              </p:nvSpPr>
              <p:spPr bwMode="auto">
                <a:xfrm>
                  <a:off x="1004" y="3562"/>
                  <a:ext cx="43" cy="117"/>
                </a:xfrm>
                <a:custGeom>
                  <a:avLst/>
                  <a:gdLst>
                    <a:gd name="T0" fmla="*/ 0 w 87"/>
                    <a:gd name="T1" fmla="*/ 19 h 234"/>
                    <a:gd name="T2" fmla="*/ 36 w 87"/>
                    <a:gd name="T3" fmla="*/ 93 h 234"/>
                    <a:gd name="T4" fmla="*/ 44 w 87"/>
                    <a:gd name="T5" fmla="*/ 154 h 234"/>
                    <a:gd name="T6" fmla="*/ 27 w 87"/>
                    <a:gd name="T7" fmla="*/ 234 h 234"/>
                    <a:gd name="T8" fmla="*/ 80 w 87"/>
                    <a:gd name="T9" fmla="*/ 220 h 234"/>
                    <a:gd name="T10" fmla="*/ 87 w 87"/>
                    <a:gd name="T11" fmla="*/ 116 h 234"/>
                    <a:gd name="T12" fmla="*/ 46 w 87"/>
                    <a:gd name="T13" fmla="*/ 0 h 234"/>
                    <a:gd name="T14" fmla="*/ 0 w 87"/>
                    <a:gd name="T15" fmla="*/ 19 h 234"/>
                    <a:gd name="T16" fmla="*/ 0 w 87"/>
                    <a:gd name="T17" fmla="*/ 1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51929" name="Freeform 25">
                <a:extLst>
                  <a:ext uri="{FF2B5EF4-FFF2-40B4-BE49-F238E27FC236}">
                    <a16:creationId xmlns:a16="http://schemas.microsoft.com/office/drawing/2014/main" id="{50D8B5D5-FC8A-48E5-B26E-728EC2738A29}"/>
                  </a:ext>
                </a:extLst>
              </p:cNvPr>
              <p:cNvSpPr>
                <a:spLocks/>
              </p:cNvSpPr>
              <p:nvPr userDrawn="1"/>
            </p:nvSpPr>
            <p:spPr bwMode="auto">
              <a:xfrm>
                <a:off x="76" y="3732"/>
                <a:ext cx="595" cy="250"/>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Lst>
                <a:ahLst/>
                <a:cxnLst>
                  <a:cxn ang="0">
                    <a:pos x="T0" y="T1"/>
                  </a:cxn>
                  <a:cxn ang="0">
                    <a:pos x="T2" y="T3"/>
                  </a:cxn>
                  <a:cxn ang="0">
                    <a:pos x="T4" y="T5"/>
                  </a:cxn>
                  <a:cxn ang="0">
                    <a:pos x="T6" y="T7"/>
                  </a:cxn>
                  <a:cxn ang="0">
                    <a:pos x="T8" y="T9"/>
                  </a:cxn>
                  <a:cxn ang="0">
                    <a:pos x="T10" y="T11"/>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0" name="Freeform 26">
                <a:extLst>
                  <a:ext uri="{FF2B5EF4-FFF2-40B4-BE49-F238E27FC236}">
                    <a16:creationId xmlns:a16="http://schemas.microsoft.com/office/drawing/2014/main" id="{82D40AA8-E22E-4D37-8B8C-52FBCD1E6EBB}"/>
                  </a:ext>
                </a:extLst>
              </p:cNvPr>
              <p:cNvSpPr>
                <a:spLocks/>
              </p:cNvSpPr>
              <p:nvPr userDrawn="1"/>
            </p:nvSpPr>
            <p:spPr bwMode="auto">
              <a:xfrm>
                <a:off x="260" y="3886"/>
                <a:ext cx="244" cy="148"/>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1" name="Freeform 27">
                <a:extLst>
                  <a:ext uri="{FF2B5EF4-FFF2-40B4-BE49-F238E27FC236}">
                    <a16:creationId xmlns:a16="http://schemas.microsoft.com/office/drawing/2014/main" id="{307EC6A6-CAEE-43FB-987D-29F4D42C482E}"/>
                  </a:ext>
                </a:extLst>
              </p:cNvPr>
              <p:cNvSpPr>
                <a:spLocks/>
              </p:cNvSpPr>
              <p:nvPr userDrawn="1"/>
            </p:nvSpPr>
            <p:spPr bwMode="auto">
              <a:xfrm>
                <a:off x="565" y="3680"/>
                <a:ext cx="107" cy="238"/>
              </a:xfrm>
              <a:custGeom>
                <a:avLst/>
                <a:gdLst>
                  <a:gd name="T0" fmla="*/ 24 w 213"/>
                  <a:gd name="T1" fmla="*/ 0 h 478"/>
                  <a:gd name="T2" fmla="*/ 91 w 213"/>
                  <a:gd name="T3" fmla="*/ 25 h 478"/>
                  <a:gd name="T4" fmla="*/ 80 w 213"/>
                  <a:gd name="T5" fmla="*/ 192 h 478"/>
                  <a:gd name="T6" fmla="*/ 106 w 213"/>
                  <a:gd name="T7" fmla="*/ 327 h 478"/>
                  <a:gd name="T8" fmla="*/ 213 w 213"/>
                  <a:gd name="T9" fmla="*/ 451 h 478"/>
                  <a:gd name="T10" fmla="*/ 97 w 213"/>
                  <a:gd name="T11" fmla="*/ 478 h 478"/>
                  <a:gd name="T12" fmla="*/ 30 w 213"/>
                  <a:gd name="T13" fmla="*/ 344 h 478"/>
                  <a:gd name="T14" fmla="*/ 0 w 213"/>
                  <a:gd name="T15" fmla="*/ 57 h 478"/>
                  <a:gd name="T16" fmla="*/ 24 w 213"/>
                  <a:gd name="T17" fmla="*/ 0 h 478"/>
                  <a:gd name="T18" fmla="*/ 24 w 213"/>
                  <a:gd name="T19"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1932" name="Group 28">
                <a:extLst>
                  <a:ext uri="{FF2B5EF4-FFF2-40B4-BE49-F238E27FC236}">
                    <a16:creationId xmlns:a16="http://schemas.microsoft.com/office/drawing/2014/main" id="{97264FF0-115D-41A9-9A35-07363C3DD97C}"/>
                  </a:ext>
                </a:extLst>
              </p:cNvPr>
              <p:cNvGrpSpPr>
                <a:grpSpLocks/>
              </p:cNvGrpSpPr>
              <p:nvPr userDrawn="1"/>
            </p:nvGrpSpPr>
            <p:grpSpPr bwMode="auto">
              <a:xfrm>
                <a:off x="5" y="3490"/>
                <a:ext cx="1124" cy="678"/>
                <a:chOff x="5" y="3490"/>
                <a:chExt cx="1124" cy="678"/>
              </a:xfrm>
            </p:grpSpPr>
            <p:sp>
              <p:nvSpPr>
                <p:cNvPr id="251933" name="Freeform 29">
                  <a:extLst>
                    <a:ext uri="{FF2B5EF4-FFF2-40B4-BE49-F238E27FC236}">
                      <a16:creationId xmlns:a16="http://schemas.microsoft.com/office/drawing/2014/main" id="{34B2D543-357E-46E8-8BB2-BA9619EEAC78}"/>
                    </a:ext>
                  </a:extLst>
                </p:cNvPr>
                <p:cNvSpPr>
                  <a:spLocks/>
                </p:cNvSpPr>
                <p:nvPr userDrawn="1"/>
              </p:nvSpPr>
              <p:spPr bwMode="auto">
                <a:xfrm>
                  <a:off x="669" y="4048"/>
                  <a:ext cx="75" cy="87"/>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4" name="Freeform 30">
                  <a:extLst>
                    <a:ext uri="{FF2B5EF4-FFF2-40B4-BE49-F238E27FC236}">
                      <a16:creationId xmlns:a16="http://schemas.microsoft.com/office/drawing/2014/main" id="{A00F25B2-D307-4B59-A017-C91BDE1D0333}"/>
                    </a:ext>
                  </a:extLst>
                </p:cNvPr>
                <p:cNvSpPr>
                  <a:spLocks/>
                </p:cNvSpPr>
                <p:nvPr userDrawn="1"/>
              </p:nvSpPr>
              <p:spPr bwMode="auto">
                <a:xfrm>
                  <a:off x="5" y="3728"/>
                  <a:ext cx="842" cy="440"/>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5" name="Freeform 31">
                  <a:extLst>
                    <a:ext uri="{FF2B5EF4-FFF2-40B4-BE49-F238E27FC236}">
                      <a16:creationId xmlns:a16="http://schemas.microsoft.com/office/drawing/2014/main" id="{116B35D9-C8D0-4D97-BD00-9FE20A202927}"/>
                    </a:ext>
                  </a:extLst>
                </p:cNvPr>
                <p:cNvSpPr>
                  <a:spLocks/>
                </p:cNvSpPr>
                <p:nvPr userDrawn="1"/>
              </p:nvSpPr>
              <p:spPr bwMode="auto">
                <a:xfrm>
                  <a:off x="106" y="3770"/>
                  <a:ext cx="80" cy="167"/>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6" name="Freeform 32">
                  <a:extLst>
                    <a:ext uri="{FF2B5EF4-FFF2-40B4-BE49-F238E27FC236}">
                      <a16:creationId xmlns:a16="http://schemas.microsoft.com/office/drawing/2014/main" id="{F1FAA5DB-76B3-4CE4-AE06-F33DFC43792E}"/>
                    </a:ext>
                  </a:extLst>
                </p:cNvPr>
                <p:cNvSpPr>
                  <a:spLocks/>
                </p:cNvSpPr>
                <p:nvPr userDrawn="1"/>
              </p:nvSpPr>
              <p:spPr bwMode="auto">
                <a:xfrm>
                  <a:off x="449" y="3490"/>
                  <a:ext cx="322" cy="594"/>
                </a:xfrm>
                <a:custGeom>
                  <a:avLst/>
                  <a:gdLst>
                    <a:gd name="T0" fmla="*/ 218 w 642"/>
                    <a:gd name="T1" fmla="*/ 896 h 1188"/>
                    <a:gd name="T2" fmla="*/ 0 w 642"/>
                    <a:gd name="T3" fmla="*/ 124 h 1188"/>
                    <a:gd name="T4" fmla="*/ 81 w 642"/>
                    <a:gd name="T5" fmla="*/ 38 h 1188"/>
                    <a:gd name="T6" fmla="*/ 258 w 642"/>
                    <a:gd name="T7" fmla="*/ 0 h 1188"/>
                    <a:gd name="T8" fmla="*/ 399 w 642"/>
                    <a:gd name="T9" fmla="*/ 57 h 1188"/>
                    <a:gd name="T10" fmla="*/ 642 w 642"/>
                    <a:gd name="T11" fmla="*/ 1188 h 1188"/>
                    <a:gd name="T12" fmla="*/ 555 w 642"/>
                    <a:gd name="T13" fmla="*/ 1091 h 1188"/>
                    <a:gd name="T14" fmla="*/ 355 w 642"/>
                    <a:gd name="T15" fmla="*/ 97 h 1188"/>
                    <a:gd name="T16" fmla="*/ 226 w 642"/>
                    <a:gd name="T17" fmla="*/ 61 h 1188"/>
                    <a:gd name="T18" fmla="*/ 119 w 642"/>
                    <a:gd name="T19" fmla="*/ 74 h 1188"/>
                    <a:gd name="T20" fmla="*/ 76 w 642"/>
                    <a:gd name="T21" fmla="*/ 141 h 1188"/>
                    <a:gd name="T22" fmla="*/ 306 w 642"/>
                    <a:gd name="T23" fmla="*/ 924 h 1188"/>
                    <a:gd name="T24" fmla="*/ 218 w 642"/>
                    <a:gd name="T25" fmla="*/ 896 h 1188"/>
                    <a:gd name="T26" fmla="*/ 218 w 642"/>
                    <a:gd name="T27" fmla="*/ 896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7" name="Freeform 33">
                  <a:extLst>
                    <a:ext uri="{FF2B5EF4-FFF2-40B4-BE49-F238E27FC236}">
                      <a16:creationId xmlns:a16="http://schemas.microsoft.com/office/drawing/2014/main" id="{734C85A7-5C8F-4852-B5B4-81BD01A0067A}"/>
                    </a:ext>
                  </a:extLst>
                </p:cNvPr>
                <p:cNvSpPr>
                  <a:spLocks/>
                </p:cNvSpPr>
                <p:nvPr userDrawn="1"/>
              </p:nvSpPr>
              <p:spPr bwMode="auto">
                <a:xfrm>
                  <a:off x="578" y="3650"/>
                  <a:ext cx="96" cy="252"/>
                </a:xfrm>
                <a:custGeom>
                  <a:avLst/>
                  <a:gdLst>
                    <a:gd name="T0" fmla="*/ 0 w 192"/>
                    <a:gd name="T1" fmla="*/ 27 h 504"/>
                    <a:gd name="T2" fmla="*/ 76 w 192"/>
                    <a:gd name="T3" fmla="*/ 194 h 504"/>
                    <a:gd name="T4" fmla="*/ 113 w 192"/>
                    <a:gd name="T5" fmla="*/ 318 h 504"/>
                    <a:gd name="T6" fmla="*/ 116 w 192"/>
                    <a:gd name="T7" fmla="*/ 504 h 504"/>
                    <a:gd name="T8" fmla="*/ 192 w 192"/>
                    <a:gd name="T9" fmla="*/ 504 h 504"/>
                    <a:gd name="T10" fmla="*/ 187 w 192"/>
                    <a:gd name="T11" fmla="*/ 360 h 504"/>
                    <a:gd name="T12" fmla="*/ 162 w 192"/>
                    <a:gd name="T13" fmla="*/ 208 h 504"/>
                    <a:gd name="T14" fmla="*/ 99 w 192"/>
                    <a:gd name="T15" fmla="*/ 59 h 504"/>
                    <a:gd name="T16" fmla="*/ 63 w 192"/>
                    <a:gd name="T17" fmla="*/ 0 h 504"/>
                    <a:gd name="T18" fmla="*/ 0 w 192"/>
                    <a:gd name="T19" fmla="*/ 27 h 504"/>
                    <a:gd name="T20" fmla="*/ 0 w 192"/>
                    <a:gd name="T21" fmla="*/ 27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8" name="Freeform 34">
                  <a:extLst>
                    <a:ext uri="{FF2B5EF4-FFF2-40B4-BE49-F238E27FC236}">
                      <a16:creationId xmlns:a16="http://schemas.microsoft.com/office/drawing/2014/main" id="{1F58C16F-104F-49DC-A25A-91881F341F89}"/>
                    </a:ext>
                  </a:extLst>
                </p:cNvPr>
                <p:cNvSpPr>
                  <a:spLocks/>
                </p:cNvSpPr>
                <p:nvPr userDrawn="1"/>
              </p:nvSpPr>
              <p:spPr bwMode="auto">
                <a:xfrm>
                  <a:off x="328" y="3630"/>
                  <a:ext cx="195" cy="135"/>
                </a:xfrm>
                <a:custGeom>
                  <a:avLst/>
                  <a:gdLst>
                    <a:gd name="T0" fmla="*/ 297 w 390"/>
                    <a:gd name="T1" fmla="*/ 0 h 269"/>
                    <a:gd name="T2" fmla="*/ 257 w 390"/>
                    <a:gd name="T3" fmla="*/ 17 h 269"/>
                    <a:gd name="T4" fmla="*/ 253 w 390"/>
                    <a:gd name="T5" fmla="*/ 66 h 269"/>
                    <a:gd name="T6" fmla="*/ 0 w 390"/>
                    <a:gd name="T7" fmla="*/ 169 h 269"/>
                    <a:gd name="T8" fmla="*/ 0 w 390"/>
                    <a:gd name="T9" fmla="*/ 222 h 269"/>
                    <a:gd name="T10" fmla="*/ 284 w 390"/>
                    <a:gd name="T11" fmla="*/ 226 h 269"/>
                    <a:gd name="T12" fmla="*/ 320 w 390"/>
                    <a:gd name="T13" fmla="*/ 269 h 269"/>
                    <a:gd name="T14" fmla="*/ 390 w 390"/>
                    <a:gd name="T15" fmla="*/ 266 h 269"/>
                    <a:gd name="T16" fmla="*/ 383 w 390"/>
                    <a:gd name="T17" fmla="*/ 190 h 269"/>
                    <a:gd name="T18" fmla="*/ 116 w 390"/>
                    <a:gd name="T19" fmla="*/ 176 h 269"/>
                    <a:gd name="T20" fmla="*/ 333 w 390"/>
                    <a:gd name="T21" fmla="*/ 89 h 269"/>
                    <a:gd name="T22" fmla="*/ 297 w 390"/>
                    <a:gd name="T23" fmla="*/ 0 h 269"/>
                    <a:gd name="T24" fmla="*/ 297 w 390"/>
                    <a:gd name="T2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39" name="Freeform 35">
                  <a:extLst>
                    <a:ext uri="{FF2B5EF4-FFF2-40B4-BE49-F238E27FC236}">
                      <a16:creationId xmlns:a16="http://schemas.microsoft.com/office/drawing/2014/main" id="{95C2F392-1C23-4EAA-B950-6FB29BFD14BE}"/>
                    </a:ext>
                  </a:extLst>
                </p:cNvPr>
                <p:cNvSpPr>
                  <a:spLocks/>
                </p:cNvSpPr>
                <p:nvPr userDrawn="1"/>
              </p:nvSpPr>
              <p:spPr bwMode="auto">
                <a:xfrm>
                  <a:off x="658" y="3538"/>
                  <a:ext cx="471" cy="212"/>
                </a:xfrm>
                <a:custGeom>
                  <a:avLst/>
                  <a:gdLst>
                    <a:gd name="T0" fmla="*/ 0 w 941"/>
                    <a:gd name="T1" fmla="*/ 131 h 424"/>
                    <a:gd name="T2" fmla="*/ 863 w 941"/>
                    <a:gd name="T3" fmla="*/ 0 h 424"/>
                    <a:gd name="T4" fmla="*/ 926 w 941"/>
                    <a:gd name="T5" fmla="*/ 78 h 424"/>
                    <a:gd name="T6" fmla="*/ 941 w 941"/>
                    <a:gd name="T7" fmla="*/ 181 h 424"/>
                    <a:gd name="T8" fmla="*/ 903 w 941"/>
                    <a:gd name="T9" fmla="*/ 282 h 424"/>
                    <a:gd name="T10" fmla="*/ 57 w 941"/>
                    <a:gd name="T11" fmla="*/ 424 h 424"/>
                    <a:gd name="T12" fmla="*/ 53 w 941"/>
                    <a:gd name="T13" fmla="*/ 384 h 424"/>
                    <a:gd name="T14" fmla="*/ 863 w 941"/>
                    <a:gd name="T15" fmla="*/ 242 h 424"/>
                    <a:gd name="T16" fmla="*/ 893 w 941"/>
                    <a:gd name="T17" fmla="*/ 145 h 424"/>
                    <a:gd name="T18" fmla="*/ 840 w 941"/>
                    <a:gd name="T19" fmla="*/ 57 h 424"/>
                    <a:gd name="T20" fmla="*/ 0 w 941"/>
                    <a:gd name="T21" fmla="*/ 185 h 424"/>
                    <a:gd name="T22" fmla="*/ 0 w 941"/>
                    <a:gd name="T23" fmla="*/ 131 h 424"/>
                    <a:gd name="T24" fmla="*/ 0 w 941"/>
                    <a:gd name="T25" fmla="*/ 131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40" name="Freeform 36">
                  <a:extLst>
                    <a:ext uri="{FF2B5EF4-FFF2-40B4-BE49-F238E27FC236}">
                      <a16:creationId xmlns:a16="http://schemas.microsoft.com/office/drawing/2014/main" id="{6D14CD17-5D9B-4477-9AAB-72888CD6F092}"/>
                    </a:ext>
                  </a:extLst>
                </p:cNvPr>
                <p:cNvSpPr>
                  <a:spLocks/>
                </p:cNvSpPr>
                <p:nvPr userDrawn="1"/>
              </p:nvSpPr>
              <p:spPr bwMode="auto">
                <a:xfrm>
                  <a:off x="717" y="3606"/>
                  <a:ext cx="245" cy="86"/>
                </a:xfrm>
                <a:custGeom>
                  <a:avLst/>
                  <a:gdLst>
                    <a:gd name="T0" fmla="*/ 0 w 488"/>
                    <a:gd name="T1" fmla="*/ 126 h 173"/>
                    <a:gd name="T2" fmla="*/ 66 w 488"/>
                    <a:gd name="T3" fmla="*/ 173 h 173"/>
                    <a:gd name="T4" fmla="*/ 222 w 488"/>
                    <a:gd name="T5" fmla="*/ 166 h 173"/>
                    <a:gd name="T6" fmla="*/ 418 w 488"/>
                    <a:gd name="T7" fmla="*/ 116 h 173"/>
                    <a:gd name="T8" fmla="*/ 488 w 488"/>
                    <a:gd name="T9" fmla="*/ 42 h 173"/>
                    <a:gd name="T10" fmla="*/ 443 w 488"/>
                    <a:gd name="T11" fmla="*/ 2 h 173"/>
                    <a:gd name="T12" fmla="*/ 253 w 488"/>
                    <a:gd name="T13" fmla="*/ 0 h 173"/>
                    <a:gd name="T14" fmla="*/ 110 w 488"/>
                    <a:gd name="T15" fmla="*/ 12 h 173"/>
                    <a:gd name="T16" fmla="*/ 15 w 488"/>
                    <a:gd name="T17" fmla="*/ 76 h 173"/>
                    <a:gd name="T18" fmla="*/ 112 w 488"/>
                    <a:gd name="T19" fmla="*/ 95 h 173"/>
                    <a:gd name="T20" fmla="*/ 275 w 488"/>
                    <a:gd name="T21" fmla="*/ 53 h 173"/>
                    <a:gd name="T22" fmla="*/ 416 w 488"/>
                    <a:gd name="T23" fmla="*/ 53 h 173"/>
                    <a:gd name="T24" fmla="*/ 268 w 488"/>
                    <a:gd name="T25" fmla="*/ 110 h 173"/>
                    <a:gd name="T26" fmla="*/ 142 w 488"/>
                    <a:gd name="T27" fmla="*/ 126 h 173"/>
                    <a:gd name="T28" fmla="*/ 0 w 488"/>
                    <a:gd name="T29" fmla="*/ 126 h 173"/>
                    <a:gd name="T30" fmla="*/ 0 w 488"/>
                    <a:gd name="T31" fmla="*/ 12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251941" name="Group 37">
            <a:extLst>
              <a:ext uri="{FF2B5EF4-FFF2-40B4-BE49-F238E27FC236}">
                <a16:creationId xmlns:a16="http://schemas.microsoft.com/office/drawing/2014/main" id="{C48746A8-A725-4162-8B8B-3D955DFAE60A}"/>
              </a:ext>
            </a:extLst>
          </p:cNvPr>
          <p:cNvGrpSpPr>
            <a:grpSpLocks/>
          </p:cNvGrpSpPr>
          <p:nvPr/>
        </p:nvGrpSpPr>
        <p:grpSpPr bwMode="auto">
          <a:xfrm>
            <a:off x="8680450" y="2116138"/>
            <a:ext cx="385763" cy="4308475"/>
            <a:chOff x="5468" y="1333"/>
            <a:chExt cx="243" cy="2714"/>
          </a:xfrm>
        </p:grpSpPr>
        <p:sp>
          <p:nvSpPr>
            <p:cNvPr id="251942" name="Freeform 38">
              <a:extLst>
                <a:ext uri="{FF2B5EF4-FFF2-40B4-BE49-F238E27FC236}">
                  <a16:creationId xmlns:a16="http://schemas.microsoft.com/office/drawing/2014/main" id="{E965BD3E-CFC4-47C5-B562-97CF922E888A}"/>
                </a:ext>
              </a:extLst>
            </p:cNvPr>
            <p:cNvSpPr>
              <a:spLocks/>
            </p:cNvSpPr>
            <p:nvPr userDrawn="1"/>
          </p:nvSpPr>
          <p:spPr bwMode="auto">
            <a:xfrm flipH="1">
              <a:off x="5468" y="2620"/>
              <a:ext cx="205" cy="1427"/>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43" name="Freeform 39">
              <a:extLst>
                <a:ext uri="{FF2B5EF4-FFF2-40B4-BE49-F238E27FC236}">
                  <a16:creationId xmlns:a16="http://schemas.microsoft.com/office/drawing/2014/main" id="{16B03C22-66CF-4217-8AD2-D1819524331D}"/>
                </a:ext>
              </a:extLst>
            </p:cNvPr>
            <p:cNvSpPr>
              <a:spLocks/>
            </p:cNvSpPr>
            <p:nvPr userDrawn="1"/>
          </p:nvSpPr>
          <p:spPr bwMode="auto">
            <a:xfrm flipH="1">
              <a:off x="5506" y="1333"/>
              <a:ext cx="205" cy="1633"/>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1944" name="Group 40">
            <a:extLst>
              <a:ext uri="{FF2B5EF4-FFF2-40B4-BE49-F238E27FC236}">
                <a16:creationId xmlns:a16="http://schemas.microsoft.com/office/drawing/2014/main" id="{7DE71CAD-AC68-4350-9BF4-8752B60228C6}"/>
              </a:ext>
            </a:extLst>
          </p:cNvPr>
          <p:cNvGrpSpPr>
            <a:grpSpLocks/>
          </p:cNvGrpSpPr>
          <p:nvPr/>
        </p:nvGrpSpPr>
        <p:grpSpPr bwMode="auto">
          <a:xfrm>
            <a:off x="7318375" y="90488"/>
            <a:ext cx="2133600" cy="1911350"/>
            <a:chOff x="4610" y="57"/>
            <a:chExt cx="1344" cy="1204"/>
          </a:xfrm>
        </p:grpSpPr>
        <p:grpSp>
          <p:nvGrpSpPr>
            <p:cNvPr id="251945" name="Group 41">
              <a:extLst>
                <a:ext uri="{FF2B5EF4-FFF2-40B4-BE49-F238E27FC236}">
                  <a16:creationId xmlns:a16="http://schemas.microsoft.com/office/drawing/2014/main" id="{E1865A0D-909E-47F6-A45A-23C72EAF1BCC}"/>
                </a:ext>
              </a:extLst>
            </p:cNvPr>
            <p:cNvGrpSpPr>
              <a:grpSpLocks/>
            </p:cNvGrpSpPr>
            <p:nvPr userDrawn="1"/>
          </p:nvGrpSpPr>
          <p:grpSpPr bwMode="auto">
            <a:xfrm>
              <a:off x="4610" y="57"/>
              <a:ext cx="1344" cy="1204"/>
              <a:chOff x="4610" y="57"/>
              <a:chExt cx="1344" cy="1204"/>
            </a:xfrm>
          </p:grpSpPr>
          <p:sp>
            <p:nvSpPr>
              <p:cNvPr id="251946" name="Freeform 42">
                <a:extLst>
                  <a:ext uri="{FF2B5EF4-FFF2-40B4-BE49-F238E27FC236}">
                    <a16:creationId xmlns:a16="http://schemas.microsoft.com/office/drawing/2014/main" id="{C451DEA8-C8C1-4202-91AA-C9A6BA4B7905}"/>
                  </a:ext>
                </a:extLst>
              </p:cNvPr>
              <p:cNvSpPr>
                <a:spLocks/>
              </p:cNvSpPr>
              <p:nvPr userDrawn="1"/>
            </p:nvSpPr>
            <p:spPr bwMode="auto">
              <a:xfrm rot="-3172564">
                <a:off x="5430" y="1086"/>
                <a:ext cx="62" cy="288"/>
              </a:xfrm>
              <a:custGeom>
                <a:avLst/>
                <a:gdLst>
                  <a:gd name="T0" fmla="*/ 123 w 245"/>
                  <a:gd name="T1" fmla="*/ 9 h 806"/>
                  <a:gd name="T2" fmla="*/ 131 w 245"/>
                  <a:gd name="T3" fmla="*/ 342 h 806"/>
                  <a:gd name="T4" fmla="*/ 0 w 245"/>
                  <a:gd name="T5" fmla="*/ 806 h 806"/>
                  <a:gd name="T6" fmla="*/ 79 w 245"/>
                  <a:gd name="T7" fmla="*/ 789 h 806"/>
                  <a:gd name="T8" fmla="*/ 218 w 245"/>
                  <a:gd name="T9" fmla="*/ 376 h 806"/>
                  <a:gd name="T10" fmla="*/ 245 w 245"/>
                  <a:gd name="T11" fmla="*/ 0 h 806"/>
                  <a:gd name="T12" fmla="*/ 123 w 245"/>
                  <a:gd name="T13" fmla="*/ 9 h 806"/>
                  <a:gd name="T14" fmla="*/ 123 w 245"/>
                  <a:gd name="T15" fmla="*/ 9 h 8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1947" name="Group 43">
                <a:extLst>
                  <a:ext uri="{FF2B5EF4-FFF2-40B4-BE49-F238E27FC236}">
                    <a16:creationId xmlns:a16="http://schemas.microsoft.com/office/drawing/2014/main" id="{47EA0C4C-5CCD-4339-95E0-489C8693A602}"/>
                  </a:ext>
                </a:extLst>
              </p:cNvPr>
              <p:cNvGrpSpPr>
                <a:grpSpLocks/>
              </p:cNvGrpSpPr>
              <p:nvPr userDrawn="1"/>
            </p:nvGrpSpPr>
            <p:grpSpPr bwMode="auto">
              <a:xfrm>
                <a:off x="4610" y="57"/>
                <a:ext cx="1344" cy="985"/>
                <a:chOff x="4610" y="57"/>
                <a:chExt cx="1344" cy="985"/>
              </a:xfrm>
            </p:grpSpPr>
            <p:sp>
              <p:nvSpPr>
                <p:cNvPr id="251948" name="Freeform 44">
                  <a:extLst>
                    <a:ext uri="{FF2B5EF4-FFF2-40B4-BE49-F238E27FC236}">
                      <a16:creationId xmlns:a16="http://schemas.microsoft.com/office/drawing/2014/main" id="{D52344FE-FC3D-49A7-AA3B-1BDFE902DD92}"/>
                    </a:ext>
                  </a:extLst>
                </p:cNvPr>
                <p:cNvSpPr>
                  <a:spLocks/>
                </p:cNvSpPr>
                <p:nvPr userDrawn="1"/>
              </p:nvSpPr>
              <p:spPr bwMode="auto">
                <a:xfrm rot="-3172564">
                  <a:off x="4966" y="71"/>
                  <a:ext cx="153" cy="125"/>
                </a:xfrm>
                <a:custGeom>
                  <a:avLst/>
                  <a:gdLst>
                    <a:gd name="T0" fmla="*/ 0 w 604"/>
                    <a:gd name="T1" fmla="*/ 0 h 349"/>
                    <a:gd name="T2" fmla="*/ 298 w 604"/>
                    <a:gd name="T3" fmla="*/ 184 h 349"/>
                    <a:gd name="T4" fmla="*/ 500 w 604"/>
                    <a:gd name="T5" fmla="*/ 349 h 349"/>
                    <a:gd name="T6" fmla="*/ 604 w 604"/>
                    <a:gd name="T7" fmla="*/ 140 h 349"/>
                    <a:gd name="T8" fmla="*/ 359 w 604"/>
                    <a:gd name="T9" fmla="*/ 9 h 349"/>
                    <a:gd name="T10" fmla="*/ 464 w 604"/>
                    <a:gd name="T11" fmla="*/ 184 h 349"/>
                    <a:gd name="T12" fmla="*/ 131 w 604"/>
                    <a:gd name="T13" fmla="*/ 17 h 349"/>
                    <a:gd name="T14" fmla="*/ 0 w 604"/>
                    <a:gd name="T15" fmla="*/ 0 h 349"/>
                    <a:gd name="T16" fmla="*/ 0 w 604"/>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49" name="Freeform 45">
                  <a:extLst>
                    <a:ext uri="{FF2B5EF4-FFF2-40B4-BE49-F238E27FC236}">
                      <a16:creationId xmlns:a16="http://schemas.microsoft.com/office/drawing/2014/main" id="{235FB43B-0CDD-4A1C-9912-6A806C8B207F}"/>
                    </a:ext>
                  </a:extLst>
                </p:cNvPr>
                <p:cNvSpPr>
                  <a:spLocks/>
                </p:cNvSpPr>
                <p:nvPr userDrawn="1"/>
              </p:nvSpPr>
              <p:spPr bwMode="auto">
                <a:xfrm rot="-3172564">
                  <a:off x="5048" y="332"/>
                  <a:ext cx="269" cy="438"/>
                </a:xfrm>
                <a:custGeom>
                  <a:avLst/>
                  <a:gdLst>
                    <a:gd name="T0" fmla="*/ 741 w 1064"/>
                    <a:gd name="T1" fmla="*/ 129 h 1230"/>
                    <a:gd name="T2" fmla="*/ 485 w 1064"/>
                    <a:gd name="T3" fmla="*/ 352 h 1230"/>
                    <a:gd name="T4" fmla="*/ 163 w 1064"/>
                    <a:gd name="T5" fmla="*/ 762 h 1230"/>
                    <a:gd name="T6" fmla="*/ 0 w 1064"/>
                    <a:gd name="T7" fmla="*/ 1101 h 1230"/>
                    <a:gd name="T8" fmla="*/ 59 w 1064"/>
                    <a:gd name="T9" fmla="*/ 1230 h 1230"/>
                    <a:gd name="T10" fmla="*/ 262 w 1064"/>
                    <a:gd name="T11" fmla="*/ 1201 h 1230"/>
                    <a:gd name="T12" fmla="*/ 578 w 1064"/>
                    <a:gd name="T13" fmla="*/ 914 h 1230"/>
                    <a:gd name="T14" fmla="*/ 876 w 1064"/>
                    <a:gd name="T15" fmla="*/ 534 h 1230"/>
                    <a:gd name="T16" fmla="*/ 1034 w 1064"/>
                    <a:gd name="T17" fmla="*/ 270 h 1230"/>
                    <a:gd name="T18" fmla="*/ 1064 w 1064"/>
                    <a:gd name="T19" fmla="*/ 84 h 1230"/>
                    <a:gd name="T20" fmla="*/ 977 w 1064"/>
                    <a:gd name="T21" fmla="*/ 0 h 1230"/>
                    <a:gd name="T22" fmla="*/ 836 w 1064"/>
                    <a:gd name="T23" fmla="*/ 65 h 1230"/>
                    <a:gd name="T24" fmla="*/ 969 w 1064"/>
                    <a:gd name="T25" fmla="*/ 107 h 1230"/>
                    <a:gd name="T26" fmla="*/ 876 w 1064"/>
                    <a:gd name="T27" fmla="*/ 352 h 1230"/>
                    <a:gd name="T28" fmla="*/ 690 w 1064"/>
                    <a:gd name="T29" fmla="*/ 656 h 1230"/>
                    <a:gd name="T30" fmla="*/ 350 w 1064"/>
                    <a:gd name="T31" fmla="*/ 1008 h 1230"/>
                    <a:gd name="T32" fmla="*/ 116 w 1064"/>
                    <a:gd name="T33" fmla="*/ 1114 h 1230"/>
                    <a:gd name="T34" fmla="*/ 135 w 1064"/>
                    <a:gd name="T35" fmla="*/ 943 h 1230"/>
                    <a:gd name="T36" fmla="*/ 437 w 1064"/>
                    <a:gd name="T37" fmla="*/ 504 h 1230"/>
                    <a:gd name="T38" fmla="*/ 831 w 1064"/>
                    <a:gd name="T39" fmla="*/ 118 h 1230"/>
                    <a:gd name="T40" fmla="*/ 741 w 1064"/>
                    <a:gd name="T41" fmla="*/ 129 h 1230"/>
                    <a:gd name="T42" fmla="*/ 741 w 1064"/>
                    <a:gd name="T43" fmla="*/ 12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50" name="Freeform 46">
                  <a:extLst>
                    <a:ext uri="{FF2B5EF4-FFF2-40B4-BE49-F238E27FC236}">
                      <a16:creationId xmlns:a16="http://schemas.microsoft.com/office/drawing/2014/main" id="{363599F5-3325-4547-AC99-53167718D1AF}"/>
                    </a:ext>
                  </a:extLst>
                </p:cNvPr>
                <p:cNvSpPr>
                  <a:spLocks/>
                </p:cNvSpPr>
                <p:nvPr userDrawn="1"/>
              </p:nvSpPr>
              <p:spPr bwMode="auto">
                <a:xfrm rot="-3172564">
                  <a:off x="4858" y="182"/>
                  <a:ext cx="505" cy="898"/>
                </a:xfrm>
                <a:custGeom>
                  <a:avLst/>
                  <a:gdLst>
                    <a:gd name="T0" fmla="*/ 1941 w 2002"/>
                    <a:gd name="T1" fmla="*/ 0 h 2521"/>
                    <a:gd name="T2" fmla="*/ 0 w 2002"/>
                    <a:gd name="T3" fmla="*/ 2521 h 2521"/>
                    <a:gd name="T4" fmla="*/ 192 w 2002"/>
                    <a:gd name="T5" fmla="*/ 2450 h 2521"/>
                    <a:gd name="T6" fmla="*/ 2002 w 2002"/>
                    <a:gd name="T7" fmla="*/ 61 h 2521"/>
                    <a:gd name="T8" fmla="*/ 1941 w 2002"/>
                    <a:gd name="T9" fmla="*/ 0 h 2521"/>
                    <a:gd name="T10" fmla="*/ 1941 w 2002"/>
                    <a:gd name="T11" fmla="*/ 0 h 2521"/>
                  </a:gdLst>
                  <a:ahLst/>
                  <a:cxnLst>
                    <a:cxn ang="0">
                      <a:pos x="T0" y="T1"/>
                    </a:cxn>
                    <a:cxn ang="0">
                      <a:pos x="T2" y="T3"/>
                    </a:cxn>
                    <a:cxn ang="0">
                      <a:pos x="T4" y="T5"/>
                    </a:cxn>
                    <a:cxn ang="0">
                      <a:pos x="T6" y="T7"/>
                    </a:cxn>
                    <a:cxn ang="0">
                      <a:pos x="T8" y="T9"/>
                    </a:cxn>
                    <a:cxn ang="0">
                      <a:pos x="T10" y="T11"/>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51" name="Freeform 47">
                  <a:extLst>
                    <a:ext uri="{FF2B5EF4-FFF2-40B4-BE49-F238E27FC236}">
                      <a16:creationId xmlns:a16="http://schemas.microsoft.com/office/drawing/2014/main" id="{0385F544-23DD-4CD7-AC44-52AFC507A51C}"/>
                    </a:ext>
                  </a:extLst>
                </p:cNvPr>
                <p:cNvSpPr>
                  <a:spLocks/>
                </p:cNvSpPr>
                <p:nvPr userDrawn="1"/>
              </p:nvSpPr>
              <p:spPr bwMode="auto">
                <a:xfrm rot="-3172564">
                  <a:off x="4903" y="-19"/>
                  <a:ext cx="758" cy="1344"/>
                </a:xfrm>
                <a:custGeom>
                  <a:avLst/>
                  <a:gdLst>
                    <a:gd name="T0" fmla="*/ 95 w 3007"/>
                    <a:gd name="T1" fmla="*/ 2844 h 3771"/>
                    <a:gd name="T2" fmla="*/ 394 w 3007"/>
                    <a:gd name="T3" fmla="*/ 2834 h 3771"/>
                    <a:gd name="T4" fmla="*/ 821 w 3007"/>
                    <a:gd name="T5" fmla="*/ 3009 h 3771"/>
                    <a:gd name="T6" fmla="*/ 681 w 3007"/>
                    <a:gd name="T7" fmla="*/ 2817 h 3771"/>
                    <a:gd name="T8" fmla="*/ 367 w 3007"/>
                    <a:gd name="T9" fmla="*/ 2703 h 3771"/>
                    <a:gd name="T10" fmla="*/ 637 w 3007"/>
                    <a:gd name="T11" fmla="*/ 2720 h 3771"/>
                    <a:gd name="T12" fmla="*/ 979 w 3007"/>
                    <a:gd name="T13" fmla="*/ 2870 h 3771"/>
                    <a:gd name="T14" fmla="*/ 2859 w 3007"/>
                    <a:gd name="T15" fmla="*/ 420 h 3771"/>
                    <a:gd name="T16" fmla="*/ 2578 w 3007"/>
                    <a:gd name="T17" fmla="*/ 148 h 3771"/>
                    <a:gd name="T18" fmla="*/ 2308 w 3007"/>
                    <a:gd name="T19" fmla="*/ 0 h 3771"/>
                    <a:gd name="T20" fmla="*/ 2692 w 3007"/>
                    <a:gd name="T21" fmla="*/ 78 h 3771"/>
                    <a:gd name="T22" fmla="*/ 3007 w 3007"/>
                    <a:gd name="T23" fmla="*/ 428 h 3771"/>
                    <a:gd name="T24" fmla="*/ 831 w 3007"/>
                    <a:gd name="T25" fmla="*/ 3273 h 3771"/>
                    <a:gd name="T26" fmla="*/ 481 w 3007"/>
                    <a:gd name="T27" fmla="*/ 3412 h 3771"/>
                    <a:gd name="T28" fmla="*/ 105 w 3007"/>
                    <a:gd name="T29" fmla="*/ 3771 h 3771"/>
                    <a:gd name="T30" fmla="*/ 0 w 3007"/>
                    <a:gd name="T31" fmla="*/ 3667 h 3771"/>
                    <a:gd name="T32" fmla="*/ 131 w 3007"/>
                    <a:gd name="T33" fmla="*/ 3631 h 3771"/>
                    <a:gd name="T34" fmla="*/ 376 w 3007"/>
                    <a:gd name="T35" fmla="*/ 3385 h 3771"/>
                    <a:gd name="T36" fmla="*/ 165 w 3007"/>
                    <a:gd name="T37" fmla="*/ 3273 h 3771"/>
                    <a:gd name="T38" fmla="*/ 165 w 3007"/>
                    <a:gd name="T39" fmla="*/ 3176 h 3771"/>
                    <a:gd name="T40" fmla="*/ 411 w 3007"/>
                    <a:gd name="T41" fmla="*/ 3298 h 3771"/>
                    <a:gd name="T42" fmla="*/ 411 w 3007"/>
                    <a:gd name="T43" fmla="*/ 3186 h 3771"/>
                    <a:gd name="T44" fmla="*/ 603 w 3007"/>
                    <a:gd name="T45" fmla="*/ 3220 h 3771"/>
                    <a:gd name="T46" fmla="*/ 428 w 3007"/>
                    <a:gd name="T47" fmla="*/ 3079 h 3771"/>
                    <a:gd name="T48" fmla="*/ 629 w 3007"/>
                    <a:gd name="T49" fmla="*/ 3062 h 3771"/>
                    <a:gd name="T50" fmla="*/ 95 w 3007"/>
                    <a:gd name="T51" fmla="*/ 2844 h 3771"/>
                    <a:gd name="T52" fmla="*/ 95 w 3007"/>
                    <a:gd name="T53" fmla="*/ 2844 h 3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52" name="Freeform 48">
                  <a:extLst>
                    <a:ext uri="{FF2B5EF4-FFF2-40B4-BE49-F238E27FC236}">
                      <a16:creationId xmlns:a16="http://schemas.microsoft.com/office/drawing/2014/main" id="{F9C12F57-3B6B-47DF-82FD-673C6E0F5BBC}"/>
                    </a:ext>
                  </a:extLst>
                </p:cNvPr>
                <p:cNvSpPr>
                  <a:spLocks/>
                </p:cNvSpPr>
                <p:nvPr userDrawn="1"/>
              </p:nvSpPr>
              <p:spPr bwMode="auto">
                <a:xfrm rot="-3172564">
                  <a:off x="5297" y="897"/>
                  <a:ext cx="169" cy="122"/>
                </a:xfrm>
                <a:custGeom>
                  <a:avLst/>
                  <a:gdLst>
                    <a:gd name="T0" fmla="*/ 0 w 673"/>
                    <a:gd name="T1" fmla="*/ 80 h 342"/>
                    <a:gd name="T2" fmla="*/ 255 w 673"/>
                    <a:gd name="T3" fmla="*/ 106 h 342"/>
                    <a:gd name="T4" fmla="*/ 639 w 673"/>
                    <a:gd name="T5" fmla="*/ 342 h 342"/>
                    <a:gd name="T6" fmla="*/ 673 w 673"/>
                    <a:gd name="T7" fmla="*/ 289 h 342"/>
                    <a:gd name="T8" fmla="*/ 447 w 673"/>
                    <a:gd name="T9" fmla="*/ 114 h 342"/>
                    <a:gd name="T10" fmla="*/ 26 w 673"/>
                    <a:gd name="T11" fmla="*/ 0 h 342"/>
                    <a:gd name="T12" fmla="*/ 0 w 673"/>
                    <a:gd name="T13" fmla="*/ 80 h 342"/>
                    <a:gd name="T14" fmla="*/ 0 w 673"/>
                    <a:gd name="T15" fmla="*/ 80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53" name="Freeform 49">
                  <a:extLst>
                    <a:ext uri="{FF2B5EF4-FFF2-40B4-BE49-F238E27FC236}">
                      <a16:creationId xmlns:a16="http://schemas.microsoft.com/office/drawing/2014/main" id="{A29FEF5F-4CB0-45A2-AF22-702141427C77}"/>
                    </a:ext>
                  </a:extLst>
                </p:cNvPr>
                <p:cNvSpPr>
                  <a:spLocks/>
                </p:cNvSpPr>
                <p:nvPr userDrawn="1"/>
              </p:nvSpPr>
              <p:spPr bwMode="auto">
                <a:xfrm rot="-3172564">
                  <a:off x="5253" y="806"/>
                  <a:ext cx="181" cy="144"/>
                </a:xfrm>
                <a:custGeom>
                  <a:avLst/>
                  <a:gdLst>
                    <a:gd name="T0" fmla="*/ 0 w 716"/>
                    <a:gd name="T1" fmla="*/ 78 h 403"/>
                    <a:gd name="T2" fmla="*/ 340 w 716"/>
                    <a:gd name="T3" fmla="*/ 148 h 403"/>
                    <a:gd name="T4" fmla="*/ 638 w 716"/>
                    <a:gd name="T5" fmla="*/ 403 h 403"/>
                    <a:gd name="T6" fmla="*/ 716 w 716"/>
                    <a:gd name="T7" fmla="*/ 296 h 403"/>
                    <a:gd name="T8" fmla="*/ 420 w 716"/>
                    <a:gd name="T9" fmla="*/ 114 h 403"/>
                    <a:gd name="T10" fmla="*/ 70 w 716"/>
                    <a:gd name="T11" fmla="*/ 0 h 403"/>
                    <a:gd name="T12" fmla="*/ 0 w 716"/>
                    <a:gd name="T13" fmla="*/ 78 h 403"/>
                    <a:gd name="T14" fmla="*/ 0 w 716"/>
                    <a:gd name="T15" fmla="*/ 78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54" name="Freeform 50">
                  <a:extLst>
                    <a:ext uri="{FF2B5EF4-FFF2-40B4-BE49-F238E27FC236}">
                      <a16:creationId xmlns:a16="http://schemas.microsoft.com/office/drawing/2014/main" id="{469D5382-81EB-4A06-8D57-ACB91410B4F8}"/>
                    </a:ext>
                  </a:extLst>
                </p:cNvPr>
                <p:cNvSpPr>
                  <a:spLocks/>
                </p:cNvSpPr>
                <p:nvPr userDrawn="1"/>
              </p:nvSpPr>
              <p:spPr bwMode="auto">
                <a:xfrm rot="-3172564">
                  <a:off x="4985" y="210"/>
                  <a:ext cx="181" cy="147"/>
                </a:xfrm>
                <a:custGeom>
                  <a:avLst/>
                  <a:gdLst>
                    <a:gd name="T0" fmla="*/ 0 w 717"/>
                    <a:gd name="T1" fmla="*/ 78 h 411"/>
                    <a:gd name="T2" fmla="*/ 316 w 717"/>
                    <a:gd name="T3" fmla="*/ 139 h 411"/>
                    <a:gd name="T4" fmla="*/ 649 w 717"/>
                    <a:gd name="T5" fmla="*/ 411 h 411"/>
                    <a:gd name="T6" fmla="*/ 717 w 717"/>
                    <a:gd name="T7" fmla="*/ 314 h 411"/>
                    <a:gd name="T8" fmla="*/ 394 w 717"/>
                    <a:gd name="T9" fmla="*/ 87 h 411"/>
                    <a:gd name="T10" fmla="*/ 54 w 717"/>
                    <a:gd name="T11" fmla="*/ 0 h 411"/>
                    <a:gd name="T12" fmla="*/ 0 w 717"/>
                    <a:gd name="T13" fmla="*/ 78 h 411"/>
                    <a:gd name="T14" fmla="*/ 0 w 717"/>
                    <a:gd name="T15" fmla="*/ 78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955" name="Freeform 51">
                  <a:extLst>
                    <a:ext uri="{FF2B5EF4-FFF2-40B4-BE49-F238E27FC236}">
                      <a16:creationId xmlns:a16="http://schemas.microsoft.com/office/drawing/2014/main" id="{0536E95E-939C-4959-9F1F-07B99CC8EA7D}"/>
                    </a:ext>
                  </a:extLst>
                </p:cNvPr>
                <p:cNvSpPr>
                  <a:spLocks/>
                </p:cNvSpPr>
                <p:nvPr userDrawn="1"/>
              </p:nvSpPr>
              <p:spPr bwMode="auto">
                <a:xfrm rot="-3172564">
                  <a:off x="4948" y="142"/>
                  <a:ext cx="179" cy="138"/>
                </a:xfrm>
                <a:custGeom>
                  <a:avLst/>
                  <a:gdLst>
                    <a:gd name="T0" fmla="*/ 0 w 709"/>
                    <a:gd name="T1" fmla="*/ 88 h 386"/>
                    <a:gd name="T2" fmla="*/ 272 w 709"/>
                    <a:gd name="T3" fmla="*/ 131 h 386"/>
                    <a:gd name="T4" fmla="*/ 665 w 709"/>
                    <a:gd name="T5" fmla="*/ 386 h 386"/>
                    <a:gd name="T6" fmla="*/ 709 w 709"/>
                    <a:gd name="T7" fmla="*/ 308 h 386"/>
                    <a:gd name="T8" fmla="*/ 306 w 709"/>
                    <a:gd name="T9" fmla="*/ 53 h 386"/>
                    <a:gd name="T10" fmla="*/ 43 w 709"/>
                    <a:gd name="T11" fmla="*/ 0 h 386"/>
                    <a:gd name="T12" fmla="*/ 0 w 709"/>
                    <a:gd name="T13" fmla="*/ 88 h 386"/>
                    <a:gd name="T14" fmla="*/ 0 w 709"/>
                    <a:gd name="T15" fmla="*/ 88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1956" name="Line 52">
              <a:extLst>
                <a:ext uri="{FF2B5EF4-FFF2-40B4-BE49-F238E27FC236}">
                  <a16:creationId xmlns:a16="http://schemas.microsoft.com/office/drawing/2014/main" id="{A10F4CC4-CC80-4604-ADB2-2DF62C7EA1BB}"/>
                </a:ext>
              </a:extLst>
            </p:cNvPr>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2pPr>
      <a:lvl3pPr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3pPr>
      <a:lvl4pPr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4pPr>
      <a:lvl5pPr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32.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233.wmf"/></Relationships>
</file>

<file path=ppt/slides/_rels/slide102.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23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4.bin"/><Relationship Id="rId14" Type="http://schemas.openxmlformats.org/officeDocument/2006/relationships/image" Target="../media/image28.wmf"/></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0.bin"/><Relationship Id="rId14" Type="http://schemas.openxmlformats.org/officeDocument/2006/relationships/image" Target="../media/image34.wmf"/></Relationships>
</file>

<file path=ppt/slides/_rels/slide17.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6.bin"/><Relationship Id="rId14" Type="http://schemas.openxmlformats.org/officeDocument/2006/relationships/image" Target="../media/image40.wmf"/></Relationships>
</file>

<file path=ppt/slides/_rels/slide1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6.png"/><Relationship Id="rId5" Type="http://schemas.openxmlformats.org/officeDocument/2006/relationships/oleObject" Target="../embeddings/oleObject45.bin"/><Relationship Id="rId4" Type="http://schemas.openxmlformats.org/officeDocument/2006/relationships/image" Target="../media/image4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8.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9.bin"/><Relationship Id="rId14" Type="http://schemas.openxmlformats.org/officeDocument/2006/relationships/image" Target="../media/image52.wmf"/></Relationships>
</file>

<file path=ppt/slides/_rels/slide22.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4.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5.wmf"/><Relationship Id="rId4" Type="http://schemas.openxmlformats.org/officeDocument/2006/relationships/image" Target="../media/image53.wmf"/><Relationship Id="rId9"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8.bin"/><Relationship Id="rId5" Type="http://schemas.openxmlformats.org/officeDocument/2006/relationships/image" Target="../media/image57.wmf"/><Relationship Id="rId4" Type="http://schemas.openxmlformats.org/officeDocument/2006/relationships/oleObject" Target="../embeddings/oleObject57.bin"/><Relationship Id="rId9" Type="http://schemas.openxmlformats.org/officeDocument/2006/relationships/image" Target="../media/image59.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60.wmf"/><Relationship Id="rId4" Type="http://schemas.openxmlformats.org/officeDocument/2006/relationships/oleObject" Target="../embeddings/oleObject6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2.wmf"/><Relationship Id="rId5" Type="http://schemas.openxmlformats.org/officeDocument/2006/relationships/oleObject" Target="../embeddings/oleObject62.bin"/><Relationship Id="rId4" Type="http://schemas.openxmlformats.org/officeDocument/2006/relationships/image" Target="../media/image6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5.wmf"/><Relationship Id="rId5" Type="http://schemas.openxmlformats.org/officeDocument/2006/relationships/oleObject" Target="../embeddings/oleObject65.bin"/><Relationship Id="rId4" Type="http://schemas.openxmlformats.org/officeDocument/2006/relationships/image" Target="../media/image6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6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69.bin"/><Relationship Id="rId4" Type="http://schemas.openxmlformats.org/officeDocument/2006/relationships/image" Target="../media/image6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5.bin"/><Relationship Id="rId18" Type="http://schemas.openxmlformats.org/officeDocument/2006/relationships/image" Target="../media/image77.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4.wmf"/><Relationship Id="rId17" Type="http://schemas.openxmlformats.org/officeDocument/2006/relationships/oleObject" Target="../embeddings/oleObject77.bin"/><Relationship Id="rId2" Type="http://schemas.openxmlformats.org/officeDocument/2006/relationships/slideLayout" Target="../slideLayouts/slideLayout7.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9.vml"/><Relationship Id="rId6" Type="http://schemas.openxmlformats.org/officeDocument/2006/relationships/image" Target="../media/image71.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73.wmf"/><Relationship Id="rId19" Type="http://schemas.openxmlformats.org/officeDocument/2006/relationships/oleObject" Target="../embeddings/oleObject78.bin"/><Relationship Id="rId4" Type="http://schemas.openxmlformats.org/officeDocument/2006/relationships/image" Target="../media/image70.wmf"/><Relationship Id="rId9" Type="http://schemas.openxmlformats.org/officeDocument/2006/relationships/oleObject" Target="../embeddings/oleObject73.bin"/><Relationship Id="rId14" Type="http://schemas.openxmlformats.org/officeDocument/2006/relationships/image" Target="../media/image75.wmf"/></Relationships>
</file>

<file path=ppt/slides/_rels/slide35.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0.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2.bin"/><Relationship Id="rId14" Type="http://schemas.openxmlformats.org/officeDocument/2006/relationships/image" Target="../media/image84.wmf"/></Relationships>
</file>

<file path=ppt/slides/_rels/slide3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6.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8.bin"/></Relationships>
</file>

<file path=ppt/slides/_rels/slide3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1.wmf"/><Relationship Id="rId5" Type="http://schemas.openxmlformats.org/officeDocument/2006/relationships/oleObject" Target="../embeddings/oleObject91.bin"/><Relationship Id="rId4" Type="http://schemas.openxmlformats.org/officeDocument/2006/relationships/image" Target="../media/image9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4.wmf"/><Relationship Id="rId5" Type="http://schemas.openxmlformats.org/officeDocument/2006/relationships/oleObject" Target="../embeddings/oleObject94.bin"/><Relationship Id="rId4" Type="http://schemas.openxmlformats.org/officeDocument/2006/relationships/image" Target="../media/image93.wmf"/></Relationships>
</file>

<file path=ppt/slides/_rels/slide42.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2.wmf"/><Relationship Id="rId5" Type="http://schemas.openxmlformats.org/officeDocument/2006/relationships/oleObject" Target="../embeddings/oleObject96.bin"/><Relationship Id="rId4" Type="http://schemas.openxmlformats.org/officeDocument/2006/relationships/image" Target="../media/image9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8.bin"/><Relationship Id="rId7" Type="http://schemas.openxmlformats.org/officeDocument/2006/relationships/image" Target="../media/image99.pn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8.wmf"/><Relationship Id="rId5" Type="http://schemas.openxmlformats.org/officeDocument/2006/relationships/oleObject" Target="../embeddings/oleObject99.bin"/><Relationship Id="rId4" Type="http://schemas.openxmlformats.org/officeDocument/2006/relationships/image" Target="../media/image97.wmf"/></Relationships>
</file>

<file path=ppt/slides/_rels/slide44.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1.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3.bin"/><Relationship Id="rId14" Type="http://schemas.openxmlformats.org/officeDocument/2006/relationships/image" Target="../media/image105.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oleObject" Target="../embeddings/oleObject112.bin"/><Relationship Id="rId18" Type="http://schemas.openxmlformats.org/officeDocument/2006/relationships/image" Target="../media/image111.wmf"/><Relationship Id="rId3" Type="http://schemas.openxmlformats.org/officeDocument/2006/relationships/oleObject" Target="../embeddings/oleObject106.bin"/><Relationship Id="rId21" Type="http://schemas.openxmlformats.org/officeDocument/2006/relationships/oleObject" Target="../embeddings/oleObject116.bin"/><Relationship Id="rId7" Type="http://schemas.openxmlformats.org/officeDocument/2006/relationships/oleObject" Target="../embeddings/oleObject108.bin"/><Relationship Id="rId12" Type="http://schemas.openxmlformats.org/officeDocument/2006/relationships/image" Target="../media/image108.wmf"/><Relationship Id="rId17" Type="http://schemas.openxmlformats.org/officeDocument/2006/relationships/oleObject" Target="../embeddings/oleObject114.bin"/><Relationship Id="rId25"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27.vml"/><Relationship Id="rId6" Type="http://schemas.openxmlformats.org/officeDocument/2006/relationships/image" Target="../media/image107.wmf"/><Relationship Id="rId11" Type="http://schemas.openxmlformats.org/officeDocument/2006/relationships/oleObject" Target="../embeddings/oleObject111.bin"/><Relationship Id="rId24" Type="http://schemas.openxmlformats.org/officeDocument/2006/relationships/image" Target="../media/image114.wmf"/><Relationship Id="rId5" Type="http://schemas.openxmlformats.org/officeDocument/2006/relationships/oleObject" Target="../embeddings/oleObject107.bin"/><Relationship Id="rId15" Type="http://schemas.openxmlformats.org/officeDocument/2006/relationships/oleObject" Target="../embeddings/oleObject113.bin"/><Relationship Id="rId23" Type="http://schemas.openxmlformats.org/officeDocument/2006/relationships/oleObject" Target="../embeddings/oleObject117.bin"/><Relationship Id="rId10" Type="http://schemas.openxmlformats.org/officeDocument/2006/relationships/image" Target="../media/image101.wmf"/><Relationship Id="rId19" Type="http://schemas.openxmlformats.org/officeDocument/2006/relationships/oleObject" Target="../embeddings/oleObject115.bin"/><Relationship Id="rId4" Type="http://schemas.openxmlformats.org/officeDocument/2006/relationships/image" Target="../media/image106.wmf"/><Relationship Id="rId9" Type="http://schemas.openxmlformats.org/officeDocument/2006/relationships/oleObject" Target="../embeddings/oleObject110.bin"/><Relationship Id="rId14" Type="http://schemas.openxmlformats.org/officeDocument/2006/relationships/image" Target="../media/image109.wmf"/><Relationship Id="rId22" Type="http://schemas.openxmlformats.org/officeDocument/2006/relationships/image" Target="../media/image11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6.wmf"/><Relationship Id="rId5" Type="http://schemas.openxmlformats.org/officeDocument/2006/relationships/oleObject" Target="../embeddings/oleObject120.bin"/><Relationship Id="rId4" Type="http://schemas.openxmlformats.org/officeDocument/2006/relationships/image" Target="../media/image115.wmf"/></Relationships>
</file>

<file path=ppt/slides/_rels/slide47.x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9.emf"/><Relationship Id="rId5" Type="http://schemas.openxmlformats.org/officeDocument/2006/relationships/oleObject" Target="../embeddings/oleObject122.bin"/><Relationship Id="rId4" Type="http://schemas.openxmlformats.org/officeDocument/2006/relationships/image" Target="../media/image11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1.emf"/><Relationship Id="rId11" Type="http://schemas.openxmlformats.org/officeDocument/2006/relationships/image" Target="../media/image124.png"/><Relationship Id="rId5" Type="http://schemas.openxmlformats.org/officeDocument/2006/relationships/oleObject" Target="../embeddings/oleObject124.bin"/><Relationship Id="rId10" Type="http://schemas.openxmlformats.org/officeDocument/2006/relationships/image" Target="../media/image123.emf"/><Relationship Id="rId4" Type="http://schemas.openxmlformats.org/officeDocument/2006/relationships/image" Target="../media/image120.emf"/><Relationship Id="rId9" Type="http://schemas.openxmlformats.org/officeDocument/2006/relationships/oleObject" Target="../embeddings/oleObject126.bin"/></Relationships>
</file>

<file path=ppt/slides/_rels/slide51.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26.png"/><Relationship Id="rId5" Type="http://schemas.openxmlformats.org/officeDocument/2006/relationships/oleObject" Target="../embeddings/oleObject128.bin"/><Relationship Id="rId4" Type="http://schemas.openxmlformats.org/officeDocument/2006/relationships/image" Target="../media/image125.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12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4.jpeg"/><Relationship Id="rId4" Type="http://schemas.openxmlformats.org/officeDocument/2006/relationships/image" Target="../media/image13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39.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6.w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34.bin"/></Relationships>
</file>

<file path=ppt/slides/_rels/slide6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142.jpeg"/><Relationship Id="rId4" Type="http://schemas.openxmlformats.org/officeDocument/2006/relationships/image" Target="../media/image141.wmf"/></Relationships>
</file>

<file path=ppt/slides/_rels/slide64.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36.wmf"/><Relationship Id="rId5" Type="http://schemas.openxmlformats.org/officeDocument/2006/relationships/oleObject" Target="../embeddings/oleObject138.bin"/><Relationship Id="rId4" Type="http://schemas.openxmlformats.org/officeDocument/2006/relationships/image" Target="../media/image143.wmf"/></Relationships>
</file>

<file path=ppt/slides/_rels/slide65.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145.wmf"/><Relationship Id="rId11" Type="http://schemas.openxmlformats.org/officeDocument/2006/relationships/image" Target="../media/image148.emf"/><Relationship Id="rId5" Type="http://schemas.openxmlformats.org/officeDocument/2006/relationships/oleObject" Target="../embeddings/oleObject141.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43.bin"/></Relationships>
</file>

<file path=ppt/slides/_rels/slide66.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image" Target="../media/image153.wmf"/><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50.wmf"/><Relationship Id="rId11" Type="http://schemas.openxmlformats.org/officeDocument/2006/relationships/image" Target="../media/image154.png"/><Relationship Id="rId5" Type="http://schemas.openxmlformats.org/officeDocument/2006/relationships/oleObject" Target="../embeddings/oleObject145.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47.bin"/></Relationships>
</file>

<file path=ppt/slides/_rels/slide67.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54.bin"/><Relationship Id="rId18" Type="http://schemas.openxmlformats.org/officeDocument/2006/relationships/image" Target="../media/image158.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1.w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57.wmf"/><Relationship Id="rId1" Type="http://schemas.openxmlformats.org/officeDocument/2006/relationships/vmlDrawing" Target="../drawings/vmlDrawing38.vml"/><Relationship Id="rId6" Type="http://schemas.openxmlformats.org/officeDocument/2006/relationships/image" Target="../media/image155.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50.wmf"/><Relationship Id="rId4" Type="http://schemas.openxmlformats.org/officeDocument/2006/relationships/image" Target="../media/image135.wmf"/><Relationship Id="rId9" Type="http://schemas.openxmlformats.org/officeDocument/2006/relationships/oleObject" Target="../embeddings/oleObject152.bin"/><Relationship Id="rId14" Type="http://schemas.openxmlformats.org/officeDocument/2006/relationships/image" Target="../media/image156.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60.wmf"/><Relationship Id="rId5" Type="http://schemas.openxmlformats.org/officeDocument/2006/relationships/oleObject" Target="../embeddings/oleObject158.bin"/><Relationship Id="rId4" Type="http://schemas.openxmlformats.org/officeDocument/2006/relationships/image" Target="../media/image159.wmf"/></Relationships>
</file>

<file path=ppt/slides/_rels/slide69.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62.wmf"/><Relationship Id="rId5" Type="http://schemas.openxmlformats.org/officeDocument/2006/relationships/oleObject" Target="../embeddings/oleObject160.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62.bin"/></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66.wmf"/><Relationship Id="rId11" Type="http://schemas.openxmlformats.org/officeDocument/2006/relationships/oleObject" Target="../embeddings/oleObject167.bin"/><Relationship Id="rId5" Type="http://schemas.openxmlformats.org/officeDocument/2006/relationships/oleObject" Target="../embeddings/oleObject164.bin"/><Relationship Id="rId10" Type="http://schemas.openxmlformats.org/officeDocument/2006/relationships/image" Target="../media/image168.wmf"/><Relationship Id="rId4" Type="http://schemas.openxmlformats.org/officeDocument/2006/relationships/image" Target="../media/image165.wmf"/><Relationship Id="rId9" Type="http://schemas.openxmlformats.org/officeDocument/2006/relationships/oleObject" Target="../embeddings/oleObject166.bin"/></Relationships>
</file>

<file path=ppt/slides/_rels/slide71.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73.wmf"/><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image" Target="../media/image170.wmf"/><Relationship Id="rId11" Type="http://schemas.openxmlformats.org/officeDocument/2006/relationships/oleObject" Target="../embeddings/oleObject172.bin"/><Relationship Id="rId5" Type="http://schemas.openxmlformats.org/officeDocument/2006/relationships/oleObject" Target="../embeddings/oleObject169.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71.bin"/></Relationships>
</file>

<file path=ppt/slides/_rels/slide72.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77.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74.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76.wmf"/><Relationship Id="rId4" Type="http://schemas.openxmlformats.org/officeDocument/2006/relationships/image" Target="../media/image159.wmf"/><Relationship Id="rId9" Type="http://schemas.openxmlformats.org/officeDocument/2006/relationships/oleObject" Target="../embeddings/oleObject176.bin"/></Relationships>
</file>

<file path=ppt/slides/_rels/slide73.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79.wmf"/><Relationship Id="rId5" Type="http://schemas.openxmlformats.org/officeDocument/2006/relationships/oleObject" Target="../embeddings/oleObject179.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81.bin"/></Relationships>
</file>

<file path=ppt/slides/_rels/slide74.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187.bin"/><Relationship Id="rId18" Type="http://schemas.openxmlformats.org/officeDocument/2006/relationships/image" Target="../media/image189.wmf"/><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86.wmf"/><Relationship Id="rId17" Type="http://schemas.openxmlformats.org/officeDocument/2006/relationships/oleObject" Target="../embeddings/oleObject189.bin"/><Relationship Id="rId2" Type="http://schemas.openxmlformats.org/officeDocument/2006/relationships/slideLayout" Target="../slideLayouts/slideLayout7.xml"/><Relationship Id="rId16" Type="http://schemas.openxmlformats.org/officeDocument/2006/relationships/image" Target="../media/image188.wmf"/><Relationship Id="rId1" Type="http://schemas.openxmlformats.org/officeDocument/2006/relationships/vmlDrawing" Target="../drawings/vmlDrawing45.vml"/><Relationship Id="rId6" Type="http://schemas.openxmlformats.org/officeDocument/2006/relationships/image" Target="../media/image183.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85.bin"/><Relationship Id="rId14" Type="http://schemas.openxmlformats.org/officeDocument/2006/relationships/image" Target="../media/image187.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oleObject" Target="../embeddings/oleObject198.bin"/><Relationship Id="rId18" Type="http://schemas.openxmlformats.org/officeDocument/2006/relationships/image" Target="../media/image194.wmf"/><Relationship Id="rId3" Type="http://schemas.openxmlformats.org/officeDocument/2006/relationships/oleObject" Target="../embeddings/oleObject190.bin"/><Relationship Id="rId7" Type="http://schemas.openxmlformats.org/officeDocument/2006/relationships/oleObject" Target="../embeddings/oleObject193.bin"/><Relationship Id="rId12" Type="http://schemas.openxmlformats.org/officeDocument/2006/relationships/oleObject" Target="../embeddings/oleObject197.bin"/><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93.wmf"/><Relationship Id="rId1" Type="http://schemas.openxmlformats.org/officeDocument/2006/relationships/vmlDrawing" Target="../drawings/vmlDrawing46.vml"/><Relationship Id="rId6" Type="http://schemas.openxmlformats.org/officeDocument/2006/relationships/oleObject" Target="../embeddings/oleObject192.bin"/><Relationship Id="rId11" Type="http://schemas.openxmlformats.org/officeDocument/2006/relationships/oleObject" Target="../embeddings/oleObject196.bin"/><Relationship Id="rId5" Type="http://schemas.openxmlformats.org/officeDocument/2006/relationships/oleObject" Target="../embeddings/oleObject191.bin"/><Relationship Id="rId15" Type="http://schemas.openxmlformats.org/officeDocument/2006/relationships/oleObject" Target="../embeddings/oleObject199.bin"/><Relationship Id="rId10" Type="http://schemas.openxmlformats.org/officeDocument/2006/relationships/oleObject" Target="../embeddings/oleObject195.bin"/><Relationship Id="rId4" Type="http://schemas.openxmlformats.org/officeDocument/2006/relationships/image" Target="../media/image190.wmf"/><Relationship Id="rId9" Type="http://schemas.openxmlformats.org/officeDocument/2006/relationships/image" Target="../media/image191.wmf"/><Relationship Id="rId14" Type="http://schemas.openxmlformats.org/officeDocument/2006/relationships/image" Target="../media/image192.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199.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96.wmf"/><Relationship Id="rId11" Type="http://schemas.openxmlformats.org/officeDocument/2006/relationships/oleObject" Target="../embeddings/oleObject205.bin"/><Relationship Id="rId5" Type="http://schemas.openxmlformats.org/officeDocument/2006/relationships/oleObject" Target="../embeddings/oleObject202.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20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01.wmf"/><Relationship Id="rId5" Type="http://schemas.openxmlformats.org/officeDocument/2006/relationships/oleObject" Target="../embeddings/oleObject207.bin"/><Relationship Id="rId10" Type="http://schemas.openxmlformats.org/officeDocument/2006/relationships/image" Target="../media/image203.wmf"/><Relationship Id="rId4" Type="http://schemas.openxmlformats.org/officeDocument/2006/relationships/image" Target="../media/image200.wmf"/><Relationship Id="rId9" Type="http://schemas.openxmlformats.org/officeDocument/2006/relationships/oleObject" Target="../embeddings/oleObject209.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05.wmf"/><Relationship Id="rId5" Type="http://schemas.openxmlformats.org/officeDocument/2006/relationships/oleObject" Target="../embeddings/oleObject211.bin"/><Relationship Id="rId4" Type="http://schemas.openxmlformats.org/officeDocument/2006/relationships/image" Target="../media/image204.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206.png"/></Relationships>
</file>

<file path=ppt/slides/_rels/slide86.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208.jp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image" Target="../media/image210.emf"/><Relationship Id="rId4" Type="http://schemas.openxmlformats.org/officeDocument/2006/relationships/image" Target="../media/image209.wmf"/></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14.bin"/><Relationship Id="rId7" Type="http://schemas.openxmlformats.org/officeDocument/2006/relationships/image" Target="../media/image213.jpg"/><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12.wmf"/><Relationship Id="rId5" Type="http://schemas.openxmlformats.org/officeDocument/2006/relationships/oleObject" Target="../embeddings/oleObject215.bin"/><Relationship Id="rId4" Type="http://schemas.openxmlformats.org/officeDocument/2006/relationships/image" Target="../media/image211.wmf"/></Relationships>
</file>

<file path=ppt/slides/_rels/slide91.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15.wmf"/><Relationship Id="rId5" Type="http://schemas.openxmlformats.org/officeDocument/2006/relationships/oleObject" Target="../embeddings/oleObject217.bin"/><Relationship Id="rId4" Type="http://schemas.openxmlformats.org/officeDocument/2006/relationships/image" Target="../media/image214.wmf"/><Relationship Id="rId9" Type="http://schemas.openxmlformats.org/officeDocument/2006/relationships/image" Target="../media/image217.emf"/></Relationships>
</file>

<file path=ppt/slides/_rels/slide92.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222.wmf"/><Relationship Id="rId13" Type="http://schemas.openxmlformats.org/officeDocument/2006/relationships/oleObject" Target="../embeddings/oleObject224.bin"/><Relationship Id="rId3" Type="http://schemas.openxmlformats.org/officeDocument/2006/relationships/oleObject" Target="../embeddings/oleObject219.bin"/><Relationship Id="rId7" Type="http://schemas.openxmlformats.org/officeDocument/2006/relationships/oleObject" Target="../embeddings/oleObject221.bin"/><Relationship Id="rId12" Type="http://schemas.openxmlformats.org/officeDocument/2006/relationships/image" Target="../media/image224.wmf"/><Relationship Id="rId17" Type="http://schemas.openxmlformats.org/officeDocument/2006/relationships/image" Target="../media/image227.png"/><Relationship Id="rId2" Type="http://schemas.openxmlformats.org/officeDocument/2006/relationships/slideLayout" Target="../slideLayouts/slideLayout2.xml"/><Relationship Id="rId16" Type="http://schemas.openxmlformats.org/officeDocument/2006/relationships/image" Target="../media/image226.wmf"/><Relationship Id="rId1" Type="http://schemas.openxmlformats.org/officeDocument/2006/relationships/vmlDrawing" Target="../drawings/vmlDrawing54.vml"/><Relationship Id="rId6" Type="http://schemas.openxmlformats.org/officeDocument/2006/relationships/image" Target="../media/image221.wmf"/><Relationship Id="rId11" Type="http://schemas.openxmlformats.org/officeDocument/2006/relationships/oleObject" Target="../embeddings/oleObject223.bin"/><Relationship Id="rId5" Type="http://schemas.openxmlformats.org/officeDocument/2006/relationships/oleObject" Target="../embeddings/oleObject220.bin"/><Relationship Id="rId15" Type="http://schemas.openxmlformats.org/officeDocument/2006/relationships/oleObject" Target="../embeddings/oleObject225.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222.bin"/><Relationship Id="rId14" Type="http://schemas.openxmlformats.org/officeDocument/2006/relationships/image" Target="../media/image225.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notesSlide" Target="../notesSlides/notesSlide6.xml"/><Relationship Id="rId7"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28.wmf"/><Relationship Id="rId5" Type="http://schemas.openxmlformats.org/officeDocument/2006/relationships/oleObject" Target="../embeddings/oleObject226.bin"/><Relationship Id="rId10" Type="http://schemas.openxmlformats.org/officeDocument/2006/relationships/image" Target="../media/image230.wmf"/><Relationship Id="rId4" Type="http://schemas.openxmlformats.org/officeDocument/2006/relationships/image" Target="../media/image231.png"/><Relationship Id="rId9" Type="http://schemas.openxmlformats.org/officeDocument/2006/relationships/oleObject" Target="../embeddings/oleObject2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F98DD3F9-29D2-47FF-A32F-09515B57B535}"/>
              </a:ext>
            </a:extLst>
          </p:cNvPr>
          <p:cNvSpPr>
            <a:spLocks noGrp="1" noChangeArrowheads="1"/>
          </p:cNvSpPr>
          <p:nvPr>
            <p:ph type="sldNum" sz="quarter" idx="4"/>
          </p:nvPr>
        </p:nvSpPr>
        <p:spPr/>
        <p:txBody>
          <a:bodyPr/>
          <a:lstStyle/>
          <a:p>
            <a:fld id="{428A6066-E497-41EA-8859-0B60AF0E8158}" type="slidenum">
              <a:rPr lang="en-US" altLang="zh-CN"/>
              <a:pPr/>
              <a:t>1</a:t>
            </a:fld>
            <a:endParaRPr lang="en-US" altLang="zh-CN"/>
          </a:p>
        </p:txBody>
      </p:sp>
      <p:sp>
        <p:nvSpPr>
          <p:cNvPr id="254978" name="Rectangle 2">
            <a:extLst>
              <a:ext uri="{FF2B5EF4-FFF2-40B4-BE49-F238E27FC236}">
                <a16:creationId xmlns:a16="http://schemas.microsoft.com/office/drawing/2014/main" id="{CBF0F60B-0095-4F9F-9233-C39206A6E0BA}"/>
              </a:ext>
            </a:extLst>
          </p:cNvPr>
          <p:cNvSpPr>
            <a:spLocks noGrp="1" noChangeArrowheads="1"/>
          </p:cNvSpPr>
          <p:nvPr>
            <p:ph type="ctrTitle"/>
          </p:nvPr>
        </p:nvSpPr>
        <p:spPr>
          <a:xfrm>
            <a:off x="179388" y="1511300"/>
            <a:ext cx="8569325" cy="2273300"/>
          </a:xfrm>
        </p:spPr>
        <p:txBody>
          <a:bodyPr/>
          <a:lstStyle/>
          <a:p>
            <a:r>
              <a:rPr lang="zh-CN" altLang="en-US" sz="4800">
                <a:ea typeface="楷体_GB2312" pitchFamily="49" charset="-122"/>
              </a:rPr>
              <a:t>第四章</a:t>
            </a:r>
            <a:br>
              <a:rPr lang="zh-CN" altLang="en-US" sz="4800">
                <a:ea typeface="楷体_GB2312" pitchFamily="49" charset="-122"/>
              </a:rPr>
            </a:br>
            <a:r>
              <a:rPr lang="zh-CN" altLang="en-US" sz="4800">
                <a:ea typeface="楷体_GB2312" pitchFamily="49" charset="-122"/>
              </a:rPr>
              <a:t>聚合物的分子量及分子量分布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1B2D32EB-90B2-41E7-93B9-12955432807A}"/>
              </a:ext>
            </a:extLst>
          </p:cNvPr>
          <p:cNvSpPr>
            <a:spLocks noGrp="1"/>
          </p:cNvSpPr>
          <p:nvPr>
            <p:ph type="sldNum" sz="quarter" idx="12"/>
          </p:nvPr>
        </p:nvSpPr>
        <p:spPr/>
        <p:txBody>
          <a:bodyPr/>
          <a:lstStyle/>
          <a:p>
            <a:fld id="{1573AAAD-46E3-4E24-86D8-9F376297C74D}" type="slidenum">
              <a:rPr lang="en-US" altLang="zh-CN"/>
              <a:pPr/>
              <a:t>10</a:t>
            </a:fld>
            <a:endParaRPr lang="en-US" altLang="zh-CN"/>
          </a:p>
        </p:txBody>
      </p:sp>
      <p:sp>
        <p:nvSpPr>
          <p:cNvPr id="125956" name="Rectangle 4">
            <a:extLst>
              <a:ext uri="{FF2B5EF4-FFF2-40B4-BE49-F238E27FC236}">
                <a16:creationId xmlns:a16="http://schemas.microsoft.com/office/drawing/2014/main" id="{524E7D82-ABFD-4BED-8B3E-F90439C1183F}"/>
              </a:ext>
            </a:extLst>
          </p:cNvPr>
          <p:cNvSpPr>
            <a:spLocks noChangeArrowheads="1"/>
          </p:cNvSpPr>
          <p:nvPr/>
        </p:nvSpPr>
        <p:spPr bwMode="auto">
          <a:xfrm>
            <a:off x="755650" y="739775"/>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1"/>
                </a:solidFill>
                <a:latin typeface="Comic Sans MS" panose="030F0702030302020204" pitchFamily="66" charset="0"/>
                <a:ea typeface="宋体" panose="02010600030101010101" pitchFamily="2" charset="-122"/>
              </a:defRPr>
            </a:lvl1pPr>
            <a:lvl2pPr algn="ctr">
              <a:defRPr sz="4400">
                <a:solidFill>
                  <a:schemeClr val="tx1"/>
                </a:solidFill>
                <a:latin typeface="Comic Sans MS" panose="030F0702030302020204" pitchFamily="66" charset="0"/>
                <a:ea typeface="宋体" panose="02010600030101010101" pitchFamily="2" charset="-122"/>
              </a:defRPr>
            </a:lvl2pPr>
            <a:lvl3pPr algn="ctr">
              <a:defRPr sz="4400">
                <a:solidFill>
                  <a:schemeClr val="tx1"/>
                </a:solidFill>
                <a:latin typeface="Comic Sans MS" panose="030F0702030302020204" pitchFamily="66" charset="0"/>
                <a:ea typeface="宋体" panose="02010600030101010101" pitchFamily="2" charset="-122"/>
              </a:defRPr>
            </a:lvl3pPr>
            <a:lvl4pPr algn="ctr">
              <a:defRPr sz="4400">
                <a:solidFill>
                  <a:schemeClr val="tx1"/>
                </a:solidFill>
                <a:latin typeface="Comic Sans MS" panose="030F0702030302020204" pitchFamily="66" charset="0"/>
                <a:ea typeface="宋体" panose="02010600030101010101" pitchFamily="2" charset="-122"/>
              </a:defRPr>
            </a:lvl4pPr>
            <a:lvl5pPr algn="ctr">
              <a:defRPr sz="4400">
                <a:solidFill>
                  <a:schemeClr val="tx1"/>
                </a:solidFill>
                <a:latin typeface="Comic Sans MS" panose="030F0702030302020204" pitchFamily="66" charset="0"/>
                <a:ea typeface="宋体" panose="02010600030101010101" pitchFamily="2" charset="-122"/>
              </a:defRPr>
            </a:lvl5pPr>
            <a:lvl6pPr marL="4572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a:lstStyle>
          <a:p>
            <a:pPr algn="l"/>
            <a:r>
              <a:rPr lang="en-US" altLang="zh-CN" sz="2800" b="1">
                <a:solidFill>
                  <a:srgbClr val="FF0000"/>
                </a:solidFill>
                <a:ea typeface="楷体_GB2312" pitchFamily="49" charset="-122"/>
              </a:rPr>
              <a:t>4.1.2 </a:t>
            </a:r>
            <a:r>
              <a:rPr lang="zh-CN" altLang="en-US" sz="2800" b="1">
                <a:solidFill>
                  <a:srgbClr val="FF0000"/>
                </a:solidFill>
                <a:ea typeface="楷体_GB2312" pitchFamily="49" charset="-122"/>
              </a:rPr>
              <a:t>统计平均分子量</a:t>
            </a:r>
          </a:p>
        </p:txBody>
      </p:sp>
      <p:sp>
        <p:nvSpPr>
          <p:cNvPr id="125957" name="Rectangle 5">
            <a:extLst>
              <a:ext uri="{FF2B5EF4-FFF2-40B4-BE49-F238E27FC236}">
                <a16:creationId xmlns:a16="http://schemas.microsoft.com/office/drawing/2014/main" id="{3309BF35-D208-4655-93B6-3209E119787F}"/>
              </a:ext>
            </a:extLst>
          </p:cNvPr>
          <p:cNvSpPr>
            <a:spLocks noChangeArrowheads="1"/>
          </p:cNvSpPr>
          <p:nvPr/>
        </p:nvSpPr>
        <p:spPr bwMode="auto">
          <a:xfrm>
            <a:off x="2411413" y="1773238"/>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3333FF"/>
                </a:solidFill>
                <a:ea typeface="楷体_GB2312" pitchFamily="49" charset="-122"/>
              </a:rPr>
              <a:t>1, </a:t>
            </a:r>
            <a:r>
              <a:rPr lang="zh-CN" altLang="en-US" sz="2800" b="1">
                <a:solidFill>
                  <a:srgbClr val="3333FF"/>
                </a:solidFill>
                <a:ea typeface="楷体_GB2312" pitchFamily="49" charset="-122"/>
              </a:rPr>
              <a:t>数均分子量</a:t>
            </a:r>
          </a:p>
        </p:txBody>
      </p:sp>
      <p:sp>
        <p:nvSpPr>
          <p:cNvPr id="125958" name="Rectangle 6">
            <a:extLst>
              <a:ext uri="{FF2B5EF4-FFF2-40B4-BE49-F238E27FC236}">
                <a16:creationId xmlns:a16="http://schemas.microsoft.com/office/drawing/2014/main" id="{404001F8-B28E-4ED6-B5A3-34A750CC9A76}"/>
              </a:ext>
            </a:extLst>
          </p:cNvPr>
          <p:cNvSpPr>
            <a:spLocks noChangeArrowheads="1"/>
          </p:cNvSpPr>
          <p:nvPr/>
        </p:nvSpPr>
        <p:spPr bwMode="auto">
          <a:xfrm>
            <a:off x="2411413" y="2700338"/>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3333FF"/>
                </a:solidFill>
                <a:ea typeface="楷体_GB2312" pitchFamily="49" charset="-122"/>
              </a:rPr>
              <a:t>2, </a:t>
            </a:r>
            <a:r>
              <a:rPr lang="zh-CN" altLang="en-US" sz="2800" b="1">
                <a:solidFill>
                  <a:srgbClr val="3333FF"/>
                </a:solidFill>
                <a:ea typeface="楷体_GB2312" pitchFamily="49" charset="-122"/>
              </a:rPr>
              <a:t>重均分子量</a:t>
            </a:r>
          </a:p>
        </p:txBody>
      </p:sp>
      <p:sp>
        <p:nvSpPr>
          <p:cNvPr id="125959" name="Rectangle 7">
            <a:extLst>
              <a:ext uri="{FF2B5EF4-FFF2-40B4-BE49-F238E27FC236}">
                <a16:creationId xmlns:a16="http://schemas.microsoft.com/office/drawing/2014/main" id="{8CB680FE-0726-4A68-BAAC-327DA751FAFC}"/>
              </a:ext>
            </a:extLst>
          </p:cNvPr>
          <p:cNvSpPr>
            <a:spLocks noChangeArrowheads="1"/>
          </p:cNvSpPr>
          <p:nvPr/>
        </p:nvSpPr>
        <p:spPr bwMode="auto">
          <a:xfrm>
            <a:off x="2411413" y="3719513"/>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3333FF"/>
                </a:solidFill>
                <a:ea typeface="楷体_GB2312" pitchFamily="49" charset="-122"/>
              </a:rPr>
              <a:t>3, </a:t>
            </a:r>
            <a:r>
              <a:rPr lang="zh-CN" altLang="en-US" sz="2800" b="1">
                <a:solidFill>
                  <a:srgbClr val="3333FF"/>
                </a:solidFill>
                <a:ea typeface="楷体_GB2312" pitchFamily="49" charset="-122"/>
              </a:rPr>
              <a:t>Ｚ均分子量</a:t>
            </a:r>
          </a:p>
        </p:txBody>
      </p:sp>
      <p:sp>
        <p:nvSpPr>
          <p:cNvPr id="125960" name="Rectangle 8">
            <a:extLst>
              <a:ext uri="{FF2B5EF4-FFF2-40B4-BE49-F238E27FC236}">
                <a16:creationId xmlns:a16="http://schemas.microsoft.com/office/drawing/2014/main" id="{29F6AAA4-C579-43FF-89B9-E21174E8B025}"/>
              </a:ext>
            </a:extLst>
          </p:cNvPr>
          <p:cNvSpPr>
            <a:spLocks noChangeArrowheads="1"/>
          </p:cNvSpPr>
          <p:nvPr/>
        </p:nvSpPr>
        <p:spPr bwMode="auto">
          <a:xfrm>
            <a:off x="2411413" y="4654550"/>
            <a:ext cx="320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3333FF"/>
                </a:solidFill>
                <a:ea typeface="楷体_GB2312" pitchFamily="49" charset="-122"/>
              </a:rPr>
              <a:t>4, </a:t>
            </a:r>
            <a:r>
              <a:rPr lang="zh-CN" altLang="en-US" sz="2800" b="1">
                <a:solidFill>
                  <a:srgbClr val="3333FF"/>
                </a:solidFill>
                <a:ea typeface="楷体_GB2312" pitchFamily="49" charset="-122"/>
              </a:rPr>
              <a:t>黏均分子量</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04" name="Text Box 160">
            <a:extLst>
              <a:ext uri="{FF2B5EF4-FFF2-40B4-BE49-F238E27FC236}">
                <a16:creationId xmlns:a16="http://schemas.microsoft.com/office/drawing/2014/main" id="{376363FF-3FF4-4C53-9A97-4881B27D9770}"/>
              </a:ext>
            </a:extLst>
          </p:cNvPr>
          <p:cNvSpPr txBox="1">
            <a:spLocks noChangeArrowheads="1"/>
          </p:cNvSpPr>
          <p:nvPr/>
        </p:nvSpPr>
        <p:spPr bwMode="auto">
          <a:xfrm>
            <a:off x="395536" y="260648"/>
            <a:ext cx="5530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测定高分子材料平均相对分子质量的方法及适用范围</a:t>
            </a:r>
          </a:p>
        </p:txBody>
      </p:sp>
      <p:pic>
        <p:nvPicPr>
          <p:cNvPr id="6" name="图片 5">
            <a:extLst>
              <a:ext uri="{FF2B5EF4-FFF2-40B4-BE49-F238E27FC236}">
                <a16:creationId xmlns:a16="http://schemas.microsoft.com/office/drawing/2014/main" id="{EF8E7AA2-26E7-4436-BE0E-F6601F4DE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08" y="862584"/>
            <a:ext cx="8711184" cy="5132832"/>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39AA5F92-ACDC-40E7-9A55-E1C43F30919A}"/>
              </a:ext>
            </a:extLst>
          </p:cNvPr>
          <p:cNvSpPr>
            <a:spLocks noGrp="1"/>
          </p:cNvSpPr>
          <p:nvPr>
            <p:ph type="sldNum" sz="quarter" idx="12"/>
          </p:nvPr>
        </p:nvSpPr>
        <p:spPr/>
        <p:txBody>
          <a:bodyPr/>
          <a:lstStyle/>
          <a:p>
            <a:fld id="{8BA26BE8-480F-4936-B9A0-E0A2E18441B2}" type="slidenum">
              <a:rPr lang="en-US" altLang="zh-CN"/>
              <a:pPr/>
              <a:t>101</a:t>
            </a:fld>
            <a:endParaRPr lang="en-US" altLang="zh-CN"/>
          </a:p>
        </p:txBody>
      </p:sp>
      <p:sp>
        <p:nvSpPr>
          <p:cNvPr id="223236" name="Text Box 4">
            <a:extLst>
              <a:ext uri="{FF2B5EF4-FFF2-40B4-BE49-F238E27FC236}">
                <a16:creationId xmlns:a16="http://schemas.microsoft.com/office/drawing/2014/main" id="{7D7CCABE-A654-452D-A3A1-B2E959FA55B5}"/>
              </a:ext>
            </a:extLst>
          </p:cNvPr>
          <p:cNvSpPr txBox="1">
            <a:spLocks noChangeArrowheads="1"/>
          </p:cNvSpPr>
          <p:nvPr/>
        </p:nvSpPr>
        <p:spPr bwMode="auto">
          <a:xfrm>
            <a:off x="611188" y="4762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2"/>
                </a:solidFill>
                <a:ea typeface="楷体_GB2312" pitchFamily="49" charset="-122"/>
              </a:rPr>
              <a:t>本章总结</a:t>
            </a:r>
          </a:p>
        </p:txBody>
      </p:sp>
      <p:sp>
        <p:nvSpPr>
          <p:cNvPr id="223237" name="Text Box 5">
            <a:extLst>
              <a:ext uri="{FF2B5EF4-FFF2-40B4-BE49-F238E27FC236}">
                <a16:creationId xmlns:a16="http://schemas.microsoft.com/office/drawing/2014/main" id="{B5D9A13B-65E8-43CF-A661-264CA483090E}"/>
              </a:ext>
            </a:extLst>
          </p:cNvPr>
          <p:cNvSpPr txBox="1">
            <a:spLocks noChangeArrowheads="1"/>
          </p:cNvSpPr>
          <p:nvPr/>
        </p:nvSpPr>
        <p:spPr bwMode="auto">
          <a:xfrm>
            <a:off x="1042988" y="1316038"/>
            <a:ext cx="5751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000" b="1">
                <a:solidFill>
                  <a:srgbClr val="0000FF"/>
                </a:solidFill>
                <a:ea typeface="楷体_GB2312" pitchFamily="49" charset="-122"/>
              </a:rPr>
              <a:t>聚合物分子量的统计意义及统计平均分子量定义</a:t>
            </a:r>
          </a:p>
        </p:txBody>
      </p:sp>
      <p:graphicFrame>
        <p:nvGraphicFramePr>
          <p:cNvPr id="223238" name="Object 6">
            <a:extLst>
              <a:ext uri="{FF2B5EF4-FFF2-40B4-BE49-F238E27FC236}">
                <a16:creationId xmlns:a16="http://schemas.microsoft.com/office/drawing/2014/main" id="{95B82E6E-82A6-4DC5-8B05-90074E415F71}"/>
              </a:ext>
            </a:extLst>
          </p:cNvPr>
          <p:cNvGraphicFramePr>
            <a:graphicFrameLocks noChangeAspect="1"/>
          </p:cNvGraphicFramePr>
          <p:nvPr>
            <p:extLst>
              <p:ext uri="{D42A27DB-BD31-4B8C-83A1-F6EECF244321}">
                <p14:modId xmlns:p14="http://schemas.microsoft.com/office/powerpoint/2010/main" val="2944460825"/>
              </p:ext>
            </p:extLst>
          </p:nvPr>
        </p:nvGraphicFramePr>
        <p:xfrm>
          <a:off x="5292725" y="1844675"/>
          <a:ext cx="2282825" cy="555625"/>
        </p:xfrm>
        <a:graphic>
          <a:graphicData uri="http://schemas.openxmlformats.org/presentationml/2006/ole">
            <mc:AlternateContent xmlns:mc="http://schemas.openxmlformats.org/markup-compatibility/2006">
              <mc:Choice xmlns:v="urn:schemas-microsoft-com:vml" Requires="v">
                <p:oleObj spid="_x0000_s223302" name="公式" r:id="rId3" imgW="1054080" imgH="253800" progId="Equation.3">
                  <p:embed/>
                </p:oleObj>
              </mc:Choice>
              <mc:Fallback>
                <p:oleObj name="公式" r:id="rId3" imgW="1054080" imgH="253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844675"/>
                        <a:ext cx="2282825" cy="55562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23239" name="Text Box 7">
            <a:extLst>
              <a:ext uri="{FF2B5EF4-FFF2-40B4-BE49-F238E27FC236}">
                <a16:creationId xmlns:a16="http://schemas.microsoft.com/office/drawing/2014/main" id="{23CA6626-B917-4B50-9231-2A2A6CFEFFB3}"/>
              </a:ext>
            </a:extLst>
          </p:cNvPr>
          <p:cNvSpPr txBox="1">
            <a:spLocks noChangeArrowheads="1"/>
          </p:cNvSpPr>
          <p:nvPr/>
        </p:nvSpPr>
        <p:spPr bwMode="auto">
          <a:xfrm>
            <a:off x="1042988" y="2349500"/>
            <a:ext cx="242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000" b="1">
                <a:solidFill>
                  <a:srgbClr val="0000FF"/>
                </a:solidFill>
                <a:ea typeface="楷体_GB2312" pitchFamily="49" charset="-122"/>
              </a:rPr>
              <a:t>分子量的测定方法</a:t>
            </a:r>
          </a:p>
        </p:txBody>
      </p:sp>
      <p:sp>
        <p:nvSpPr>
          <p:cNvPr id="223245" name="Rectangle 13">
            <a:extLst>
              <a:ext uri="{FF2B5EF4-FFF2-40B4-BE49-F238E27FC236}">
                <a16:creationId xmlns:a16="http://schemas.microsoft.com/office/drawing/2014/main" id="{F5254FE9-4D3B-4040-BB4A-9BB35C8F0B5E}"/>
              </a:ext>
            </a:extLst>
          </p:cNvPr>
          <p:cNvSpPr>
            <a:spLocks noChangeArrowheads="1"/>
          </p:cNvSpPr>
          <p:nvPr/>
        </p:nvSpPr>
        <p:spPr bwMode="auto">
          <a:xfrm>
            <a:off x="1619250" y="3141663"/>
            <a:ext cx="6408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9933"/>
                </a:solidFill>
                <a:ea typeface="楷体_GB2312" pitchFamily="49" charset="-122"/>
              </a:rPr>
              <a:t>端基分析法；沸点升高；冰点降低；蒸汽压下降；渗透压法；黏度法；光散射法；质谱法</a:t>
            </a:r>
          </a:p>
        </p:txBody>
      </p:sp>
      <p:sp>
        <p:nvSpPr>
          <p:cNvPr id="223250" name="Rectangle 18">
            <a:extLst>
              <a:ext uri="{FF2B5EF4-FFF2-40B4-BE49-F238E27FC236}">
                <a16:creationId xmlns:a16="http://schemas.microsoft.com/office/drawing/2014/main" id="{5F2BC537-91A4-49DC-92BA-0A72379D21E9}"/>
              </a:ext>
            </a:extLst>
          </p:cNvPr>
          <p:cNvSpPr>
            <a:spLocks noChangeArrowheads="1"/>
          </p:cNvSpPr>
          <p:nvPr/>
        </p:nvSpPr>
        <p:spPr bwMode="auto">
          <a:xfrm>
            <a:off x="1692275" y="5197475"/>
            <a:ext cx="478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9933"/>
                </a:solidFill>
                <a:ea typeface="楷体_GB2312" pitchFamily="49" charset="-122"/>
              </a:rPr>
              <a:t>凝胶渗透色谱法：原理、仪器、数据处理</a:t>
            </a:r>
          </a:p>
        </p:txBody>
      </p:sp>
      <p:sp>
        <p:nvSpPr>
          <p:cNvPr id="223251" name="Text Box 19">
            <a:extLst>
              <a:ext uri="{FF2B5EF4-FFF2-40B4-BE49-F238E27FC236}">
                <a16:creationId xmlns:a16="http://schemas.microsoft.com/office/drawing/2014/main" id="{1CD18AD2-AD69-42A5-B2CE-FAF04073A553}"/>
              </a:ext>
            </a:extLst>
          </p:cNvPr>
          <p:cNvSpPr txBox="1">
            <a:spLocks noChangeArrowheads="1"/>
          </p:cNvSpPr>
          <p:nvPr/>
        </p:nvSpPr>
        <p:spPr bwMode="auto">
          <a:xfrm>
            <a:off x="1619250" y="3979863"/>
            <a:ext cx="529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tx2"/>
                </a:solidFill>
                <a:ea typeface="楷体_GB2312" pitchFamily="49" charset="-122"/>
              </a:rPr>
              <a:t>原理、过程、测定范围、测得的分子量的种类</a:t>
            </a:r>
          </a:p>
        </p:txBody>
      </p:sp>
      <p:sp>
        <p:nvSpPr>
          <p:cNvPr id="223253" name="Text Box 21">
            <a:extLst>
              <a:ext uri="{FF2B5EF4-FFF2-40B4-BE49-F238E27FC236}">
                <a16:creationId xmlns:a16="http://schemas.microsoft.com/office/drawing/2014/main" id="{D69774F5-828C-4E2D-8382-99990236D962}"/>
              </a:ext>
            </a:extLst>
          </p:cNvPr>
          <p:cNvSpPr txBox="1">
            <a:spLocks noChangeArrowheads="1"/>
          </p:cNvSpPr>
          <p:nvPr/>
        </p:nvSpPr>
        <p:spPr bwMode="auto">
          <a:xfrm>
            <a:off x="1042988" y="4724400"/>
            <a:ext cx="3195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000" b="1">
                <a:solidFill>
                  <a:srgbClr val="0000FF"/>
                </a:solidFill>
                <a:ea typeface="楷体_GB2312" pitchFamily="49" charset="-122"/>
              </a:rPr>
              <a:t>分子量的分布的测定方法</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9E17BE23-7AAA-4D14-A6DC-C47EDA0F1DA0}"/>
              </a:ext>
            </a:extLst>
          </p:cNvPr>
          <p:cNvSpPr>
            <a:spLocks noGrp="1"/>
          </p:cNvSpPr>
          <p:nvPr>
            <p:ph type="sldNum" sz="quarter" idx="12"/>
          </p:nvPr>
        </p:nvSpPr>
        <p:spPr/>
        <p:txBody>
          <a:bodyPr/>
          <a:lstStyle/>
          <a:p>
            <a:fld id="{1483EFB0-F879-408C-B3E2-36143882AA73}" type="slidenum">
              <a:rPr lang="en-US" altLang="zh-CN"/>
              <a:pPr/>
              <a:t>102</a:t>
            </a:fld>
            <a:endParaRPr lang="en-US" altLang="zh-CN"/>
          </a:p>
        </p:txBody>
      </p:sp>
      <p:sp>
        <p:nvSpPr>
          <p:cNvPr id="305154" name="Rectangle 2">
            <a:extLst>
              <a:ext uri="{FF2B5EF4-FFF2-40B4-BE49-F238E27FC236}">
                <a16:creationId xmlns:a16="http://schemas.microsoft.com/office/drawing/2014/main" id="{F0CF849A-C100-4AE1-B681-0E93F4B2E044}"/>
              </a:ext>
            </a:extLst>
          </p:cNvPr>
          <p:cNvSpPr>
            <a:spLocks noChangeArrowheads="1"/>
          </p:cNvSpPr>
          <p:nvPr/>
        </p:nvSpPr>
        <p:spPr bwMode="auto">
          <a:xfrm>
            <a:off x="4792663" y="381000"/>
            <a:ext cx="4122737" cy="281940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5155" name="Picture 3">
            <a:extLst>
              <a:ext uri="{FF2B5EF4-FFF2-40B4-BE49-F238E27FC236}">
                <a16:creationId xmlns:a16="http://schemas.microsoft.com/office/drawing/2014/main" id="{1F1E24FB-83EC-4B77-9989-FA8B80363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43434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156" name="Picture 4">
            <a:extLst>
              <a:ext uri="{FF2B5EF4-FFF2-40B4-BE49-F238E27FC236}">
                <a16:creationId xmlns:a16="http://schemas.microsoft.com/office/drawing/2014/main" id="{348EB448-D691-4474-945E-387A4746C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1000"/>
            <a:ext cx="4124325" cy="281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5157" name="Text Box 5">
            <a:extLst>
              <a:ext uri="{FF2B5EF4-FFF2-40B4-BE49-F238E27FC236}">
                <a16:creationId xmlns:a16="http://schemas.microsoft.com/office/drawing/2014/main" id="{D25FAE91-A275-44D0-907B-3C2DC73ACD85}"/>
              </a:ext>
            </a:extLst>
          </p:cNvPr>
          <p:cNvSpPr txBox="1">
            <a:spLocks noChangeArrowheads="1"/>
          </p:cNvSpPr>
          <p:nvPr/>
        </p:nvSpPr>
        <p:spPr bwMode="auto">
          <a:xfrm>
            <a:off x="762000" y="5029200"/>
            <a:ext cx="7315200" cy="831850"/>
          </a:xfrm>
          <a:prstGeom prst="rect">
            <a:avLst/>
          </a:prstGeom>
          <a:solidFill>
            <a:schemeClr val="accent1"/>
          </a:solidFill>
          <a:ln w="9525"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楷体_GB2312" pitchFamily="49" charset="-122"/>
              </a:rPr>
              <a:t>  </a:t>
            </a:r>
            <a:r>
              <a:rPr lang="zh-CN" altLang="en-US" sz="2400" b="1">
                <a:solidFill>
                  <a:srgbClr val="000000"/>
                </a:solidFill>
                <a:latin typeface="Arial" panose="020B0604020202020204" pitchFamily="34" charset="0"/>
                <a:ea typeface="楷体_GB2312" pitchFamily="49" charset="-122"/>
              </a:rPr>
              <a:t>高聚物与低分子量物质性质有巨大的差异，主要原因之一就是高聚物的分子量。</a:t>
            </a:r>
          </a:p>
        </p:txBody>
      </p:sp>
      <p:sp>
        <p:nvSpPr>
          <p:cNvPr id="305158" name="Text Box 6">
            <a:extLst>
              <a:ext uri="{FF2B5EF4-FFF2-40B4-BE49-F238E27FC236}">
                <a16:creationId xmlns:a16="http://schemas.microsoft.com/office/drawing/2014/main" id="{EF0D5C8C-D4E3-47ED-A8BB-FC66E4435472}"/>
              </a:ext>
            </a:extLst>
          </p:cNvPr>
          <p:cNvSpPr txBox="1">
            <a:spLocks noChangeArrowheads="1"/>
          </p:cNvSpPr>
          <p:nvPr/>
        </p:nvSpPr>
        <p:spPr bwMode="auto">
          <a:xfrm>
            <a:off x="838200" y="3505200"/>
            <a:ext cx="6629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Arial" panose="020B0604020202020204" pitchFamily="34" charset="0"/>
                <a:ea typeface="楷体_GB2312" pitchFamily="49" charset="-122"/>
              </a:rPr>
              <a:t>左图：高聚物的玻璃化温度随分子量变化曲线</a:t>
            </a:r>
          </a:p>
          <a:p>
            <a:pPr>
              <a:spcBef>
                <a:spcPct val="50000"/>
              </a:spcBef>
            </a:pPr>
            <a:r>
              <a:rPr lang="zh-CN" altLang="en-US" sz="2400" b="1">
                <a:latin typeface="Arial" panose="020B0604020202020204" pitchFamily="34" charset="0"/>
                <a:ea typeface="楷体_GB2312" pitchFamily="49" charset="-122"/>
              </a:rPr>
              <a:t>右图：高聚物的熔点随分子量变化曲线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7CE8FE4A-A38C-4278-95B7-652501EB907B}"/>
              </a:ext>
            </a:extLst>
          </p:cNvPr>
          <p:cNvSpPr>
            <a:spLocks noGrp="1"/>
          </p:cNvSpPr>
          <p:nvPr>
            <p:ph type="sldNum" sz="quarter" idx="12"/>
          </p:nvPr>
        </p:nvSpPr>
        <p:spPr/>
        <p:txBody>
          <a:bodyPr/>
          <a:lstStyle/>
          <a:p>
            <a:fld id="{281E6EB6-B85F-4C40-A95F-CF65D51389FE}" type="slidenum">
              <a:rPr lang="en-US" altLang="zh-CN"/>
              <a:pPr/>
              <a:t>11</a:t>
            </a:fld>
            <a:endParaRPr lang="en-US" altLang="zh-CN"/>
          </a:p>
        </p:txBody>
      </p:sp>
      <p:sp>
        <p:nvSpPr>
          <p:cNvPr id="126980" name="Rectangle 4">
            <a:extLst>
              <a:ext uri="{FF2B5EF4-FFF2-40B4-BE49-F238E27FC236}">
                <a16:creationId xmlns:a16="http://schemas.microsoft.com/office/drawing/2014/main" id="{CAA6A69B-F817-4F1B-ABAC-76F978B39245}"/>
              </a:ext>
            </a:extLst>
          </p:cNvPr>
          <p:cNvSpPr>
            <a:spLocks noChangeArrowheads="1"/>
          </p:cNvSpPr>
          <p:nvPr/>
        </p:nvSpPr>
        <p:spPr bwMode="auto">
          <a:xfrm>
            <a:off x="611188" y="641350"/>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1, </a:t>
            </a:r>
            <a:r>
              <a:rPr lang="zh-CN" altLang="en-US" sz="2800" b="1">
                <a:solidFill>
                  <a:srgbClr val="FF0000"/>
                </a:solidFill>
                <a:ea typeface="楷体_GB2312" pitchFamily="49" charset="-122"/>
              </a:rPr>
              <a:t>数均分子量</a:t>
            </a:r>
          </a:p>
        </p:txBody>
      </p:sp>
      <p:sp>
        <p:nvSpPr>
          <p:cNvPr id="126981" name="Rectangle 5">
            <a:extLst>
              <a:ext uri="{FF2B5EF4-FFF2-40B4-BE49-F238E27FC236}">
                <a16:creationId xmlns:a16="http://schemas.microsoft.com/office/drawing/2014/main" id="{9CD9CBB1-9342-4F7F-B18A-C7BFB7C8E831}"/>
              </a:ext>
            </a:extLst>
          </p:cNvPr>
          <p:cNvSpPr>
            <a:spLocks noChangeArrowheads="1"/>
          </p:cNvSpPr>
          <p:nvPr/>
        </p:nvSpPr>
        <p:spPr bwMode="auto">
          <a:xfrm>
            <a:off x="900113" y="1628775"/>
            <a:ext cx="7056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按分子数或物质的量的统计平均分子量，定义为：</a:t>
            </a:r>
          </a:p>
        </p:txBody>
      </p:sp>
      <p:graphicFrame>
        <p:nvGraphicFramePr>
          <p:cNvPr id="126982" name="Object 6">
            <a:extLst>
              <a:ext uri="{FF2B5EF4-FFF2-40B4-BE49-F238E27FC236}">
                <a16:creationId xmlns:a16="http://schemas.microsoft.com/office/drawing/2014/main" id="{362D8E86-1726-441D-99C1-0AB5551602F2}"/>
              </a:ext>
            </a:extLst>
          </p:cNvPr>
          <p:cNvGraphicFramePr>
            <a:graphicFrameLocks noChangeAspect="1"/>
          </p:cNvGraphicFramePr>
          <p:nvPr>
            <p:extLst>
              <p:ext uri="{D42A27DB-BD31-4B8C-83A1-F6EECF244321}">
                <p14:modId xmlns:p14="http://schemas.microsoft.com/office/powerpoint/2010/main" val="1095401064"/>
              </p:ext>
            </p:extLst>
          </p:nvPr>
        </p:nvGraphicFramePr>
        <p:xfrm>
          <a:off x="4078288" y="2708275"/>
          <a:ext cx="2438400" cy="950913"/>
        </p:xfrm>
        <a:graphic>
          <a:graphicData uri="http://schemas.openxmlformats.org/presentationml/2006/ole">
            <mc:AlternateContent xmlns:mc="http://schemas.openxmlformats.org/markup-compatibility/2006">
              <mc:Choice xmlns:v="urn:schemas-microsoft-com:vml" Requires="v">
                <p:oleObj spid="_x0000_s127083" r:id="rId3" imgW="1612900" imgH="660400" progId="Equation.3">
                  <p:embed/>
                </p:oleObj>
              </mc:Choice>
              <mc:Fallback>
                <p:oleObj r:id="rId3" imgW="1612900" imgH="660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288" y="2708275"/>
                        <a:ext cx="2438400" cy="950913"/>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26983" name="Rectangle 7">
            <a:extLst>
              <a:ext uri="{FF2B5EF4-FFF2-40B4-BE49-F238E27FC236}">
                <a16:creationId xmlns:a16="http://schemas.microsoft.com/office/drawing/2014/main" id="{CC62B8D5-F306-48E1-B1DA-1AE3B5A3BAEA}"/>
              </a:ext>
            </a:extLst>
          </p:cNvPr>
          <p:cNvSpPr>
            <a:spLocks noChangeArrowheads="1"/>
          </p:cNvSpPr>
          <p:nvPr/>
        </p:nvSpPr>
        <p:spPr bwMode="auto">
          <a:xfrm>
            <a:off x="971550" y="2852738"/>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用加和表示</a:t>
            </a:r>
          </a:p>
        </p:txBody>
      </p:sp>
      <p:graphicFrame>
        <p:nvGraphicFramePr>
          <p:cNvPr id="126984" name="Object 8">
            <a:extLst>
              <a:ext uri="{FF2B5EF4-FFF2-40B4-BE49-F238E27FC236}">
                <a16:creationId xmlns:a16="http://schemas.microsoft.com/office/drawing/2014/main" id="{FC1327E6-8835-49B1-AC56-4E251979C66B}"/>
              </a:ext>
            </a:extLst>
          </p:cNvPr>
          <p:cNvGraphicFramePr>
            <a:graphicFrameLocks noChangeAspect="1"/>
          </p:cNvGraphicFramePr>
          <p:nvPr>
            <p:extLst>
              <p:ext uri="{D42A27DB-BD31-4B8C-83A1-F6EECF244321}">
                <p14:modId xmlns:p14="http://schemas.microsoft.com/office/powerpoint/2010/main" val="3194553864"/>
              </p:ext>
            </p:extLst>
          </p:nvPr>
        </p:nvGraphicFramePr>
        <p:xfrm>
          <a:off x="3276600" y="4149725"/>
          <a:ext cx="4638675" cy="1285875"/>
        </p:xfrm>
        <a:graphic>
          <a:graphicData uri="http://schemas.openxmlformats.org/presentationml/2006/ole">
            <mc:AlternateContent xmlns:mc="http://schemas.openxmlformats.org/markup-compatibility/2006">
              <mc:Choice xmlns:v="urn:schemas-microsoft-com:vml" Requires="v">
                <p:oleObj spid="_x0000_s127084" name="公式" r:id="rId5" imgW="2298600" imgH="634680" progId="Equation.3">
                  <p:embed/>
                </p:oleObj>
              </mc:Choice>
              <mc:Fallback>
                <p:oleObj name="公式" r:id="rId5" imgW="2298600" imgH="6346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149725"/>
                        <a:ext cx="4638675" cy="128587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6985" name="Rectangle 9">
            <a:extLst>
              <a:ext uri="{FF2B5EF4-FFF2-40B4-BE49-F238E27FC236}">
                <a16:creationId xmlns:a16="http://schemas.microsoft.com/office/drawing/2014/main" id="{D4BBACAA-F9F7-4459-A41D-79D9202EE461}"/>
              </a:ext>
            </a:extLst>
          </p:cNvPr>
          <p:cNvSpPr>
            <a:spLocks noChangeArrowheads="1"/>
          </p:cNvSpPr>
          <p:nvPr/>
        </p:nvSpPr>
        <p:spPr bwMode="auto">
          <a:xfrm>
            <a:off x="884238" y="4581525"/>
            <a:ext cx="215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用连续函数表示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41BE1CE-AB50-44E8-A99B-D3CC1DB162F6}"/>
              </a:ext>
            </a:extLst>
          </p:cNvPr>
          <p:cNvSpPr>
            <a:spLocks noGrp="1"/>
          </p:cNvSpPr>
          <p:nvPr>
            <p:ph type="sldNum" sz="quarter" idx="12"/>
          </p:nvPr>
        </p:nvSpPr>
        <p:spPr/>
        <p:txBody>
          <a:bodyPr/>
          <a:lstStyle/>
          <a:p>
            <a:fld id="{6A7C683D-DE56-4788-B205-6CBA78B7DDFF}" type="slidenum">
              <a:rPr lang="en-US" altLang="zh-CN"/>
              <a:pPr/>
              <a:t>12</a:t>
            </a:fld>
            <a:endParaRPr lang="en-US" altLang="zh-CN"/>
          </a:p>
        </p:txBody>
      </p:sp>
      <p:graphicFrame>
        <p:nvGraphicFramePr>
          <p:cNvPr id="225284" name="Object 4">
            <a:extLst>
              <a:ext uri="{FF2B5EF4-FFF2-40B4-BE49-F238E27FC236}">
                <a16:creationId xmlns:a16="http://schemas.microsoft.com/office/drawing/2014/main" id="{BD7FAD3B-8F6D-4091-BB54-8B65C7D38271}"/>
              </a:ext>
            </a:extLst>
          </p:cNvPr>
          <p:cNvGraphicFramePr>
            <a:graphicFrameLocks noChangeAspect="1"/>
          </p:cNvGraphicFramePr>
          <p:nvPr>
            <p:extLst>
              <p:ext uri="{D42A27DB-BD31-4B8C-83A1-F6EECF244321}">
                <p14:modId xmlns:p14="http://schemas.microsoft.com/office/powerpoint/2010/main" val="3171057586"/>
              </p:ext>
            </p:extLst>
          </p:nvPr>
        </p:nvGraphicFramePr>
        <p:xfrm>
          <a:off x="1619250" y="1557338"/>
          <a:ext cx="5545138" cy="3170237"/>
        </p:xfrm>
        <a:graphic>
          <a:graphicData uri="http://schemas.openxmlformats.org/presentationml/2006/ole">
            <mc:AlternateContent xmlns:mc="http://schemas.openxmlformats.org/markup-compatibility/2006">
              <mc:Choice xmlns:v="urn:schemas-microsoft-com:vml" Requires="v">
                <p:oleObj spid="_x0000_s225334" name="公式" r:id="rId3" imgW="3377880" imgH="1930320" progId="Equation.3">
                  <p:embed/>
                </p:oleObj>
              </mc:Choice>
              <mc:Fallback>
                <p:oleObj name="公式" r:id="rId3" imgW="3377880" imgH="1930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557338"/>
                        <a:ext cx="5545138" cy="3170237"/>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25285" name="Text Box 5">
            <a:extLst>
              <a:ext uri="{FF2B5EF4-FFF2-40B4-BE49-F238E27FC236}">
                <a16:creationId xmlns:a16="http://schemas.microsoft.com/office/drawing/2014/main" id="{AA596B76-9D7D-4354-B9FA-31DA89F953CD}"/>
              </a:ext>
            </a:extLst>
          </p:cNvPr>
          <p:cNvSpPr txBox="1">
            <a:spLocks noChangeArrowheads="1"/>
          </p:cNvSpPr>
          <p:nvPr/>
        </p:nvSpPr>
        <p:spPr bwMode="auto">
          <a:xfrm>
            <a:off x="663575" y="625475"/>
            <a:ext cx="405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latin typeface="Arial" panose="020B0604020202020204" pitchFamily="34" charset="0"/>
                <a:ea typeface="楷体_GB2312" pitchFamily="49" charset="-122"/>
              </a:rPr>
              <a:t>数均分子量另一种表示方法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809AECAF-B82E-4CE3-8ACB-9DD75070720F}"/>
              </a:ext>
            </a:extLst>
          </p:cNvPr>
          <p:cNvSpPr>
            <a:spLocks noGrp="1"/>
          </p:cNvSpPr>
          <p:nvPr>
            <p:ph type="sldNum" sz="quarter" idx="12"/>
          </p:nvPr>
        </p:nvSpPr>
        <p:spPr/>
        <p:txBody>
          <a:bodyPr/>
          <a:lstStyle/>
          <a:p>
            <a:fld id="{76D7616E-6A24-4416-AB95-9EF8C6BFC997}" type="slidenum">
              <a:rPr lang="en-US" altLang="zh-CN"/>
              <a:pPr/>
              <a:t>13</a:t>
            </a:fld>
            <a:endParaRPr lang="en-US" altLang="zh-CN"/>
          </a:p>
        </p:txBody>
      </p:sp>
      <p:sp>
        <p:nvSpPr>
          <p:cNvPr id="128004" name="Rectangle 4">
            <a:extLst>
              <a:ext uri="{FF2B5EF4-FFF2-40B4-BE49-F238E27FC236}">
                <a16:creationId xmlns:a16="http://schemas.microsoft.com/office/drawing/2014/main" id="{1A3A57C3-B528-4599-A287-20EFDFC6481B}"/>
              </a:ext>
            </a:extLst>
          </p:cNvPr>
          <p:cNvSpPr>
            <a:spLocks noChangeArrowheads="1"/>
          </p:cNvSpPr>
          <p:nvPr/>
        </p:nvSpPr>
        <p:spPr bwMode="auto">
          <a:xfrm>
            <a:off x="611188" y="569913"/>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2, </a:t>
            </a:r>
            <a:r>
              <a:rPr lang="zh-CN" altLang="en-US" sz="2800" b="1">
                <a:solidFill>
                  <a:srgbClr val="FF0000"/>
                </a:solidFill>
                <a:ea typeface="楷体_GB2312" pitchFamily="49" charset="-122"/>
              </a:rPr>
              <a:t>重均分子量</a:t>
            </a:r>
          </a:p>
        </p:txBody>
      </p:sp>
      <p:sp>
        <p:nvSpPr>
          <p:cNvPr id="128005" name="Rectangle 5">
            <a:extLst>
              <a:ext uri="{FF2B5EF4-FFF2-40B4-BE49-F238E27FC236}">
                <a16:creationId xmlns:a16="http://schemas.microsoft.com/office/drawing/2014/main" id="{54983C85-AE7A-49B1-BDF3-A240D5728315}"/>
              </a:ext>
            </a:extLst>
          </p:cNvPr>
          <p:cNvSpPr>
            <a:spLocks noChangeArrowheads="1"/>
          </p:cNvSpPr>
          <p:nvPr/>
        </p:nvSpPr>
        <p:spPr bwMode="auto">
          <a:xfrm>
            <a:off x="1619250" y="1412875"/>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按质量的统计平均分子量，定义为：</a:t>
            </a:r>
          </a:p>
        </p:txBody>
      </p:sp>
      <p:graphicFrame>
        <p:nvGraphicFramePr>
          <p:cNvPr id="128006" name="Object 6">
            <a:extLst>
              <a:ext uri="{FF2B5EF4-FFF2-40B4-BE49-F238E27FC236}">
                <a16:creationId xmlns:a16="http://schemas.microsoft.com/office/drawing/2014/main" id="{5A9BF187-3EEF-4C14-B88D-849694BCCBEA}"/>
              </a:ext>
            </a:extLst>
          </p:cNvPr>
          <p:cNvGraphicFramePr>
            <a:graphicFrameLocks noChangeAspect="1"/>
          </p:cNvGraphicFramePr>
          <p:nvPr>
            <p:extLst>
              <p:ext uri="{D42A27DB-BD31-4B8C-83A1-F6EECF244321}">
                <p14:modId xmlns:p14="http://schemas.microsoft.com/office/powerpoint/2010/main" val="1676835746"/>
              </p:ext>
            </p:extLst>
          </p:nvPr>
        </p:nvGraphicFramePr>
        <p:xfrm>
          <a:off x="3851275" y="2420938"/>
          <a:ext cx="2438400" cy="949325"/>
        </p:xfrm>
        <a:graphic>
          <a:graphicData uri="http://schemas.openxmlformats.org/presentationml/2006/ole">
            <mc:AlternateContent xmlns:mc="http://schemas.openxmlformats.org/markup-compatibility/2006">
              <mc:Choice xmlns:v="urn:schemas-microsoft-com:vml" Requires="v">
                <p:oleObj spid="_x0000_s128108" r:id="rId3" imgW="1689100" imgH="660400" progId="Equation.3">
                  <p:embed/>
                </p:oleObj>
              </mc:Choice>
              <mc:Fallback>
                <p:oleObj r:id="rId3" imgW="1689100" imgH="660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420938"/>
                        <a:ext cx="2438400" cy="949325"/>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28007" name="Object 7">
            <a:extLst>
              <a:ext uri="{FF2B5EF4-FFF2-40B4-BE49-F238E27FC236}">
                <a16:creationId xmlns:a16="http://schemas.microsoft.com/office/drawing/2014/main" id="{02CC2CC7-00F2-4815-9873-4FBC19D2CF65}"/>
              </a:ext>
            </a:extLst>
          </p:cNvPr>
          <p:cNvGraphicFramePr>
            <a:graphicFrameLocks noChangeAspect="1"/>
          </p:cNvGraphicFramePr>
          <p:nvPr>
            <p:extLst>
              <p:ext uri="{D42A27DB-BD31-4B8C-83A1-F6EECF244321}">
                <p14:modId xmlns:p14="http://schemas.microsoft.com/office/powerpoint/2010/main" val="3780147263"/>
              </p:ext>
            </p:extLst>
          </p:nvPr>
        </p:nvGraphicFramePr>
        <p:xfrm>
          <a:off x="3708400" y="4076700"/>
          <a:ext cx="4302125" cy="1154113"/>
        </p:xfrm>
        <a:graphic>
          <a:graphicData uri="http://schemas.openxmlformats.org/presentationml/2006/ole">
            <mc:AlternateContent xmlns:mc="http://schemas.openxmlformats.org/markup-compatibility/2006">
              <mc:Choice xmlns:v="urn:schemas-microsoft-com:vml" Requires="v">
                <p:oleObj spid="_x0000_s128109" name="公式" r:id="rId5" imgW="2374560" imgH="634680" progId="Equation.3">
                  <p:embed/>
                </p:oleObj>
              </mc:Choice>
              <mc:Fallback>
                <p:oleObj name="公式" r:id="rId5" imgW="2374560" imgH="6346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076700"/>
                        <a:ext cx="4302125" cy="115411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8008" name="Rectangle 8">
            <a:extLst>
              <a:ext uri="{FF2B5EF4-FFF2-40B4-BE49-F238E27FC236}">
                <a16:creationId xmlns:a16="http://schemas.microsoft.com/office/drawing/2014/main" id="{ADC484E0-8F03-4DA5-8B2D-8FE39ABB60F2}"/>
              </a:ext>
            </a:extLst>
          </p:cNvPr>
          <p:cNvSpPr>
            <a:spLocks noChangeArrowheads="1"/>
          </p:cNvSpPr>
          <p:nvPr/>
        </p:nvSpPr>
        <p:spPr bwMode="auto">
          <a:xfrm>
            <a:off x="1330325" y="2466975"/>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用加和表示</a:t>
            </a:r>
          </a:p>
        </p:txBody>
      </p:sp>
      <p:sp>
        <p:nvSpPr>
          <p:cNvPr id="128009" name="Rectangle 9">
            <a:extLst>
              <a:ext uri="{FF2B5EF4-FFF2-40B4-BE49-F238E27FC236}">
                <a16:creationId xmlns:a16="http://schemas.microsoft.com/office/drawing/2014/main" id="{7FCFF7DE-7670-423E-BA35-8F37055D6512}"/>
              </a:ext>
            </a:extLst>
          </p:cNvPr>
          <p:cNvSpPr>
            <a:spLocks noChangeArrowheads="1"/>
          </p:cNvSpPr>
          <p:nvPr/>
        </p:nvSpPr>
        <p:spPr bwMode="auto">
          <a:xfrm>
            <a:off x="1258888" y="4411663"/>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用连续函数表示</a:t>
            </a:r>
          </a:p>
        </p:txBody>
      </p:sp>
      <p:sp>
        <p:nvSpPr>
          <p:cNvPr id="2" name="矩形 1">
            <a:extLst>
              <a:ext uri="{FF2B5EF4-FFF2-40B4-BE49-F238E27FC236}">
                <a16:creationId xmlns:a16="http://schemas.microsoft.com/office/drawing/2014/main" id="{DA142B43-3818-4823-B8DA-C3FB06934356}"/>
              </a:ext>
            </a:extLst>
          </p:cNvPr>
          <p:cNvSpPr/>
          <p:nvPr/>
        </p:nvSpPr>
        <p:spPr>
          <a:xfrm>
            <a:off x="1758107" y="5405438"/>
            <a:ext cx="6624736"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重均分子量更强调分子量最高的部分对平均分子量做出的贡献，数均分子量强调某一范围中分子数量最多的那部分对平均分子量做出的贡献。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86BA3CC5-6825-489C-854F-E2E7683368EE}"/>
              </a:ext>
            </a:extLst>
          </p:cNvPr>
          <p:cNvSpPr>
            <a:spLocks noGrp="1"/>
          </p:cNvSpPr>
          <p:nvPr>
            <p:ph type="sldNum" sz="quarter" idx="12"/>
          </p:nvPr>
        </p:nvSpPr>
        <p:spPr/>
        <p:txBody>
          <a:bodyPr/>
          <a:lstStyle/>
          <a:p>
            <a:fld id="{ED803871-F03B-4935-9FCF-D00BD8F12A80}" type="slidenum">
              <a:rPr lang="en-US" altLang="zh-CN"/>
              <a:pPr/>
              <a:t>14</a:t>
            </a:fld>
            <a:endParaRPr lang="en-US" altLang="zh-CN"/>
          </a:p>
        </p:txBody>
      </p:sp>
      <p:sp>
        <p:nvSpPr>
          <p:cNvPr id="129028" name="Rectangle 4">
            <a:extLst>
              <a:ext uri="{FF2B5EF4-FFF2-40B4-BE49-F238E27FC236}">
                <a16:creationId xmlns:a16="http://schemas.microsoft.com/office/drawing/2014/main" id="{5B4CC9C3-7BD3-4AD9-A27C-5A0D0ECCF0AA}"/>
              </a:ext>
            </a:extLst>
          </p:cNvPr>
          <p:cNvSpPr>
            <a:spLocks noChangeArrowheads="1"/>
          </p:cNvSpPr>
          <p:nvPr/>
        </p:nvSpPr>
        <p:spPr bwMode="auto">
          <a:xfrm>
            <a:off x="755650" y="714375"/>
            <a:ext cx="266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3, </a:t>
            </a:r>
            <a:r>
              <a:rPr lang="zh-CN" altLang="en-US" sz="2800" b="1">
                <a:solidFill>
                  <a:srgbClr val="FF0000"/>
                </a:solidFill>
                <a:ea typeface="楷体_GB2312" pitchFamily="49" charset="-122"/>
              </a:rPr>
              <a:t>Ｚ均分子量</a:t>
            </a:r>
          </a:p>
        </p:txBody>
      </p:sp>
      <p:sp>
        <p:nvSpPr>
          <p:cNvPr id="129029" name="Rectangle 5">
            <a:extLst>
              <a:ext uri="{FF2B5EF4-FFF2-40B4-BE49-F238E27FC236}">
                <a16:creationId xmlns:a16="http://schemas.microsoft.com/office/drawing/2014/main" id="{271A7105-2ACD-40DD-B570-C2BF77BD2493}"/>
              </a:ext>
            </a:extLst>
          </p:cNvPr>
          <p:cNvSpPr>
            <a:spLocks noChangeArrowheads="1"/>
          </p:cNvSpPr>
          <p:nvPr/>
        </p:nvSpPr>
        <p:spPr bwMode="auto">
          <a:xfrm>
            <a:off x="1476375" y="1628775"/>
            <a:ext cx="496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按Ｚ量统计平均分子量，定义为：</a:t>
            </a:r>
          </a:p>
        </p:txBody>
      </p:sp>
      <p:graphicFrame>
        <p:nvGraphicFramePr>
          <p:cNvPr id="129030" name="Object 6">
            <a:extLst>
              <a:ext uri="{FF2B5EF4-FFF2-40B4-BE49-F238E27FC236}">
                <a16:creationId xmlns:a16="http://schemas.microsoft.com/office/drawing/2014/main" id="{CCA087B2-06E6-4BD4-8D68-ACB0BCD125C6}"/>
              </a:ext>
            </a:extLst>
          </p:cNvPr>
          <p:cNvGraphicFramePr>
            <a:graphicFrameLocks noChangeAspect="1"/>
          </p:cNvGraphicFramePr>
          <p:nvPr>
            <p:extLst>
              <p:ext uri="{D42A27DB-BD31-4B8C-83A1-F6EECF244321}">
                <p14:modId xmlns:p14="http://schemas.microsoft.com/office/powerpoint/2010/main" val="3302156184"/>
              </p:ext>
            </p:extLst>
          </p:nvPr>
        </p:nvGraphicFramePr>
        <p:xfrm>
          <a:off x="3563938" y="765175"/>
          <a:ext cx="1371600" cy="457200"/>
        </p:xfrm>
        <a:graphic>
          <a:graphicData uri="http://schemas.openxmlformats.org/presentationml/2006/ole">
            <mc:AlternateContent xmlns:mc="http://schemas.openxmlformats.org/markup-compatibility/2006">
              <mc:Choice xmlns:v="urn:schemas-microsoft-com:vml" Requires="v">
                <p:oleObj spid="_x0000_s129180" r:id="rId3" imgW="685800" imgH="228600" progId="Equation.3">
                  <p:embed/>
                </p:oleObj>
              </mc:Choice>
              <mc:Fallback>
                <p:oleObj r:id="rId3" imgW="6858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765175"/>
                        <a:ext cx="1371600" cy="457200"/>
                      </a:xfrm>
                      <a:prstGeom prst="rect">
                        <a:avLst/>
                      </a:prstGeom>
                      <a:gradFill rotWithShape="0">
                        <a:gsLst>
                          <a:gs pos="0">
                            <a:schemeClr val="accent1"/>
                          </a:gs>
                          <a:gs pos="100000">
                            <a:srgbClr val="9999FF"/>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1" name="Object 7">
            <a:extLst>
              <a:ext uri="{FF2B5EF4-FFF2-40B4-BE49-F238E27FC236}">
                <a16:creationId xmlns:a16="http://schemas.microsoft.com/office/drawing/2014/main" id="{6B640A7E-8956-476A-A30C-C3402927ADDF}"/>
              </a:ext>
            </a:extLst>
          </p:cNvPr>
          <p:cNvGraphicFramePr>
            <a:graphicFrameLocks noChangeAspect="1"/>
          </p:cNvGraphicFramePr>
          <p:nvPr>
            <p:extLst>
              <p:ext uri="{D42A27DB-BD31-4B8C-83A1-F6EECF244321}">
                <p14:modId xmlns:p14="http://schemas.microsoft.com/office/powerpoint/2010/main" val="567661367"/>
              </p:ext>
            </p:extLst>
          </p:nvPr>
        </p:nvGraphicFramePr>
        <p:xfrm>
          <a:off x="3348038" y="2492375"/>
          <a:ext cx="3429000" cy="950913"/>
        </p:xfrm>
        <a:graphic>
          <a:graphicData uri="http://schemas.openxmlformats.org/presentationml/2006/ole">
            <mc:AlternateContent xmlns:mc="http://schemas.openxmlformats.org/markup-compatibility/2006">
              <mc:Choice xmlns:v="urn:schemas-microsoft-com:vml" Requires="v">
                <p:oleObj spid="_x0000_s129181" r:id="rId5" imgW="2438400" imgH="673100" progId="Equation.3">
                  <p:embed/>
                </p:oleObj>
              </mc:Choice>
              <mc:Fallback>
                <p:oleObj r:id="rId5" imgW="2438400" imgH="673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492375"/>
                        <a:ext cx="3429000" cy="950913"/>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29032" name="Object 8">
            <a:extLst>
              <a:ext uri="{FF2B5EF4-FFF2-40B4-BE49-F238E27FC236}">
                <a16:creationId xmlns:a16="http://schemas.microsoft.com/office/drawing/2014/main" id="{8A2C435C-D4F4-453D-B0DB-0CFCA005EBD2}"/>
              </a:ext>
            </a:extLst>
          </p:cNvPr>
          <p:cNvGraphicFramePr>
            <a:graphicFrameLocks noChangeAspect="1"/>
          </p:cNvGraphicFramePr>
          <p:nvPr>
            <p:extLst>
              <p:ext uri="{D42A27DB-BD31-4B8C-83A1-F6EECF244321}">
                <p14:modId xmlns:p14="http://schemas.microsoft.com/office/powerpoint/2010/main" val="1976980927"/>
              </p:ext>
            </p:extLst>
          </p:nvPr>
        </p:nvGraphicFramePr>
        <p:xfrm>
          <a:off x="3563938" y="4149725"/>
          <a:ext cx="2987675" cy="1355725"/>
        </p:xfrm>
        <a:graphic>
          <a:graphicData uri="http://schemas.openxmlformats.org/presentationml/2006/ole">
            <mc:AlternateContent xmlns:mc="http://schemas.openxmlformats.org/markup-compatibility/2006">
              <mc:Choice xmlns:v="urn:schemas-microsoft-com:vml" Requires="v">
                <p:oleObj spid="_x0000_s129182" name="公式" r:id="rId7" imgW="1409400" imgH="634680" progId="Equation.3">
                  <p:embed/>
                </p:oleObj>
              </mc:Choice>
              <mc:Fallback>
                <p:oleObj name="公式" r:id="rId7" imgW="1409400" imgH="6346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149725"/>
                        <a:ext cx="2987675" cy="135572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9033" name="Rectangle 9">
            <a:extLst>
              <a:ext uri="{FF2B5EF4-FFF2-40B4-BE49-F238E27FC236}">
                <a16:creationId xmlns:a16="http://schemas.microsoft.com/office/drawing/2014/main" id="{179ECDE7-43EE-4548-A779-F2708697FBE4}"/>
              </a:ext>
            </a:extLst>
          </p:cNvPr>
          <p:cNvSpPr>
            <a:spLocks noChangeArrowheads="1"/>
          </p:cNvSpPr>
          <p:nvPr/>
        </p:nvSpPr>
        <p:spPr bwMode="auto">
          <a:xfrm>
            <a:off x="1331913" y="2682875"/>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用加和表示</a:t>
            </a:r>
          </a:p>
        </p:txBody>
      </p:sp>
      <p:sp>
        <p:nvSpPr>
          <p:cNvPr id="129034" name="Rectangle 10">
            <a:extLst>
              <a:ext uri="{FF2B5EF4-FFF2-40B4-BE49-F238E27FC236}">
                <a16:creationId xmlns:a16="http://schemas.microsoft.com/office/drawing/2014/main" id="{D92A6975-499E-4BE7-89A3-C2D9D4F30371}"/>
              </a:ext>
            </a:extLst>
          </p:cNvPr>
          <p:cNvSpPr>
            <a:spLocks noChangeArrowheads="1"/>
          </p:cNvSpPr>
          <p:nvPr/>
        </p:nvSpPr>
        <p:spPr bwMode="auto">
          <a:xfrm>
            <a:off x="1260475" y="4627563"/>
            <a:ext cx="1973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用连续函数表示</a:t>
            </a:r>
          </a:p>
        </p:txBody>
      </p:sp>
      <p:sp>
        <p:nvSpPr>
          <p:cNvPr id="129035" name="Text Box 11">
            <a:extLst>
              <a:ext uri="{FF2B5EF4-FFF2-40B4-BE49-F238E27FC236}">
                <a16:creationId xmlns:a16="http://schemas.microsoft.com/office/drawing/2014/main" id="{58CFD6E7-F0BB-4453-A8C7-E9E46959FD49}"/>
              </a:ext>
            </a:extLst>
          </p:cNvPr>
          <p:cNvSpPr txBox="1">
            <a:spLocks noChangeArrowheads="1"/>
          </p:cNvSpPr>
          <p:nvPr/>
        </p:nvSpPr>
        <p:spPr bwMode="auto">
          <a:xfrm>
            <a:off x="2979738" y="5805488"/>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ffectLst>
                  <a:outerShdw blurRad="38100" dist="38100" dir="2700000" algn="tl">
                    <a:srgbClr val="C0C0C0"/>
                  </a:outerShdw>
                </a:effectLst>
                <a:ea typeface="楷体_GB2312" pitchFamily="49" charset="-122"/>
              </a:rPr>
              <a:t>超离心沉降法才能得到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415DF446-0FA8-438E-81EE-64DFEB814E21}"/>
              </a:ext>
            </a:extLst>
          </p:cNvPr>
          <p:cNvSpPr>
            <a:spLocks noGrp="1"/>
          </p:cNvSpPr>
          <p:nvPr>
            <p:ph type="sldNum" sz="quarter" idx="12"/>
          </p:nvPr>
        </p:nvSpPr>
        <p:spPr/>
        <p:txBody>
          <a:bodyPr/>
          <a:lstStyle/>
          <a:p>
            <a:fld id="{D3186C30-60A7-4637-A4AF-B1D38566F773}" type="slidenum">
              <a:rPr lang="en-US" altLang="zh-CN"/>
              <a:pPr/>
              <a:t>15</a:t>
            </a:fld>
            <a:endParaRPr lang="en-US" altLang="zh-CN"/>
          </a:p>
        </p:txBody>
      </p:sp>
      <p:sp>
        <p:nvSpPr>
          <p:cNvPr id="130052" name="Rectangle 4">
            <a:extLst>
              <a:ext uri="{FF2B5EF4-FFF2-40B4-BE49-F238E27FC236}">
                <a16:creationId xmlns:a16="http://schemas.microsoft.com/office/drawing/2014/main" id="{9FA37FBF-EF6E-4F43-AD11-2181FB203439}"/>
              </a:ext>
            </a:extLst>
          </p:cNvPr>
          <p:cNvSpPr>
            <a:spLocks noChangeArrowheads="1"/>
          </p:cNvSpPr>
          <p:nvPr/>
        </p:nvSpPr>
        <p:spPr bwMode="auto">
          <a:xfrm>
            <a:off x="611188" y="569913"/>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 </a:t>
            </a:r>
            <a:r>
              <a:rPr lang="zh-CN" altLang="en-US" sz="2800" b="1">
                <a:solidFill>
                  <a:srgbClr val="FF0000"/>
                </a:solidFill>
                <a:ea typeface="楷体_GB2312" pitchFamily="49" charset="-122"/>
              </a:rPr>
              <a:t>黏均分子量</a:t>
            </a:r>
          </a:p>
        </p:txBody>
      </p:sp>
      <p:sp>
        <p:nvSpPr>
          <p:cNvPr id="130053" name="Rectangle 5">
            <a:extLst>
              <a:ext uri="{FF2B5EF4-FFF2-40B4-BE49-F238E27FC236}">
                <a16:creationId xmlns:a16="http://schemas.microsoft.com/office/drawing/2014/main" id="{FA34DB9D-AE46-4C6F-9FD8-92ACB54C6B5F}"/>
              </a:ext>
            </a:extLst>
          </p:cNvPr>
          <p:cNvSpPr>
            <a:spLocks noChangeArrowheads="1"/>
          </p:cNvSpPr>
          <p:nvPr/>
        </p:nvSpPr>
        <p:spPr bwMode="auto">
          <a:xfrm>
            <a:off x="468313" y="1412875"/>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用溶液黏度法测得的平均分子量为黏均分子量，定义为：</a:t>
            </a:r>
          </a:p>
        </p:txBody>
      </p:sp>
      <p:graphicFrame>
        <p:nvGraphicFramePr>
          <p:cNvPr id="130054" name="Object 6">
            <a:extLst>
              <a:ext uri="{FF2B5EF4-FFF2-40B4-BE49-F238E27FC236}">
                <a16:creationId xmlns:a16="http://schemas.microsoft.com/office/drawing/2014/main" id="{21993908-2084-46BA-B030-A2D7AA316D2B}"/>
              </a:ext>
            </a:extLst>
          </p:cNvPr>
          <p:cNvGraphicFramePr>
            <a:graphicFrameLocks noChangeAspect="1"/>
          </p:cNvGraphicFramePr>
          <p:nvPr>
            <p:extLst>
              <p:ext uri="{D42A27DB-BD31-4B8C-83A1-F6EECF244321}">
                <p14:modId xmlns:p14="http://schemas.microsoft.com/office/powerpoint/2010/main" val="2027220789"/>
              </p:ext>
            </p:extLst>
          </p:nvPr>
        </p:nvGraphicFramePr>
        <p:xfrm>
          <a:off x="3059113" y="1989138"/>
          <a:ext cx="3028950" cy="962025"/>
        </p:xfrm>
        <a:graphic>
          <a:graphicData uri="http://schemas.openxmlformats.org/presentationml/2006/ole">
            <mc:AlternateContent xmlns:mc="http://schemas.openxmlformats.org/markup-compatibility/2006">
              <mc:Choice xmlns:v="urn:schemas-microsoft-com:vml" Requires="v">
                <p:oleObj spid="_x0000_s130352" name="公式" r:id="rId3" imgW="1231560" imgH="482400" progId="Equation.3">
                  <p:embed/>
                </p:oleObj>
              </mc:Choice>
              <mc:Fallback>
                <p:oleObj name="公式" r:id="rId3" imgW="1231560" imgH="482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989138"/>
                        <a:ext cx="3028950" cy="962025"/>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130063" name="Group 15">
            <a:extLst>
              <a:ext uri="{FF2B5EF4-FFF2-40B4-BE49-F238E27FC236}">
                <a16:creationId xmlns:a16="http://schemas.microsoft.com/office/drawing/2014/main" id="{0BAE72D1-6D15-405D-A50D-A316AE0AED31}"/>
              </a:ext>
            </a:extLst>
          </p:cNvPr>
          <p:cNvGrpSpPr>
            <a:grpSpLocks/>
          </p:cNvGrpSpPr>
          <p:nvPr/>
        </p:nvGrpSpPr>
        <p:grpSpPr bwMode="auto">
          <a:xfrm>
            <a:off x="1619250" y="3284538"/>
            <a:ext cx="5478463" cy="2273300"/>
            <a:chOff x="839" y="2568"/>
            <a:chExt cx="3451" cy="1432"/>
          </a:xfrm>
        </p:grpSpPr>
        <p:graphicFrame>
          <p:nvGraphicFramePr>
            <p:cNvPr id="130055" name="Object 7">
              <a:extLst>
                <a:ext uri="{FF2B5EF4-FFF2-40B4-BE49-F238E27FC236}">
                  <a16:creationId xmlns:a16="http://schemas.microsoft.com/office/drawing/2014/main" id="{CE7238D1-B694-4AE2-B354-D80C8AB0585A}"/>
                </a:ext>
              </a:extLst>
            </p:cNvPr>
            <p:cNvGraphicFramePr>
              <a:graphicFrameLocks noChangeAspect="1"/>
            </p:cNvGraphicFramePr>
            <p:nvPr>
              <p:extLst>
                <p:ext uri="{D42A27DB-BD31-4B8C-83A1-F6EECF244321}">
                  <p14:modId xmlns:p14="http://schemas.microsoft.com/office/powerpoint/2010/main" val="601259710"/>
                </p:ext>
              </p:extLst>
            </p:nvPr>
          </p:nvGraphicFramePr>
          <p:xfrm>
            <a:off x="930" y="2704"/>
            <a:ext cx="408" cy="210"/>
          </p:xfrm>
          <a:graphic>
            <a:graphicData uri="http://schemas.openxmlformats.org/presentationml/2006/ole">
              <mc:AlternateContent xmlns:mc="http://schemas.openxmlformats.org/markup-compatibility/2006">
                <mc:Choice xmlns:v="urn:schemas-microsoft-com:vml" Requires="v">
                  <p:oleObj spid="_x0000_s130353" name="公式" r:id="rId5" imgW="355138" imgH="177569" progId="Equation.3">
                    <p:embed/>
                  </p:oleObj>
                </mc:Choice>
                <mc:Fallback>
                  <p:oleObj name="公式" r:id="rId5" imgW="355138" imgH="17756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2704"/>
                          <a:ext cx="408" cy="21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30056" name="Object 8">
              <a:extLst>
                <a:ext uri="{FF2B5EF4-FFF2-40B4-BE49-F238E27FC236}">
                  <a16:creationId xmlns:a16="http://schemas.microsoft.com/office/drawing/2014/main" id="{CFD48995-1B53-441F-93F8-F5D37D420779}"/>
                </a:ext>
              </a:extLst>
            </p:cNvPr>
            <p:cNvGraphicFramePr>
              <a:graphicFrameLocks noChangeAspect="1"/>
            </p:cNvGraphicFramePr>
            <p:nvPr>
              <p:extLst>
                <p:ext uri="{D42A27DB-BD31-4B8C-83A1-F6EECF244321}">
                  <p14:modId xmlns:p14="http://schemas.microsoft.com/office/powerpoint/2010/main" val="1822299263"/>
                </p:ext>
              </p:extLst>
            </p:nvPr>
          </p:nvGraphicFramePr>
          <p:xfrm>
            <a:off x="839" y="3612"/>
            <a:ext cx="453" cy="180"/>
          </p:xfrm>
          <a:graphic>
            <a:graphicData uri="http://schemas.openxmlformats.org/presentationml/2006/ole">
              <mc:AlternateContent xmlns:mc="http://schemas.openxmlformats.org/markup-compatibility/2006">
                <mc:Choice xmlns:v="urn:schemas-microsoft-com:vml" Requires="v">
                  <p:oleObj spid="_x0000_s130354" name="公式" r:id="rId7" imgW="457002" imgH="177723" progId="Equation.3">
                    <p:embed/>
                  </p:oleObj>
                </mc:Choice>
                <mc:Fallback>
                  <p:oleObj name="公式" r:id="rId7" imgW="457002" imgH="17772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3612"/>
                          <a:ext cx="453" cy="18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30057" name="Object 9">
              <a:extLst>
                <a:ext uri="{FF2B5EF4-FFF2-40B4-BE49-F238E27FC236}">
                  <a16:creationId xmlns:a16="http://schemas.microsoft.com/office/drawing/2014/main" id="{05A9FE04-C215-4283-AC14-B36D3DC8F3A7}"/>
                </a:ext>
              </a:extLst>
            </p:cNvPr>
            <p:cNvGraphicFramePr>
              <a:graphicFrameLocks noChangeAspect="1"/>
            </p:cNvGraphicFramePr>
            <p:nvPr>
              <p:extLst>
                <p:ext uri="{D42A27DB-BD31-4B8C-83A1-F6EECF244321}">
                  <p14:modId xmlns:p14="http://schemas.microsoft.com/office/powerpoint/2010/main" val="2194405258"/>
                </p:ext>
              </p:extLst>
            </p:nvPr>
          </p:nvGraphicFramePr>
          <p:xfrm>
            <a:off x="2018" y="2568"/>
            <a:ext cx="1787" cy="446"/>
          </p:xfrm>
          <a:graphic>
            <a:graphicData uri="http://schemas.openxmlformats.org/presentationml/2006/ole">
              <mc:AlternateContent xmlns:mc="http://schemas.openxmlformats.org/markup-compatibility/2006">
                <mc:Choice xmlns:v="urn:schemas-microsoft-com:vml" Requires="v">
                  <p:oleObj spid="_x0000_s130355" name="公式" r:id="rId9" imgW="1562040" imgH="393480" progId="Equation.3">
                    <p:embed/>
                  </p:oleObj>
                </mc:Choice>
                <mc:Fallback>
                  <p:oleObj name="公式" r:id="rId9" imgW="156204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2568"/>
                          <a:ext cx="1787" cy="44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30058" name="Object 10">
              <a:extLst>
                <a:ext uri="{FF2B5EF4-FFF2-40B4-BE49-F238E27FC236}">
                  <a16:creationId xmlns:a16="http://schemas.microsoft.com/office/drawing/2014/main" id="{EF732F37-09A4-4DDA-A6DF-E4418DC0CC30}"/>
                </a:ext>
              </a:extLst>
            </p:cNvPr>
            <p:cNvGraphicFramePr>
              <a:graphicFrameLocks noChangeAspect="1"/>
            </p:cNvGraphicFramePr>
            <p:nvPr>
              <p:extLst>
                <p:ext uri="{D42A27DB-BD31-4B8C-83A1-F6EECF244321}">
                  <p14:modId xmlns:p14="http://schemas.microsoft.com/office/powerpoint/2010/main" val="1999151172"/>
                </p:ext>
              </p:extLst>
            </p:nvPr>
          </p:nvGraphicFramePr>
          <p:xfrm>
            <a:off x="2018" y="3294"/>
            <a:ext cx="2272" cy="706"/>
          </p:xfrm>
          <a:graphic>
            <a:graphicData uri="http://schemas.openxmlformats.org/presentationml/2006/ole">
              <mc:AlternateContent xmlns:mc="http://schemas.openxmlformats.org/markup-compatibility/2006">
                <mc:Choice xmlns:v="urn:schemas-microsoft-com:vml" Requires="v">
                  <p:oleObj spid="_x0000_s130356" name="公式" r:id="rId11" imgW="2412720" imgH="749160" progId="Equation.3">
                    <p:embed/>
                  </p:oleObj>
                </mc:Choice>
                <mc:Fallback>
                  <p:oleObj name="公式" r:id="rId11" imgW="2412720" imgH="74916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8" y="3294"/>
                          <a:ext cx="2272" cy="70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30059" name="AutoShape 11">
              <a:extLst>
                <a:ext uri="{FF2B5EF4-FFF2-40B4-BE49-F238E27FC236}">
                  <a16:creationId xmlns:a16="http://schemas.microsoft.com/office/drawing/2014/main" id="{C7DEF7C9-FC9E-448B-A9C4-BABB668B22CC}"/>
                </a:ext>
              </a:extLst>
            </p:cNvPr>
            <p:cNvSpPr>
              <a:spLocks noChangeArrowheads="1"/>
            </p:cNvSpPr>
            <p:nvPr/>
          </p:nvSpPr>
          <p:spPr bwMode="auto">
            <a:xfrm>
              <a:off x="1519" y="2795"/>
              <a:ext cx="363" cy="91"/>
            </a:xfrm>
            <a:prstGeom prst="rightArrow">
              <a:avLst>
                <a:gd name="adj1" fmla="val 50000"/>
                <a:gd name="adj2" fmla="val 9972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AutoShape 12">
              <a:extLst>
                <a:ext uri="{FF2B5EF4-FFF2-40B4-BE49-F238E27FC236}">
                  <a16:creationId xmlns:a16="http://schemas.microsoft.com/office/drawing/2014/main" id="{8344FA9F-EE96-4A10-915C-38912ABF07F2}"/>
                </a:ext>
              </a:extLst>
            </p:cNvPr>
            <p:cNvSpPr>
              <a:spLocks noChangeArrowheads="1"/>
            </p:cNvSpPr>
            <p:nvPr/>
          </p:nvSpPr>
          <p:spPr bwMode="auto">
            <a:xfrm>
              <a:off x="1429" y="3702"/>
              <a:ext cx="362" cy="91"/>
            </a:xfrm>
            <a:prstGeom prst="rightArrow">
              <a:avLst>
                <a:gd name="adj1" fmla="val 50000"/>
                <a:gd name="adj2" fmla="val 9945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0061" name="Rectangle 13">
            <a:extLst>
              <a:ext uri="{FF2B5EF4-FFF2-40B4-BE49-F238E27FC236}">
                <a16:creationId xmlns:a16="http://schemas.microsoft.com/office/drawing/2014/main" id="{5B37411B-314D-4074-ACB4-8FC803F187A0}"/>
              </a:ext>
            </a:extLst>
          </p:cNvPr>
          <p:cNvSpPr>
            <a:spLocks noChangeArrowheads="1"/>
          </p:cNvSpPr>
          <p:nvPr/>
        </p:nvSpPr>
        <p:spPr bwMode="auto">
          <a:xfrm>
            <a:off x="3492500" y="5876925"/>
            <a:ext cx="2992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FF"/>
                </a:solidFill>
                <a:ea typeface="楷体_GB2312" pitchFamily="49" charset="-122"/>
              </a:rPr>
              <a:t> </a:t>
            </a:r>
            <a:r>
              <a:rPr lang="zh-CN" altLang="en-US" b="1">
                <a:solidFill>
                  <a:srgbClr val="3333FF"/>
                </a:solidFill>
                <a:ea typeface="楷体_GB2312" pitchFamily="49" charset="-122"/>
              </a:rPr>
              <a:t>为参数，通常在</a:t>
            </a:r>
            <a:r>
              <a:rPr lang="en-US" altLang="zh-CN">
                <a:solidFill>
                  <a:srgbClr val="3333FF"/>
                </a:solidFill>
                <a:ea typeface="楷体_GB2312" pitchFamily="49" charset="-122"/>
              </a:rPr>
              <a:t>0.5</a:t>
            </a:r>
            <a:r>
              <a:rPr lang="zh-CN" altLang="en-US">
                <a:solidFill>
                  <a:srgbClr val="3333FF"/>
                </a:solidFill>
                <a:ea typeface="楷体_GB2312" pitchFamily="49" charset="-122"/>
              </a:rPr>
              <a:t>～</a:t>
            </a:r>
            <a:r>
              <a:rPr lang="en-US" altLang="zh-CN">
                <a:solidFill>
                  <a:srgbClr val="3333FF"/>
                </a:solidFill>
                <a:ea typeface="楷体_GB2312" pitchFamily="49" charset="-122"/>
              </a:rPr>
              <a:t>1</a:t>
            </a:r>
            <a:r>
              <a:rPr lang="zh-CN" altLang="en-US" b="1">
                <a:solidFill>
                  <a:srgbClr val="3333FF"/>
                </a:solidFill>
                <a:ea typeface="楷体_GB2312" pitchFamily="49" charset="-122"/>
              </a:rPr>
              <a:t>之间</a:t>
            </a:r>
          </a:p>
        </p:txBody>
      </p:sp>
      <p:graphicFrame>
        <p:nvGraphicFramePr>
          <p:cNvPr id="130062" name="Object 14">
            <a:extLst>
              <a:ext uri="{FF2B5EF4-FFF2-40B4-BE49-F238E27FC236}">
                <a16:creationId xmlns:a16="http://schemas.microsoft.com/office/drawing/2014/main" id="{007CCB77-C607-4965-AC57-A3FF32EBE0A8}"/>
              </a:ext>
            </a:extLst>
          </p:cNvPr>
          <p:cNvGraphicFramePr>
            <a:graphicFrameLocks noChangeAspect="1"/>
          </p:cNvGraphicFramePr>
          <p:nvPr>
            <p:extLst>
              <p:ext uri="{D42A27DB-BD31-4B8C-83A1-F6EECF244321}">
                <p14:modId xmlns:p14="http://schemas.microsoft.com/office/powerpoint/2010/main" val="630141596"/>
              </p:ext>
            </p:extLst>
          </p:nvPr>
        </p:nvGraphicFramePr>
        <p:xfrm>
          <a:off x="3203575" y="5876925"/>
          <a:ext cx="431800" cy="404813"/>
        </p:xfrm>
        <a:graphic>
          <a:graphicData uri="http://schemas.openxmlformats.org/presentationml/2006/ole">
            <mc:AlternateContent xmlns:mc="http://schemas.openxmlformats.org/markup-compatibility/2006">
              <mc:Choice xmlns:v="urn:schemas-microsoft-com:vml" Requires="v">
                <p:oleObj spid="_x0000_s130357" name="公式" r:id="rId13" imgW="152334" imgH="139639" progId="Equation.3">
                  <p:embed/>
                </p:oleObj>
              </mc:Choice>
              <mc:Fallback>
                <p:oleObj name="公式" r:id="rId13" imgW="152334" imgH="139639"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575" y="5876925"/>
                        <a:ext cx="431800" cy="4048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a:extLst>
              <a:ext uri="{FF2B5EF4-FFF2-40B4-BE49-F238E27FC236}">
                <a16:creationId xmlns:a16="http://schemas.microsoft.com/office/drawing/2014/main" id="{56E727C2-0A92-4522-A53D-8414A293A9A7}"/>
              </a:ext>
            </a:extLst>
          </p:cNvPr>
          <p:cNvSpPr>
            <a:spLocks noGrp="1"/>
          </p:cNvSpPr>
          <p:nvPr>
            <p:ph type="sldNum" sz="quarter" idx="12"/>
          </p:nvPr>
        </p:nvSpPr>
        <p:spPr/>
        <p:txBody>
          <a:bodyPr/>
          <a:lstStyle/>
          <a:p>
            <a:fld id="{1C16DC1F-F776-4493-8C52-C49901574447}" type="slidenum">
              <a:rPr lang="en-US" altLang="zh-CN"/>
              <a:pPr/>
              <a:t>16</a:t>
            </a:fld>
            <a:endParaRPr lang="en-US" altLang="zh-CN"/>
          </a:p>
        </p:txBody>
      </p:sp>
      <p:sp>
        <p:nvSpPr>
          <p:cNvPr id="131076" name="Rectangle 4">
            <a:extLst>
              <a:ext uri="{FF2B5EF4-FFF2-40B4-BE49-F238E27FC236}">
                <a16:creationId xmlns:a16="http://schemas.microsoft.com/office/drawing/2014/main" id="{159410C8-CD05-40EF-BF55-59500411E327}"/>
              </a:ext>
            </a:extLst>
          </p:cNvPr>
          <p:cNvSpPr>
            <a:spLocks noChangeArrowheads="1"/>
          </p:cNvSpPr>
          <p:nvPr/>
        </p:nvSpPr>
        <p:spPr bwMode="auto">
          <a:xfrm>
            <a:off x="468313" y="549275"/>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5</a:t>
            </a:r>
            <a:r>
              <a:rPr lang="zh-CN" altLang="en-US" sz="2800" b="1">
                <a:solidFill>
                  <a:srgbClr val="FF0000"/>
                </a:solidFill>
                <a:ea typeface="楷体_GB2312" pitchFamily="49" charset="-122"/>
              </a:rPr>
              <a:t>，几种分子量统计平均值之间的关系</a:t>
            </a:r>
          </a:p>
        </p:txBody>
      </p:sp>
      <p:graphicFrame>
        <p:nvGraphicFramePr>
          <p:cNvPr id="131083" name="Object 11">
            <a:extLst>
              <a:ext uri="{FF2B5EF4-FFF2-40B4-BE49-F238E27FC236}">
                <a16:creationId xmlns:a16="http://schemas.microsoft.com/office/drawing/2014/main" id="{D5FF8647-9B03-4702-99CB-9E8D52B50F70}"/>
              </a:ext>
            </a:extLst>
          </p:cNvPr>
          <p:cNvGraphicFramePr>
            <a:graphicFrameLocks noChangeAspect="1"/>
          </p:cNvGraphicFramePr>
          <p:nvPr>
            <p:extLst>
              <p:ext uri="{D42A27DB-BD31-4B8C-83A1-F6EECF244321}">
                <p14:modId xmlns:p14="http://schemas.microsoft.com/office/powerpoint/2010/main" val="3632670391"/>
              </p:ext>
            </p:extLst>
          </p:nvPr>
        </p:nvGraphicFramePr>
        <p:xfrm>
          <a:off x="2411413" y="2586038"/>
          <a:ext cx="1800225" cy="1143000"/>
        </p:xfrm>
        <a:graphic>
          <a:graphicData uri="http://schemas.openxmlformats.org/presentationml/2006/ole">
            <mc:AlternateContent xmlns:mc="http://schemas.openxmlformats.org/markup-compatibility/2006">
              <mc:Choice xmlns:v="urn:schemas-microsoft-com:vml" Requires="v">
                <p:oleObj spid="_x0000_s131392" name="公式" r:id="rId3" imgW="1028520" imgH="685800" progId="Equation.3">
                  <p:embed/>
                </p:oleObj>
              </mc:Choice>
              <mc:Fallback>
                <p:oleObj name="公式" r:id="rId3" imgW="1028520" imgH="685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586038"/>
                        <a:ext cx="1800225" cy="1143000"/>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sp>
        <p:nvSpPr>
          <p:cNvPr id="131085" name="Text Box 13">
            <a:extLst>
              <a:ext uri="{FF2B5EF4-FFF2-40B4-BE49-F238E27FC236}">
                <a16:creationId xmlns:a16="http://schemas.microsoft.com/office/drawing/2014/main" id="{C49A6F4C-37F3-4B59-BCF4-474C7C3BD678}"/>
              </a:ext>
            </a:extLst>
          </p:cNvPr>
          <p:cNvSpPr txBox="1">
            <a:spLocks noChangeArrowheads="1"/>
          </p:cNvSpPr>
          <p:nvPr/>
        </p:nvSpPr>
        <p:spPr bwMode="auto">
          <a:xfrm>
            <a:off x="5507038" y="2322513"/>
            <a:ext cx="1109662" cy="366713"/>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r>
              <a:rPr lang="en-US" altLang="zh-CN" b="1">
                <a:solidFill>
                  <a:srgbClr val="FF0000"/>
                </a:solidFill>
                <a:ea typeface="楷体_GB2312" pitchFamily="49" charset="-122"/>
              </a:rPr>
              <a:t>N=0</a:t>
            </a:r>
            <a:r>
              <a:rPr lang="zh-CN" altLang="en-US" b="1">
                <a:solidFill>
                  <a:srgbClr val="FF0000"/>
                </a:solidFill>
                <a:ea typeface="楷体_GB2312" pitchFamily="49" charset="-122"/>
              </a:rPr>
              <a:t>，为</a:t>
            </a:r>
          </a:p>
        </p:txBody>
      </p:sp>
      <p:graphicFrame>
        <p:nvGraphicFramePr>
          <p:cNvPr id="131086" name="Object 14">
            <a:extLst>
              <a:ext uri="{FF2B5EF4-FFF2-40B4-BE49-F238E27FC236}">
                <a16:creationId xmlns:a16="http://schemas.microsoft.com/office/drawing/2014/main" id="{0A5FF924-D9AC-499F-A968-40B371639D1A}"/>
              </a:ext>
            </a:extLst>
          </p:cNvPr>
          <p:cNvGraphicFramePr>
            <a:graphicFrameLocks noChangeAspect="1"/>
          </p:cNvGraphicFramePr>
          <p:nvPr>
            <p:extLst>
              <p:ext uri="{D42A27DB-BD31-4B8C-83A1-F6EECF244321}">
                <p14:modId xmlns:p14="http://schemas.microsoft.com/office/powerpoint/2010/main" val="3518003144"/>
              </p:ext>
            </p:extLst>
          </p:nvPr>
        </p:nvGraphicFramePr>
        <p:xfrm>
          <a:off x="6534150" y="2298700"/>
          <a:ext cx="431800" cy="431800"/>
        </p:xfrm>
        <a:graphic>
          <a:graphicData uri="http://schemas.openxmlformats.org/presentationml/2006/ole">
            <mc:AlternateContent xmlns:mc="http://schemas.openxmlformats.org/markup-compatibility/2006">
              <mc:Choice xmlns:v="urn:schemas-microsoft-com:vml" Requires="v">
                <p:oleObj spid="_x0000_s131393" name="Equation" r:id="rId5" imgW="241200" imgH="241200" progId="Equation.DSMT4">
                  <p:embed/>
                </p:oleObj>
              </mc:Choice>
              <mc:Fallback>
                <p:oleObj name="Equation" r:id="rId5" imgW="241200" imgH="2412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50" y="2298700"/>
                        <a:ext cx="431800" cy="431800"/>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graphicFrame>
        <p:nvGraphicFramePr>
          <p:cNvPr id="131087" name="Object 15">
            <a:extLst>
              <a:ext uri="{FF2B5EF4-FFF2-40B4-BE49-F238E27FC236}">
                <a16:creationId xmlns:a16="http://schemas.microsoft.com/office/drawing/2014/main" id="{BE242C4C-BA74-474E-94C9-A03560A0429D}"/>
              </a:ext>
            </a:extLst>
          </p:cNvPr>
          <p:cNvGraphicFramePr>
            <a:graphicFrameLocks noChangeAspect="1"/>
          </p:cNvGraphicFramePr>
          <p:nvPr>
            <p:extLst>
              <p:ext uri="{D42A27DB-BD31-4B8C-83A1-F6EECF244321}">
                <p14:modId xmlns:p14="http://schemas.microsoft.com/office/powerpoint/2010/main" val="2758813648"/>
              </p:ext>
            </p:extLst>
          </p:nvPr>
        </p:nvGraphicFramePr>
        <p:xfrm>
          <a:off x="6607175" y="2946400"/>
          <a:ext cx="431800" cy="411163"/>
        </p:xfrm>
        <a:graphic>
          <a:graphicData uri="http://schemas.openxmlformats.org/presentationml/2006/ole">
            <mc:AlternateContent xmlns:mc="http://schemas.openxmlformats.org/markup-compatibility/2006">
              <mc:Choice xmlns:v="urn:schemas-microsoft-com:vml" Requires="v">
                <p:oleObj spid="_x0000_s131394" name="Equation" r:id="rId7" imgW="253800" imgH="241200" progId="Equation.DSMT4">
                  <p:embed/>
                </p:oleObj>
              </mc:Choice>
              <mc:Fallback>
                <p:oleObj name="Equation" r:id="rId7" imgW="253800" imgH="241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7175" y="2946400"/>
                        <a:ext cx="431800" cy="411163"/>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graphicFrame>
        <p:nvGraphicFramePr>
          <p:cNvPr id="131088" name="Object 16">
            <a:extLst>
              <a:ext uri="{FF2B5EF4-FFF2-40B4-BE49-F238E27FC236}">
                <a16:creationId xmlns:a16="http://schemas.microsoft.com/office/drawing/2014/main" id="{77E77B7A-5792-4EF8-9B40-743E9A5A4196}"/>
              </a:ext>
            </a:extLst>
          </p:cNvPr>
          <p:cNvGraphicFramePr>
            <a:graphicFrameLocks noChangeAspect="1"/>
          </p:cNvGraphicFramePr>
          <p:nvPr>
            <p:extLst>
              <p:ext uri="{D42A27DB-BD31-4B8C-83A1-F6EECF244321}">
                <p14:modId xmlns:p14="http://schemas.microsoft.com/office/powerpoint/2010/main" val="641624867"/>
              </p:ext>
            </p:extLst>
          </p:nvPr>
        </p:nvGraphicFramePr>
        <p:xfrm>
          <a:off x="6586885" y="3582988"/>
          <a:ext cx="433387" cy="433388"/>
        </p:xfrm>
        <a:graphic>
          <a:graphicData uri="http://schemas.openxmlformats.org/presentationml/2006/ole">
            <mc:AlternateContent xmlns:mc="http://schemas.openxmlformats.org/markup-compatibility/2006">
              <mc:Choice xmlns:v="urn:schemas-microsoft-com:vml" Requires="v">
                <p:oleObj spid="_x0000_s131395" name="Equation" r:id="rId9" imgW="241200" imgH="241200" progId="Equation.DSMT4">
                  <p:embed/>
                </p:oleObj>
              </mc:Choice>
              <mc:Fallback>
                <p:oleObj name="Equation" r:id="rId9" imgW="241200" imgH="2412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6885" y="3582988"/>
                        <a:ext cx="433387" cy="433388"/>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sp>
        <p:nvSpPr>
          <p:cNvPr id="131089" name="Text Box 17">
            <a:extLst>
              <a:ext uri="{FF2B5EF4-FFF2-40B4-BE49-F238E27FC236}">
                <a16:creationId xmlns:a16="http://schemas.microsoft.com/office/drawing/2014/main" id="{A8A34EB7-F4C1-4CC9-858B-5BFBC01CE5FA}"/>
              </a:ext>
            </a:extLst>
          </p:cNvPr>
          <p:cNvSpPr txBox="1">
            <a:spLocks noChangeArrowheads="1"/>
          </p:cNvSpPr>
          <p:nvPr/>
        </p:nvSpPr>
        <p:spPr bwMode="auto">
          <a:xfrm>
            <a:off x="5537200" y="2951163"/>
            <a:ext cx="1109662" cy="366713"/>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r>
              <a:rPr lang="en-US" altLang="zh-CN" b="1">
                <a:solidFill>
                  <a:srgbClr val="FF0000"/>
                </a:solidFill>
                <a:ea typeface="楷体_GB2312" pitchFamily="49" charset="-122"/>
              </a:rPr>
              <a:t>N=1</a:t>
            </a:r>
            <a:r>
              <a:rPr lang="zh-CN" altLang="en-US" b="1">
                <a:solidFill>
                  <a:srgbClr val="FF0000"/>
                </a:solidFill>
                <a:ea typeface="楷体_GB2312" pitchFamily="49" charset="-122"/>
              </a:rPr>
              <a:t>，为</a:t>
            </a:r>
          </a:p>
        </p:txBody>
      </p:sp>
      <p:sp>
        <p:nvSpPr>
          <p:cNvPr id="131090" name="Text Box 18">
            <a:extLst>
              <a:ext uri="{FF2B5EF4-FFF2-40B4-BE49-F238E27FC236}">
                <a16:creationId xmlns:a16="http://schemas.microsoft.com/office/drawing/2014/main" id="{D47CBA18-45EE-4CBF-95E0-8F06830DD75F}"/>
              </a:ext>
            </a:extLst>
          </p:cNvPr>
          <p:cNvSpPr txBox="1">
            <a:spLocks noChangeArrowheads="1"/>
          </p:cNvSpPr>
          <p:nvPr/>
        </p:nvSpPr>
        <p:spPr bwMode="auto">
          <a:xfrm>
            <a:off x="5523260" y="3598863"/>
            <a:ext cx="1109662" cy="366713"/>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r>
              <a:rPr lang="en-US" altLang="zh-CN" b="1">
                <a:solidFill>
                  <a:srgbClr val="FF0000"/>
                </a:solidFill>
                <a:ea typeface="楷体_GB2312" pitchFamily="49" charset="-122"/>
              </a:rPr>
              <a:t>N=2</a:t>
            </a:r>
            <a:r>
              <a:rPr lang="zh-CN" altLang="en-US" b="1">
                <a:solidFill>
                  <a:srgbClr val="FF0000"/>
                </a:solidFill>
                <a:ea typeface="楷体_GB2312" pitchFamily="49" charset="-122"/>
              </a:rPr>
              <a:t>，为</a:t>
            </a:r>
          </a:p>
        </p:txBody>
      </p:sp>
      <p:sp>
        <p:nvSpPr>
          <p:cNvPr id="131091" name="AutoShape 19">
            <a:extLst>
              <a:ext uri="{FF2B5EF4-FFF2-40B4-BE49-F238E27FC236}">
                <a16:creationId xmlns:a16="http://schemas.microsoft.com/office/drawing/2014/main" id="{89115CDF-0CE1-43D8-960B-AA660AABA477}"/>
              </a:ext>
            </a:extLst>
          </p:cNvPr>
          <p:cNvSpPr>
            <a:spLocks noChangeArrowheads="1"/>
          </p:cNvSpPr>
          <p:nvPr/>
        </p:nvSpPr>
        <p:spPr bwMode="auto">
          <a:xfrm>
            <a:off x="4572000" y="3090863"/>
            <a:ext cx="360362" cy="287338"/>
          </a:xfrm>
          <a:prstGeom prst="rightArrow">
            <a:avLst>
              <a:gd name="adj1" fmla="val 50000"/>
              <a:gd name="adj2" fmla="val 31354"/>
            </a:avLst>
          </a:prstGeom>
          <a:solidFill>
            <a:srgbClr val="FF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zh-CN" altLang="en-US"/>
          </a:p>
        </p:txBody>
      </p:sp>
      <p:sp>
        <p:nvSpPr>
          <p:cNvPr id="131092" name="AutoShape 20">
            <a:extLst>
              <a:ext uri="{FF2B5EF4-FFF2-40B4-BE49-F238E27FC236}">
                <a16:creationId xmlns:a16="http://schemas.microsoft.com/office/drawing/2014/main" id="{A6C57E04-F8D5-48C7-BFB3-71F45158DD35}"/>
              </a:ext>
            </a:extLst>
          </p:cNvPr>
          <p:cNvSpPr>
            <a:spLocks/>
          </p:cNvSpPr>
          <p:nvPr/>
        </p:nvSpPr>
        <p:spPr bwMode="auto">
          <a:xfrm>
            <a:off x="5219700" y="2657475"/>
            <a:ext cx="215900" cy="1081088"/>
          </a:xfrm>
          <a:prstGeom prst="leftBrace">
            <a:avLst>
              <a:gd name="adj1" fmla="val 41728"/>
              <a:gd name="adj2" fmla="val 50000"/>
            </a:avLst>
          </a:prstGeom>
          <a:solidFill>
            <a:srgbClr val="3333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zh-CN" altLang="en-US"/>
          </a:p>
        </p:txBody>
      </p:sp>
      <p:graphicFrame>
        <p:nvGraphicFramePr>
          <p:cNvPr id="131094" name="Object 22">
            <a:extLst>
              <a:ext uri="{FF2B5EF4-FFF2-40B4-BE49-F238E27FC236}">
                <a16:creationId xmlns:a16="http://schemas.microsoft.com/office/drawing/2014/main" id="{2915F63D-66EC-489D-8A53-D08356ED2D4A}"/>
              </a:ext>
            </a:extLst>
          </p:cNvPr>
          <p:cNvGraphicFramePr>
            <a:graphicFrameLocks noChangeAspect="1"/>
          </p:cNvGraphicFramePr>
          <p:nvPr>
            <p:extLst>
              <p:ext uri="{D42A27DB-BD31-4B8C-83A1-F6EECF244321}">
                <p14:modId xmlns:p14="http://schemas.microsoft.com/office/powerpoint/2010/main" val="2114868309"/>
              </p:ext>
            </p:extLst>
          </p:nvPr>
        </p:nvGraphicFramePr>
        <p:xfrm>
          <a:off x="1489075" y="1484313"/>
          <a:ext cx="1700213" cy="536575"/>
        </p:xfrm>
        <a:graphic>
          <a:graphicData uri="http://schemas.openxmlformats.org/presentationml/2006/ole">
            <mc:AlternateContent xmlns:mc="http://schemas.openxmlformats.org/markup-compatibility/2006">
              <mc:Choice xmlns:v="urn:schemas-microsoft-com:vml" Requires="v">
                <p:oleObj spid="_x0000_s131396" name="Equation" r:id="rId11" imgW="774360" imgH="241200" progId="Equation.DSMT4">
                  <p:embed/>
                </p:oleObj>
              </mc:Choice>
              <mc:Fallback>
                <p:oleObj name="Equation" r:id="rId11" imgW="774360" imgH="2412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9075" y="1484313"/>
                        <a:ext cx="1700213" cy="5365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31095" name="Text Box 23">
            <a:extLst>
              <a:ext uri="{FF2B5EF4-FFF2-40B4-BE49-F238E27FC236}">
                <a16:creationId xmlns:a16="http://schemas.microsoft.com/office/drawing/2014/main" id="{CBA1E3B6-3180-4BB9-A868-6772568D3708}"/>
              </a:ext>
            </a:extLst>
          </p:cNvPr>
          <p:cNvSpPr txBox="1">
            <a:spLocks noChangeArrowheads="1"/>
          </p:cNvSpPr>
          <p:nvPr/>
        </p:nvSpPr>
        <p:spPr bwMode="auto">
          <a:xfrm>
            <a:off x="3179763" y="147955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FF"/>
                </a:solidFill>
                <a:ea typeface="楷体_GB2312" pitchFamily="49" charset="-122"/>
              </a:rPr>
              <a:t>具有通式</a:t>
            </a:r>
          </a:p>
        </p:txBody>
      </p:sp>
      <p:sp>
        <p:nvSpPr>
          <p:cNvPr id="131096" name="Text Box 24">
            <a:extLst>
              <a:ext uri="{FF2B5EF4-FFF2-40B4-BE49-F238E27FC236}">
                <a16:creationId xmlns:a16="http://schemas.microsoft.com/office/drawing/2014/main" id="{A13A97DB-91AD-47D1-A6B5-1AEF4E38C04F}"/>
              </a:ext>
            </a:extLst>
          </p:cNvPr>
          <p:cNvSpPr txBox="1">
            <a:spLocks noChangeArrowheads="1"/>
          </p:cNvSpPr>
          <p:nvPr/>
        </p:nvSpPr>
        <p:spPr bwMode="auto">
          <a:xfrm>
            <a:off x="876300" y="1490663"/>
            <a:ext cx="59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3333FF"/>
                </a:solidFill>
                <a:ea typeface="楷体_GB2312" pitchFamily="49" charset="-122"/>
              </a:rPr>
              <a:t>(1)</a:t>
            </a:r>
          </a:p>
        </p:txBody>
      </p:sp>
      <p:sp>
        <p:nvSpPr>
          <p:cNvPr id="131099" name="Text Box 27">
            <a:extLst>
              <a:ext uri="{FF2B5EF4-FFF2-40B4-BE49-F238E27FC236}">
                <a16:creationId xmlns:a16="http://schemas.microsoft.com/office/drawing/2014/main" id="{4A0E8AC6-1989-455E-BBD8-0F1DECECEEF6}"/>
              </a:ext>
            </a:extLst>
          </p:cNvPr>
          <p:cNvSpPr txBox="1">
            <a:spLocks noChangeArrowheads="1"/>
          </p:cNvSpPr>
          <p:nvPr/>
        </p:nvSpPr>
        <p:spPr bwMode="auto">
          <a:xfrm>
            <a:off x="1239838" y="4797425"/>
            <a:ext cx="678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三种聚合物的分子量分别为</a:t>
            </a:r>
            <a:r>
              <a:rPr lang="en-US" altLang="zh-CN" sz="2000" b="1">
                <a:solidFill>
                  <a:srgbClr val="008000"/>
                </a:solidFill>
                <a:ea typeface="楷体_GB2312" pitchFamily="49" charset="-122"/>
              </a:rPr>
              <a:t>10</a:t>
            </a:r>
            <a:r>
              <a:rPr lang="en-US" altLang="zh-CN" sz="2000" b="1" baseline="30000">
                <a:solidFill>
                  <a:srgbClr val="008000"/>
                </a:solidFill>
                <a:ea typeface="楷体_GB2312" pitchFamily="49" charset="-122"/>
              </a:rPr>
              <a:t>4</a:t>
            </a:r>
            <a:r>
              <a:rPr lang="zh-CN" altLang="en-US" sz="2000" b="1">
                <a:solidFill>
                  <a:srgbClr val="008000"/>
                </a:solidFill>
                <a:ea typeface="楷体_GB2312" pitchFamily="49" charset="-122"/>
              </a:rPr>
              <a:t>，</a:t>
            </a:r>
            <a:r>
              <a:rPr lang="en-US" altLang="zh-CN" sz="2000" b="1">
                <a:solidFill>
                  <a:srgbClr val="008000"/>
                </a:solidFill>
                <a:ea typeface="楷体_GB2312" pitchFamily="49" charset="-122"/>
              </a:rPr>
              <a:t>10</a:t>
            </a:r>
            <a:r>
              <a:rPr lang="en-US" altLang="zh-CN" sz="2000" b="1" baseline="30000">
                <a:solidFill>
                  <a:srgbClr val="008000"/>
                </a:solidFill>
                <a:ea typeface="楷体_GB2312" pitchFamily="49" charset="-122"/>
              </a:rPr>
              <a:t>5</a:t>
            </a:r>
            <a:r>
              <a:rPr lang="zh-CN" altLang="en-US" sz="2000" b="1">
                <a:solidFill>
                  <a:srgbClr val="008000"/>
                </a:solidFill>
                <a:ea typeface="楷体_GB2312" pitchFamily="49" charset="-122"/>
              </a:rPr>
              <a:t>，</a:t>
            </a:r>
            <a:r>
              <a:rPr lang="en-US" altLang="zh-CN" sz="2000" b="1">
                <a:solidFill>
                  <a:srgbClr val="008000"/>
                </a:solidFill>
                <a:ea typeface="楷体_GB2312" pitchFamily="49" charset="-122"/>
              </a:rPr>
              <a:t>10</a:t>
            </a:r>
            <a:r>
              <a:rPr lang="en-US" altLang="zh-CN" sz="2000" b="1" baseline="30000">
                <a:solidFill>
                  <a:srgbClr val="008000"/>
                </a:solidFill>
                <a:ea typeface="楷体_GB2312" pitchFamily="49" charset="-122"/>
              </a:rPr>
              <a:t>6</a:t>
            </a:r>
            <a:r>
              <a:rPr lang="zh-CN" altLang="en-US" sz="2000" b="1">
                <a:solidFill>
                  <a:srgbClr val="008000"/>
                </a:solidFill>
                <a:ea typeface="楷体_GB2312" pitchFamily="49" charset="-122"/>
              </a:rPr>
              <a:t>，等摩尔混合，计算其四种平均分子量。</a:t>
            </a:r>
          </a:p>
        </p:txBody>
      </p:sp>
      <p:graphicFrame>
        <p:nvGraphicFramePr>
          <p:cNvPr id="131100" name="Object 28">
            <a:extLst>
              <a:ext uri="{FF2B5EF4-FFF2-40B4-BE49-F238E27FC236}">
                <a16:creationId xmlns:a16="http://schemas.microsoft.com/office/drawing/2014/main" id="{59CDA176-4791-41B9-83D3-028543AA2A9F}"/>
              </a:ext>
            </a:extLst>
          </p:cNvPr>
          <p:cNvGraphicFramePr>
            <a:graphicFrameLocks noChangeAspect="1"/>
          </p:cNvGraphicFramePr>
          <p:nvPr>
            <p:extLst>
              <p:ext uri="{D42A27DB-BD31-4B8C-83A1-F6EECF244321}">
                <p14:modId xmlns:p14="http://schemas.microsoft.com/office/powerpoint/2010/main" val="2299858163"/>
              </p:ext>
            </p:extLst>
          </p:nvPr>
        </p:nvGraphicFramePr>
        <p:xfrm>
          <a:off x="4860925" y="5108575"/>
          <a:ext cx="1079500" cy="407988"/>
        </p:xfrm>
        <a:graphic>
          <a:graphicData uri="http://schemas.openxmlformats.org/presentationml/2006/ole">
            <mc:AlternateContent xmlns:mc="http://schemas.openxmlformats.org/markup-compatibility/2006">
              <mc:Choice xmlns:v="urn:schemas-microsoft-com:vml" Requires="v">
                <p:oleObj spid="_x0000_s131397" name="Equation" r:id="rId13" imgW="482400" imgH="177480" progId="Equation.DSMT4">
                  <p:embed/>
                </p:oleObj>
              </mc:Choice>
              <mc:Fallback>
                <p:oleObj name="Equation" r:id="rId13" imgW="482400" imgH="17748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0925" y="5108575"/>
                        <a:ext cx="1079500" cy="4079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31101" name="Text Box 29">
            <a:extLst>
              <a:ext uri="{FF2B5EF4-FFF2-40B4-BE49-F238E27FC236}">
                <a16:creationId xmlns:a16="http://schemas.microsoft.com/office/drawing/2014/main" id="{C1D6ACFC-C014-4077-AC22-43AFA0423EC6}"/>
              </a:ext>
            </a:extLst>
          </p:cNvPr>
          <p:cNvSpPr txBox="1">
            <a:spLocks noChangeArrowheads="1"/>
          </p:cNvSpPr>
          <p:nvPr/>
        </p:nvSpPr>
        <p:spPr bwMode="auto">
          <a:xfrm>
            <a:off x="4140200" y="5119688"/>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假设：</a:t>
            </a:r>
          </a:p>
        </p:txBody>
      </p:sp>
      <p:sp>
        <p:nvSpPr>
          <p:cNvPr id="131103" name="Text Box 31">
            <a:extLst>
              <a:ext uri="{FF2B5EF4-FFF2-40B4-BE49-F238E27FC236}">
                <a16:creationId xmlns:a16="http://schemas.microsoft.com/office/drawing/2014/main" id="{320B1590-3273-45AD-846D-3BBD310AE408}"/>
              </a:ext>
            </a:extLst>
          </p:cNvPr>
          <p:cNvSpPr txBox="1">
            <a:spLocks noChangeArrowheads="1"/>
          </p:cNvSpPr>
          <p:nvPr/>
        </p:nvSpPr>
        <p:spPr bwMode="auto">
          <a:xfrm>
            <a:off x="900113" y="40767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3333FF"/>
                </a:solidFill>
                <a:ea typeface="楷体_GB2312" pitchFamily="49" charset="-122"/>
              </a:rPr>
              <a:t>(2) </a:t>
            </a:r>
            <a:r>
              <a:rPr lang="zh-CN" altLang="en-US" sz="2400" b="1">
                <a:solidFill>
                  <a:srgbClr val="3333FF"/>
                </a:solidFill>
                <a:ea typeface="楷体_GB2312" pitchFamily="49" charset="-122"/>
              </a:rPr>
              <a:t>例题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5F5A6A95-57D3-4034-943A-17A9B8DB899F}"/>
              </a:ext>
            </a:extLst>
          </p:cNvPr>
          <p:cNvSpPr>
            <a:spLocks noGrp="1"/>
          </p:cNvSpPr>
          <p:nvPr>
            <p:ph type="sldNum" sz="quarter" idx="12"/>
          </p:nvPr>
        </p:nvSpPr>
        <p:spPr/>
        <p:txBody>
          <a:bodyPr/>
          <a:lstStyle/>
          <a:p>
            <a:fld id="{58983E33-E038-4F7C-9133-003E2BE728FB}" type="slidenum">
              <a:rPr lang="en-US" altLang="zh-CN"/>
              <a:pPr/>
              <a:t>17</a:t>
            </a:fld>
            <a:endParaRPr lang="en-US" altLang="zh-CN"/>
          </a:p>
        </p:txBody>
      </p:sp>
      <p:graphicFrame>
        <p:nvGraphicFramePr>
          <p:cNvPr id="132118" name="Object 22">
            <a:extLst>
              <a:ext uri="{FF2B5EF4-FFF2-40B4-BE49-F238E27FC236}">
                <a16:creationId xmlns:a16="http://schemas.microsoft.com/office/drawing/2014/main" id="{DD82F3A0-CEA2-416B-BDCE-6669179DF62B}"/>
              </a:ext>
            </a:extLst>
          </p:cNvPr>
          <p:cNvGraphicFramePr>
            <a:graphicFrameLocks noChangeAspect="1"/>
          </p:cNvGraphicFramePr>
          <p:nvPr>
            <p:extLst>
              <p:ext uri="{D42A27DB-BD31-4B8C-83A1-F6EECF244321}">
                <p14:modId xmlns:p14="http://schemas.microsoft.com/office/powerpoint/2010/main" val="3798262657"/>
              </p:ext>
            </p:extLst>
          </p:nvPr>
        </p:nvGraphicFramePr>
        <p:xfrm>
          <a:off x="3851275" y="4581525"/>
          <a:ext cx="2914650" cy="555625"/>
        </p:xfrm>
        <a:graphic>
          <a:graphicData uri="http://schemas.openxmlformats.org/presentationml/2006/ole">
            <mc:AlternateContent xmlns:mc="http://schemas.openxmlformats.org/markup-compatibility/2006">
              <mc:Choice xmlns:v="urn:schemas-microsoft-com:vml" Requires="v">
                <p:oleObj spid="_x0000_s132419" name="公式" r:id="rId3" imgW="1346040" imgH="253800" progId="Equation.3">
                  <p:embed/>
                </p:oleObj>
              </mc:Choice>
              <mc:Fallback>
                <p:oleObj name="公式" r:id="rId3" imgW="1346040" imgH="2538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4581525"/>
                        <a:ext cx="2914650" cy="555625"/>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32119" name="Rectangle 23">
            <a:extLst>
              <a:ext uri="{FF2B5EF4-FFF2-40B4-BE49-F238E27FC236}">
                <a16:creationId xmlns:a16="http://schemas.microsoft.com/office/drawing/2014/main" id="{F1F4A783-4CBF-4746-AA34-A26CA23044CB}"/>
              </a:ext>
            </a:extLst>
          </p:cNvPr>
          <p:cNvSpPr>
            <a:spLocks noChangeArrowheads="1"/>
          </p:cNvSpPr>
          <p:nvPr/>
        </p:nvSpPr>
        <p:spPr bwMode="auto">
          <a:xfrm>
            <a:off x="2266950" y="5589588"/>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单分散试样</a:t>
            </a:r>
          </a:p>
        </p:txBody>
      </p:sp>
      <p:graphicFrame>
        <p:nvGraphicFramePr>
          <p:cNvPr id="132120" name="Object 24">
            <a:extLst>
              <a:ext uri="{FF2B5EF4-FFF2-40B4-BE49-F238E27FC236}">
                <a16:creationId xmlns:a16="http://schemas.microsoft.com/office/drawing/2014/main" id="{E83FC74A-97E4-4067-A102-C741BD1E0F9D}"/>
              </a:ext>
            </a:extLst>
          </p:cNvPr>
          <p:cNvGraphicFramePr>
            <a:graphicFrameLocks noChangeAspect="1"/>
          </p:cNvGraphicFramePr>
          <p:nvPr>
            <p:extLst>
              <p:ext uri="{D42A27DB-BD31-4B8C-83A1-F6EECF244321}">
                <p14:modId xmlns:p14="http://schemas.microsoft.com/office/powerpoint/2010/main" val="475148057"/>
              </p:ext>
            </p:extLst>
          </p:nvPr>
        </p:nvGraphicFramePr>
        <p:xfrm>
          <a:off x="4140200" y="5516563"/>
          <a:ext cx="2954338" cy="565150"/>
        </p:xfrm>
        <a:graphic>
          <a:graphicData uri="http://schemas.openxmlformats.org/presentationml/2006/ole">
            <mc:AlternateContent xmlns:mc="http://schemas.openxmlformats.org/markup-compatibility/2006">
              <mc:Choice xmlns:v="urn:schemas-microsoft-com:vml" Requires="v">
                <p:oleObj spid="_x0000_s132420" name="公式" r:id="rId5" imgW="1346040" imgH="253800" progId="Equation.3">
                  <p:embed/>
                </p:oleObj>
              </mc:Choice>
              <mc:Fallback>
                <p:oleObj name="公式" r:id="rId5" imgW="1346040" imgH="2538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5516563"/>
                        <a:ext cx="2954338" cy="56515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32121" name="Text Box 25">
            <a:extLst>
              <a:ext uri="{FF2B5EF4-FFF2-40B4-BE49-F238E27FC236}">
                <a16:creationId xmlns:a16="http://schemas.microsoft.com/office/drawing/2014/main" id="{51B41E32-1F28-4B5F-9FD1-EDB76CAD40D2}"/>
              </a:ext>
            </a:extLst>
          </p:cNvPr>
          <p:cNvSpPr txBox="1">
            <a:spLocks noChangeArrowheads="1"/>
          </p:cNvSpPr>
          <p:nvPr/>
        </p:nvSpPr>
        <p:spPr bwMode="auto">
          <a:xfrm>
            <a:off x="539750" y="4581525"/>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3333FF"/>
                </a:solidFill>
                <a:ea typeface="楷体_GB2312" pitchFamily="49" charset="-122"/>
              </a:rPr>
              <a:t>(3) </a:t>
            </a:r>
            <a:r>
              <a:rPr lang="zh-CN" altLang="en-US" sz="2400" b="1">
                <a:solidFill>
                  <a:srgbClr val="3333FF"/>
                </a:solidFill>
                <a:ea typeface="楷体_GB2312" pitchFamily="49" charset="-122"/>
              </a:rPr>
              <a:t>各种分子量的关系</a:t>
            </a:r>
          </a:p>
        </p:txBody>
      </p:sp>
      <p:graphicFrame>
        <p:nvGraphicFramePr>
          <p:cNvPr id="132126" name="Object 30">
            <a:extLst>
              <a:ext uri="{FF2B5EF4-FFF2-40B4-BE49-F238E27FC236}">
                <a16:creationId xmlns:a16="http://schemas.microsoft.com/office/drawing/2014/main" id="{25235D7E-E09E-4306-AE86-4DB503812B32}"/>
              </a:ext>
            </a:extLst>
          </p:cNvPr>
          <p:cNvGraphicFramePr>
            <a:graphicFrameLocks noChangeAspect="1"/>
          </p:cNvGraphicFramePr>
          <p:nvPr>
            <p:extLst>
              <p:ext uri="{D42A27DB-BD31-4B8C-83A1-F6EECF244321}">
                <p14:modId xmlns:p14="http://schemas.microsoft.com/office/powerpoint/2010/main" val="1432990104"/>
              </p:ext>
            </p:extLst>
          </p:nvPr>
        </p:nvGraphicFramePr>
        <p:xfrm>
          <a:off x="1547813" y="404813"/>
          <a:ext cx="3956050" cy="950912"/>
        </p:xfrm>
        <a:graphic>
          <a:graphicData uri="http://schemas.openxmlformats.org/presentationml/2006/ole">
            <mc:AlternateContent xmlns:mc="http://schemas.openxmlformats.org/markup-compatibility/2006">
              <mc:Choice xmlns:v="urn:schemas-microsoft-com:vml" Requires="v">
                <p:oleObj spid="_x0000_s132421" name="公式" r:id="rId7" imgW="2616120" imgH="660240" progId="Equation.3">
                  <p:embed/>
                </p:oleObj>
              </mc:Choice>
              <mc:Fallback>
                <p:oleObj name="公式" r:id="rId7" imgW="2616120" imgH="66024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04813"/>
                        <a:ext cx="3956050" cy="950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9999FF"/>
                            </a:solidFill>
                          </a14:hiddenFill>
                        </a:ext>
                      </a:extLst>
                    </p:spPr>
                  </p:pic>
                </p:oleObj>
              </mc:Fallback>
            </mc:AlternateContent>
          </a:graphicData>
        </a:graphic>
      </p:graphicFrame>
      <p:graphicFrame>
        <p:nvGraphicFramePr>
          <p:cNvPr id="132127" name="Object 31">
            <a:extLst>
              <a:ext uri="{FF2B5EF4-FFF2-40B4-BE49-F238E27FC236}">
                <a16:creationId xmlns:a16="http://schemas.microsoft.com/office/drawing/2014/main" id="{B63F258C-D2A6-4182-B10A-FDA553C5420A}"/>
              </a:ext>
            </a:extLst>
          </p:cNvPr>
          <p:cNvGraphicFramePr>
            <a:graphicFrameLocks noChangeAspect="1"/>
          </p:cNvGraphicFramePr>
          <p:nvPr>
            <p:extLst>
              <p:ext uri="{D42A27DB-BD31-4B8C-83A1-F6EECF244321}">
                <p14:modId xmlns:p14="http://schemas.microsoft.com/office/powerpoint/2010/main" val="1348531363"/>
              </p:ext>
            </p:extLst>
          </p:nvPr>
        </p:nvGraphicFramePr>
        <p:xfrm>
          <a:off x="1547813" y="1484313"/>
          <a:ext cx="5921375" cy="949325"/>
        </p:xfrm>
        <a:graphic>
          <a:graphicData uri="http://schemas.openxmlformats.org/presentationml/2006/ole">
            <mc:AlternateContent xmlns:mc="http://schemas.openxmlformats.org/markup-compatibility/2006">
              <mc:Choice xmlns:v="urn:schemas-microsoft-com:vml" Requires="v">
                <p:oleObj spid="_x0000_s132422" name="公式" r:id="rId9" imgW="4101840" imgH="660240" progId="Equation.3">
                  <p:embed/>
                </p:oleObj>
              </mc:Choice>
              <mc:Fallback>
                <p:oleObj name="公式" r:id="rId9" imgW="4101840" imgH="66024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1484313"/>
                        <a:ext cx="5921375" cy="9493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28" name="Object 32">
            <a:extLst>
              <a:ext uri="{FF2B5EF4-FFF2-40B4-BE49-F238E27FC236}">
                <a16:creationId xmlns:a16="http://schemas.microsoft.com/office/drawing/2014/main" id="{29FF1AFB-5538-4924-8868-9F064E361742}"/>
              </a:ext>
            </a:extLst>
          </p:cNvPr>
          <p:cNvGraphicFramePr>
            <a:graphicFrameLocks noChangeAspect="1"/>
          </p:cNvGraphicFramePr>
          <p:nvPr>
            <p:extLst>
              <p:ext uri="{D42A27DB-BD31-4B8C-83A1-F6EECF244321}">
                <p14:modId xmlns:p14="http://schemas.microsoft.com/office/powerpoint/2010/main" val="525465770"/>
              </p:ext>
            </p:extLst>
          </p:nvPr>
        </p:nvGraphicFramePr>
        <p:xfrm>
          <a:off x="1547813" y="2492375"/>
          <a:ext cx="2179637" cy="933450"/>
        </p:xfrm>
        <a:graphic>
          <a:graphicData uri="http://schemas.openxmlformats.org/presentationml/2006/ole">
            <mc:AlternateContent xmlns:mc="http://schemas.openxmlformats.org/markup-compatibility/2006">
              <mc:Choice xmlns:v="urn:schemas-microsoft-com:vml" Requires="v">
                <p:oleObj spid="_x0000_s132423" name="公式" r:id="rId11" imgW="1549080" imgH="660240" progId="Equation.3">
                  <p:embed/>
                </p:oleObj>
              </mc:Choice>
              <mc:Fallback>
                <p:oleObj name="公式" r:id="rId11" imgW="1549080" imgH="66024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492375"/>
                        <a:ext cx="2179637" cy="9334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29" name="Object 33">
            <a:extLst>
              <a:ext uri="{FF2B5EF4-FFF2-40B4-BE49-F238E27FC236}">
                <a16:creationId xmlns:a16="http://schemas.microsoft.com/office/drawing/2014/main" id="{252C2E97-1114-48E5-9E1A-D67A7748BCBF}"/>
              </a:ext>
            </a:extLst>
          </p:cNvPr>
          <p:cNvGraphicFramePr>
            <a:graphicFrameLocks noChangeAspect="1"/>
          </p:cNvGraphicFramePr>
          <p:nvPr>
            <p:extLst>
              <p:ext uri="{D42A27DB-BD31-4B8C-83A1-F6EECF244321}">
                <p14:modId xmlns:p14="http://schemas.microsoft.com/office/powerpoint/2010/main" val="3080772867"/>
              </p:ext>
            </p:extLst>
          </p:nvPr>
        </p:nvGraphicFramePr>
        <p:xfrm>
          <a:off x="1547813" y="3500438"/>
          <a:ext cx="3816350" cy="793750"/>
        </p:xfrm>
        <a:graphic>
          <a:graphicData uri="http://schemas.openxmlformats.org/presentationml/2006/ole">
            <mc:AlternateContent xmlns:mc="http://schemas.openxmlformats.org/markup-compatibility/2006">
              <mc:Choice xmlns:v="urn:schemas-microsoft-com:vml" Requires="v">
                <p:oleObj spid="_x0000_s132424" name="公式" r:id="rId13" imgW="1879560" imgH="482400" progId="Equation.3">
                  <p:embed/>
                </p:oleObj>
              </mc:Choice>
              <mc:Fallback>
                <p:oleObj name="公式" r:id="rId13" imgW="1879560" imgH="48240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3500438"/>
                        <a:ext cx="3816350" cy="7937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30" name="Text Box 34">
            <a:extLst>
              <a:ext uri="{FF2B5EF4-FFF2-40B4-BE49-F238E27FC236}">
                <a16:creationId xmlns:a16="http://schemas.microsoft.com/office/drawing/2014/main" id="{21A766E8-6A62-42F0-900D-08762B972FA5}"/>
              </a:ext>
            </a:extLst>
          </p:cNvPr>
          <p:cNvSpPr txBox="1">
            <a:spLocks noChangeArrowheads="1"/>
          </p:cNvSpPr>
          <p:nvPr/>
        </p:nvSpPr>
        <p:spPr bwMode="auto">
          <a:xfrm>
            <a:off x="611188" y="338138"/>
            <a:ext cx="62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解</a:t>
            </a:r>
            <a:r>
              <a:rPr lang="en-US" altLang="zh-CN" sz="2400" b="1">
                <a:solidFill>
                  <a:srgbClr val="FF0000"/>
                </a:solidFill>
                <a:ea typeface="楷体_GB2312" pitchFamily="49"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a:extLst>
              <a:ext uri="{FF2B5EF4-FFF2-40B4-BE49-F238E27FC236}">
                <a16:creationId xmlns:a16="http://schemas.microsoft.com/office/drawing/2014/main" id="{4C31DE6D-0731-4256-B80A-3312B3B9AE4C}"/>
              </a:ext>
            </a:extLst>
          </p:cNvPr>
          <p:cNvSpPr>
            <a:spLocks noGrp="1"/>
          </p:cNvSpPr>
          <p:nvPr>
            <p:ph type="sldNum" sz="quarter" idx="12"/>
          </p:nvPr>
        </p:nvSpPr>
        <p:spPr/>
        <p:txBody>
          <a:bodyPr/>
          <a:lstStyle/>
          <a:p>
            <a:fld id="{6BB6BE60-1FE3-40D6-8000-441226A96640}" type="slidenum">
              <a:rPr lang="en-US" altLang="zh-CN"/>
              <a:pPr/>
              <a:t>18</a:t>
            </a:fld>
            <a:endParaRPr lang="en-US" altLang="zh-CN"/>
          </a:p>
        </p:txBody>
      </p:sp>
      <p:sp>
        <p:nvSpPr>
          <p:cNvPr id="133124" name="Rectangle 4">
            <a:extLst>
              <a:ext uri="{FF2B5EF4-FFF2-40B4-BE49-F238E27FC236}">
                <a16:creationId xmlns:a16="http://schemas.microsoft.com/office/drawing/2014/main" id="{3FC5860C-D4A4-4F35-9651-8E03475B9454}"/>
              </a:ext>
            </a:extLst>
          </p:cNvPr>
          <p:cNvSpPr>
            <a:spLocks noChangeArrowheads="1"/>
          </p:cNvSpPr>
          <p:nvPr/>
        </p:nvSpPr>
        <p:spPr bwMode="auto">
          <a:xfrm>
            <a:off x="250825" y="260350"/>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1"/>
                </a:solidFill>
                <a:latin typeface="Comic Sans MS" panose="030F0702030302020204" pitchFamily="66" charset="0"/>
                <a:ea typeface="宋体" panose="02010600030101010101" pitchFamily="2" charset="-122"/>
              </a:defRPr>
            </a:lvl1pPr>
            <a:lvl2pPr algn="ctr">
              <a:defRPr sz="4400">
                <a:solidFill>
                  <a:schemeClr val="tx1"/>
                </a:solidFill>
                <a:latin typeface="Comic Sans MS" panose="030F0702030302020204" pitchFamily="66" charset="0"/>
                <a:ea typeface="宋体" panose="02010600030101010101" pitchFamily="2" charset="-122"/>
              </a:defRPr>
            </a:lvl2pPr>
            <a:lvl3pPr algn="ctr">
              <a:defRPr sz="4400">
                <a:solidFill>
                  <a:schemeClr val="tx1"/>
                </a:solidFill>
                <a:latin typeface="Comic Sans MS" panose="030F0702030302020204" pitchFamily="66" charset="0"/>
                <a:ea typeface="宋体" panose="02010600030101010101" pitchFamily="2" charset="-122"/>
              </a:defRPr>
            </a:lvl3pPr>
            <a:lvl4pPr algn="ctr">
              <a:defRPr sz="4400">
                <a:solidFill>
                  <a:schemeClr val="tx1"/>
                </a:solidFill>
                <a:latin typeface="Comic Sans MS" panose="030F0702030302020204" pitchFamily="66" charset="0"/>
                <a:ea typeface="宋体" panose="02010600030101010101" pitchFamily="2" charset="-122"/>
              </a:defRPr>
            </a:lvl4pPr>
            <a:lvl5pPr algn="ctr">
              <a:defRPr sz="4400">
                <a:solidFill>
                  <a:schemeClr val="tx1"/>
                </a:solidFill>
                <a:latin typeface="Comic Sans MS" panose="030F0702030302020204" pitchFamily="66" charset="0"/>
                <a:ea typeface="宋体" panose="02010600030101010101" pitchFamily="2" charset="-122"/>
              </a:defRPr>
            </a:lvl5pPr>
            <a:lvl6pPr marL="4572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a:lstStyle>
          <a:p>
            <a:pPr algn="l"/>
            <a:r>
              <a:rPr lang="en-US" altLang="zh-CN" sz="2800" b="1">
                <a:solidFill>
                  <a:srgbClr val="FF0000"/>
                </a:solidFill>
                <a:ea typeface="楷体_GB2312" pitchFamily="49" charset="-122"/>
              </a:rPr>
              <a:t>4.1.3 </a:t>
            </a:r>
            <a:r>
              <a:rPr lang="zh-CN" altLang="en-US" sz="2800" b="1">
                <a:solidFill>
                  <a:srgbClr val="FF0000"/>
                </a:solidFill>
                <a:ea typeface="楷体_GB2312" pitchFamily="49" charset="-122"/>
              </a:rPr>
              <a:t>分子量分布宽度</a:t>
            </a:r>
          </a:p>
        </p:txBody>
      </p:sp>
      <p:sp>
        <p:nvSpPr>
          <p:cNvPr id="133126" name="Text Box 6">
            <a:extLst>
              <a:ext uri="{FF2B5EF4-FFF2-40B4-BE49-F238E27FC236}">
                <a16:creationId xmlns:a16="http://schemas.microsoft.com/office/drawing/2014/main" id="{062ED885-0F8C-4AC3-AED9-EAAE4FAA0941}"/>
              </a:ext>
            </a:extLst>
          </p:cNvPr>
          <p:cNvSpPr txBox="1">
            <a:spLocks noChangeArrowheads="1"/>
          </p:cNvSpPr>
          <p:nvPr/>
        </p:nvSpPr>
        <p:spPr bwMode="auto">
          <a:xfrm>
            <a:off x="1042988" y="981075"/>
            <a:ext cx="73453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楷体_GB2312" pitchFamily="49" charset="-122"/>
              </a:rPr>
              <a:t>分子量分布宽度</a:t>
            </a:r>
            <a:r>
              <a:rPr lang="zh-CN" altLang="en-US" sz="2000" b="1">
                <a:solidFill>
                  <a:srgbClr val="3333FF"/>
                </a:solidFill>
                <a:ea typeface="楷体_GB2312" pitchFamily="49" charset="-122"/>
              </a:rPr>
              <a:t>是实验中各个分子量与平均分子量之间差值的平方平均值，可简明地描述聚合物试样分子量的多分散性。</a:t>
            </a:r>
          </a:p>
        </p:txBody>
      </p:sp>
      <p:sp>
        <p:nvSpPr>
          <p:cNvPr id="133129" name="Text Box 9">
            <a:extLst>
              <a:ext uri="{FF2B5EF4-FFF2-40B4-BE49-F238E27FC236}">
                <a16:creationId xmlns:a16="http://schemas.microsoft.com/office/drawing/2014/main" id="{DF3AD7CA-D481-4497-A3E1-864257C3CBEC}"/>
              </a:ext>
            </a:extLst>
          </p:cNvPr>
          <p:cNvSpPr txBox="1">
            <a:spLocks noChangeArrowheads="1"/>
          </p:cNvSpPr>
          <p:nvPr/>
        </p:nvSpPr>
        <p:spPr bwMode="auto">
          <a:xfrm>
            <a:off x="1879600" y="5427663"/>
            <a:ext cx="197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ea typeface="楷体_GB2312" pitchFamily="49" charset="-122"/>
              </a:rPr>
              <a:t>多分散系数</a:t>
            </a:r>
            <a:r>
              <a:rPr lang="zh-CN" altLang="en-US" sz="2400" b="1">
                <a:solidFill>
                  <a:srgbClr val="FF0000"/>
                </a:solidFill>
                <a:ea typeface="楷体_GB2312" pitchFamily="49" charset="-122"/>
                <a:sym typeface="Symbol" panose="05050102010706020507" pitchFamily="18" charset="2"/>
              </a:rPr>
              <a:t></a:t>
            </a:r>
            <a:endParaRPr lang="zh-CN" altLang="en-US" sz="2400" b="1">
              <a:solidFill>
                <a:srgbClr val="FF0000"/>
              </a:solidFill>
              <a:ea typeface="楷体_GB2312" pitchFamily="49" charset="-122"/>
            </a:endParaRPr>
          </a:p>
        </p:txBody>
      </p:sp>
      <p:graphicFrame>
        <p:nvGraphicFramePr>
          <p:cNvPr id="133127" name="Object 7">
            <a:extLst>
              <a:ext uri="{FF2B5EF4-FFF2-40B4-BE49-F238E27FC236}">
                <a16:creationId xmlns:a16="http://schemas.microsoft.com/office/drawing/2014/main" id="{85BAE7EC-1651-466B-A7C6-B36F0704F6FE}"/>
              </a:ext>
            </a:extLst>
          </p:cNvPr>
          <p:cNvGraphicFramePr>
            <a:graphicFrameLocks noChangeAspect="1"/>
          </p:cNvGraphicFramePr>
          <p:nvPr>
            <p:extLst>
              <p:ext uri="{D42A27DB-BD31-4B8C-83A1-F6EECF244321}">
                <p14:modId xmlns:p14="http://schemas.microsoft.com/office/powerpoint/2010/main" val="1230485727"/>
              </p:ext>
            </p:extLst>
          </p:nvPr>
        </p:nvGraphicFramePr>
        <p:xfrm>
          <a:off x="3333750" y="1844675"/>
          <a:ext cx="4983163" cy="1090613"/>
        </p:xfrm>
        <a:graphic>
          <a:graphicData uri="http://schemas.openxmlformats.org/presentationml/2006/ole">
            <mc:AlternateContent xmlns:mc="http://schemas.openxmlformats.org/markup-compatibility/2006">
              <mc:Choice xmlns:v="urn:schemas-microsoft-com:vml" Requires="v">
                <p:oleObj spid="_x0000_s133381" name="公式" r:id="rId3" imgW="2184120" imgH="482400" progId="Equation.3">
                  <p:embed/>
                </p:oleObj>
              </mc:Choice>
              <mc:Fallback>
                <p:oleObj name="公式" r:id="rId3" imgW="2184120" imgH="482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1844675"/>
                        <a:ext cx="4983163" cy="1090613"/>
                      </a:xfrm>
                      <a:prstGeom prst="rect">
                        <a:avLst/>
                      </a:prstGeom>
                      <a:gradFill rotWithShape="0">
                        <a:gsLst>
                          <a:gs pos="0">
                            <a:schemeClr val="accent1"/>
                          </a:gs>
                          <a:gs pos="100000">
                            <a:schemeClr val="bg1"/>
                          </a:gs>
                        </a:gsLst>
                        <a:lin ang="5400000" scaled="1"/>
                      </a:gradFill>
                    </p:spPr>
                  </p:pic>
                </p:oleObj>
              </mc:Fallback>
            </mc:AlternateContent>
          </a:graphicData>
        </a:graphic>
      </p:graphicFrame>
      <p:graphicFrame>
        <p:nvGraphicFramePr>
          <p:cNvPr id="133128" name="Object 8">
            <a:extLst>
              <a:ext uri="{FF2B5EF4-FFF2-40B4-BE49-F238E27FC236}">
                <a16:creationId xmlns:a16="http://schemas.microsoft.com/office/drawing/2014/main" id="{74565264-0CD8-4080-B62A-3A7F30B8A2E9}"/>
              </a:ext>
            </a:extLst>
          </p:cNvPr>
          <p:cNvGraphicFramePr>
            <a:graphicFrameLocks noChangeAspect="1"/>
          </p:cNvGraphicFramePr>
          <p:nvPr>
            <p:extLst>
              <p:ext uri="{D42A27DB-BD31-4B8C-83A1-F6EECF244321}">
                <p14:modId xmlns:p14="http://schemas.microsoft.com/office/powerpoint/2010/main" val="1959946878"/>
              </p:ext>
            </p:extLst>
          </p:nvPr>
        </p:nvGraphicFramePr>
        <p:xfrm>
          <a:off x="3333750" y="3068638"/>
          <a:ext cx="4968875" cy="1038225"/>
        </p:xfrm>
        <a:graphic>
          <a:graphicData uri="http://schemas.openxmlformats.org/presentationml/2006/ole">
            <mc:AlternateContent xmlns:mc="http://schemas.openxmlformats.org/markup-compatibility/2006">
              <mc:Choice xmlns:v="urn:schemas-microsoft-com:vml" Requires="v">
                <p:oleObj spid="_x0000_s133382" name="公式" r:id="rId5" imgW="2222280" imgH="469800" progId="Equation.3">
                  <p:embed/>
                </p:oleObj>
              </mc:Choice>
              <mc:Fallback>
                <p:oleObj name="公式" r:id="rId5" imgW="2222280" imgH="469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750" y="3068638"/>
                        <a:ext cx="4968875" cy="1038225"/>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137" name="Group 17">
            <a:extLst>
              <a:ext uri="{FF2B5EF4-FFF2-40B4-BE49-F238E27FC236}">
                <a16:creationId xmlns:a16="http://schemas.microsoft.com/office/drawing/2014/main" id="{E42B59A4-B293-48A6-9A69-4897228800DB}"/>
              </a:ext>
            </a:extLst>
          </p:cNvPr>
          <p:cNvGrpSpPr>
            <a:grpSpLocks/>
          </p:cNvGrpSpPr>
          <p:nvPr/>
        </p:nvGrpSpPr>
        <p:grpSpPr bwMode="auto">
          <a:xfrm>
            <a:off x="4256088" y="4851400"/>
            <a:ext cx="5140325" cy="1673225"/>
            <a:chOff x="2221" y="2846"/>
            <a:chExt cx="3238" cy="1054"/>
          </a:xfrm>
        </p:grpSpPr>
        <p:graphicFrame>
          <p:nvGraphicFramePr>
            <p:cNvPr id="133130" name="Object 10">
              <a:extLst>
                <a:ext uri="{FF2B5EF4-FFF2-40B4-BE49-F238E27FC236}">
                  <a16:creationId xmlns:a16="http://schemas.microsoft.com/office/drawing/2014/main" id="{B7FAEC82-8959-4ADA-A9AD-8C34DFC7FC30}"/>
                </a:ext>
              </a:extLst>
            </p:cNvPr>
            <p:cNvGraphicFramePr>
              <a:graphicFrameLocks noChangeAspect="1"/>
            </p:cNvGraphicFramePr>
            <p:nvPr>
              <p:extLst>
                <p:ext uri="{D42A27DB-BD31-4B8C-83A1-F6EECF244321}">
                  <p14:modId xmlns:p14="http://schemas.microsoft.com/office/powerpoint/2010/main" val="3769648638"/>
                </p:ext>
              </p:extLst>
            </p:nvPr>
          </p:nvGraphicFramePr>
          <p:xfrm>
            <a:off x="2221" y="2846"/>
            <a:ext cx="624" cy="460"/>
          </p:xfrm>
          <a:graphic>
            <a:graphicData uri="http://schemas.openxmlformats.org/presentationml/2006/ole">
              <mc:AlternateContent xmlns:mc="http://schemas.openxmlformats.org/markup-compatibility/2006">
                <mc:Choice xmlns:v="urn:schemas-microsoft-com:vml" Requires="v">
                  <p:oleObj spid="_x0000_s133383" r:id="rId7" imgW="583947" imgH="431613" progId="Equation.3">
                    <p:embed/>
                  </p:oleObj>
                </mc:Choice>
                <mc:Fallback>
                  <p:oleObj r:id="rId7" imgW="583947" imgH="43161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1" y="2846"/>
                          <a:ext cx="624" cy="460"/>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1" name="Object 11">
              <a:extLst>
                <a:ext uri="{FF2B5EF4-FFF2-40B4-BE49-F238E27FC236}">
                  <a16:creationId xmlns:a16="http://schemas.microsoft.com/office/drawing/2014/main" id="{77083171-04BD-4E58-8F2E-862262BDDE86}"/>
                </a:ext>
              </a:extLst>
            </p:cNvPr>
            <p:cNvGraphicFramePr>
              <a:graphicFrameLocks noChangeAspect="1"/>
            </p:cNvGraphicFramePr>
            <p:nvPr>
              <p:extLst>
                <p:ext uri="{D42A27DB-BD31-4B8C-83A1-F6EECF244321}">
                  <p14:modId xmlns:p14="http://schemas.microsoft.com/office/powerpoint/2010/main" val="1801305231"/>
                </p:ext>
              </p:extLst>
            </p:nvPr>
          </p:nvGraphicFramePr>
          <p:xfrm>
            <a:off x="2232" y="3436"/>
            <a:ext cx="629" cy="464"/>
          </p:xfrm>
          <a:graphic>
            <a:graphicData uri="http://schemas.openxmlformats.org/presentationml/2006/ole">
              <mc:AlternateContent xmlns:mc="http://schemas.openxmlformats.org/markup-compatibility/2006">
                <mc:Choice xmlns:v="urn:schemas-microsoft-com:vml" Requires="v">
                  <p:oleObj spid="_x0000_s133384" r:id="rId9" imgW="583947" imgH="431613" progId="Equation.3">
                    <p:embed/>
                  </p:oleObj>
                </mc:Choice>
                <mc:Fallback>
                  <p:oleObj r:id="rId9" imgW="583947" imgH="4316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2" y="3436"/>
                          <a:ext cx="629" cy="464"/>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3" name="Text Box 13">
              <a:extLst>
                <a:ext uri="{FF2B5EF4-FFF2-40B4-BE49-F238E27FC236}">
                  <a16:creationId xmlns:a16="http://schemas.microsoft.com/office/drawing/2014/main" id="{049E4BD4-4BBB-4149-8208-CE1ACC096451}"/>
                </a:ext>
              </a:extLst>
            </p:cNvPr>
            <p:cNvSpPr txBox="1">
              <a:spLocks noChangeArrowheads="1"/>
            </p:cNvSpPr>
            <p:nvPr/>
          </p:nvSpPr>
          <p:spPr bwMode="auto">
            <a:xfrm>
              <a:off x="3107" y="3203"/>
              <a:ext cx="23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3333FF"/>
                  </a:solidFill>
                  <a:ea typeface="楷体_GB2312" pitchFamily="49" charset="-122"/>
                </a:rPr>
                <a:t>Polydispersity coefficient</a:t>
              </a:r>
            </a:p>
          </p:txBody>
        </p:sp>
        <p:sp>
          <p:nvSpPr>
            <p:cNvPr id="133135" name="AutoShape 15">
              <a:extLst>
                <a:ext uri="{FF2B5EF4-FFF2-40B4-BE49-F238E27FC236}">
                  <a16:creationId xmlns:a16="http://schemas.microsoft.com/office/drawing/2014/main" id="{28F759E6-A421-4733-9FB7-F13B23233383}"/>
                </a:ext>
              </a:extLst>
            </p:cNvPr>
            <p:cNvSpPr>
              <a:spLocks/>
            </p:cNvSpPr>
            <p:nvPr/>
          </p:nvSpPr>
          <p:spPr bwMode="auto">
            <a:xfrm>
              <a:off x="2958" y="2886"/>
              <a:ext cx="144" cy="912"/>
            </a:xfrm>
            <a:prstGeom prst="rightBrace">
              <a:avLst>
                <a:gd name="adj1" fmla="val 52778"/>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38" name="Text Box 18">
            <a:extLst>
              <a:ext uri="{FF2B5EF4-FFF2-40B4-BE49-F238E27FC236}">
                <a16:creationId xmlns:a16="http://schemas.microsoft.com/office/drawing/2014/main" id="{22D97298-A467-488C-AE9A-1FD53F388CFF}"/>
              </a:ext>
            </a:extLst>
          </p:cNvPr>
          <p:cNvSpPr txBox="1">
            <a:spLocks noChangeArrowheads="1"/>
          </p:cNvSpPr>
          <p:nvPr/>
        </p:nvSpPr>
        <p:spPr bwMode="auto">
          <a:xfrm>
            <a:off x="741363" y="2035175"/>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数均分布宽度指数</a:t>
            </a:r>
          </a:p>
        </p:txBody>
      </p:sp>
      <p:sp>
        <p:nvSpPr>
          <p:cNvPr id="133139" name="Text Box 19">
            <a:extLst>
              <a:ext uri="{FF2B5EF4-FFF2-40B4-BE49-F238E27FC236}">
                <a16:creationId xmlns:a16="http://schemas.microsoft.com/office/drawing/2014/main" id="{65275E3C-B274-4C61-87E4-53D3C2292877}"/>
              </a:ext>
            </a:extLst>
          </p:cNvPr>
          <p:cNvSpPr txBox="1">
            <a:spLocks noChangeArrowheads="1"/>
          </p:cNvSpPr>
          <p:nvPr/>
        </p:nvSpPr>
        <p:spPr bwMode="auto">
          <a:xfrm>
            <a:off x="741363" y="3116263"/>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重均分布宽度指数</a:t>
            </a:r>
          </a:p>
        </p:txBody>
      </p:sp>
      <p:graphicFrame>
        <p:nvGraphicFramePr>
          <p:cNvPr id="133140" name="Object 20">
            <a:extLst>
              <a:ext uri="{FF2B5EF4-FFF2-40B4-BE49-F238E27FC236}">
                <a16:creationId xmlns:a16="http://schemas.microsoft.com/office/drawing/2014/main" id="{368F1FDC-C86E-4D17-8A10-95C0B6C89750}"/>
              </a:ext>
            </a:extLst>
          </p:cNvPr>
          <p:cNvGraphicFramePr>
            <a:graphicFrameLocks noChangeAspect="1"/>
          </p:cNvGraphicFramePr>
          <p:nvPr>
            <p:extLst>
              <p:ext uri="{D42A27DB-BD31-4B8C-83A1-F6EECF244321}">
                <p14:modId xmlns:p14="http://schemas.microsoft.com/office/powerpoint/2010/main" val="4207617337"/>
              </p:ext>
            </p:extLst>
          </p:nvPr>
        </p:nvGraphicFramePr>
        <p:xfrm>
          <a:off x="2520950" y="4076700"/>
          <a:ext cx="2914650" cy="555625"/>
        </p:xfrm>
        <a:graphic>
          <a:graphicData uri="http://schemas.openxmlformats.org/presentationml/2006/ole">
            <mc:AlternateContent xmlns:mc="http://schemas.openxmlformats.org/markup-compatibility/2006">
              <mc:Choice xmlns:v="urn:schemas-microsoft-com:vml" Requires="v">
                <p:oleObj spid="_x0000_s133385" name="公式" r:id="rId11" imgW="1346040" imgH="253800" progId="Equation.3">
                  <p:embed/>
                </p:oleObj>
              </mc:Choice>
              <mc:Fallback>
                <p:oleObj name="公式" r:id="rId11" imgW="1346040" imgH="2538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0950" y="4076700"/>
                        <a:ext cx="2914650" cy="555625"/>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FBB83D91-CBA9-4A05-B8CC-CB1CDB10C15E}"/>
              </a:ext>
            </a:extLst>
          </p:cNvPr>
          <p:cNvSpPr>
            <a:spLocks noGrp="1"/>
          </p:cNvSpPr>
          <p:nvPr>
            <p:ph type="sldNum" sz="quarter" idx="12"/>
          </p:nvPr>
        </p:nvSpPr>
        <p:spPr/>
        <p:txBody>
          <a:bodyPr/>
          <a:lstStyle/>
          <a:p>
            <a:fld id="{B1644037-D790-4460-85E6-93AA7A2F2ED3}" type="slidenum">
              <a:rPr lang="en-US" altLang="zh-CN"/>
              <a:pPr/>
              <a:t>19</a:t>
            </a:fld>
            <a:endParaRPr lang="en-US" altLang="zh-CN"/>
          </a:p>
        </p:txBody>
      </p:sp>
      <p:graphicFrame>
        <p:nvGraphicFramePr>
          <p:cNvPr id="135174" name="Object 6">
            <a:extLst>
              <a:ext uri="{FF2B5EF4-FFF2-40B4-BE49-F238E27FC236}">
                <a16:creationId xmlns:a16="http://schemas.microsoft.com/office/drawing/2014/main" id="{9299C16E-2447-4A10-95D3-9073640D32B7}"/>
              </a:ext>
            </a:extLst>
          </p:cNvPr>
          <p:cNvGraphicFramePr>
            <a:graphicFrameLocks noChangeAspect="1"/>
          </p:cNvGraphicFramePr>
          <p:nvPr>
            <p:extLst>
              <p:ext uri="{D42A27DB-BD31-4B8C-83A1-F6EECF244321}">
                <p14:modId xmlns:p14="http://schemas.microsoft.com/office/powerpoint/2010/main" val="1166284286"/>
              </p:ext>
            </p:extLst>
          </p:nvPr>
        </p:nvGraphicFramePr>
        <p:xfrm>
          <a:off x="5148263" y="981075"/>
          <a:ext cx="2376487" cy="500063"/>
        </p:xfrm>
        <a:graphic>
          <a:graphicData uri="http://schemas.openxmlformats.org/presentationml/2006/ole">
            <mc:AlternateContent xmlns:mc="http://schemas.openxmlformats.org/markup-compatibility/2006">
              <mc:Choice xmlns:v="urn:schemas-microsoft-com:vml" Requires="v">
                <p:oleObj spid="_x0000_s135276" name="Equation" r:id="rId3" imgW="1015920" imgH="215640" progId="Equation.3">
                  <p:embed/>
                </p:oleObj>
              </mc:Choice>
              <mc:Fallback>
                <p:oleObj name="Equation" r:id="rId3" imgW="10159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981075"/>
                        <a:ext cx="2376487" cy="500063"/>
                      </a:xfrm>
                      <a:prstGeom prst="rect">
                        <a:avLst/>
                      </a:prstGeom>
                      <a:gradFill rotWithShape="0">
                        <a:gsLst>
                          <a:gs pos="0">
                            <a:srgbClr val="3366FF"/>
                          </a:gs>
                          <a:gs pos="50000">
                            <a:schemeClr val="accent1"/>
                          </a:gs>
                          <a:gs pos="100000">
                            <a:srgbClr val="336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5" name="Object 7">
            <a:extLst>
              <a:ext uri="{FF2B5EF4-FFF2-40B4-BE49-F238E27FC236}">
                <a16:creationId xmlns:a16="http://schemas.microsoft.com/office/drawing/2014/main" id="{AB0611C4-B2CA-4B73-85B6-DB9A98A281F0}"/>
              </a:ext>
            </a:extLst>
          </p:cNvPr>
          <p:cNvGraphicFramePr>
            <a:graphicFrameLocks noChangeAspect="1"/>
          </p:cNvGraphicFramePr>
          <p:nvPr/>
        </p:nvGraphicFramePr>
        <p:xfrm>
          <a:off x="1619250" y="1916113"/>
          <a:ext cx="3384550" cy="3121025"/>
        </p:xfrm>
        <a:graphic>
          <a:graphicData uri="http://schemas.openxmlformats.org/presentationml/2006/ole">
            <mc:AlternateContent xmlns:mc="http://schemas.openxmlformats.org/markup-compatibility/2006">
              <mc:Choice xmlns:v="urn:schemas-microsoft-com:vml" Requires="v">
                <p:oleObj spid="_x0000_s135277" name="位图图像" r:id="rId5" imgW="3905795" imgH="3600000" progId="Paint.Picture">
                  <p:embed/>
                </p:oleObj>
              </mc:Choice>
              <mc:Fallback>
                <p:oleObj name="位图图像" r:id="rId5" imgW="3905795" imgH="360000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916113"/>
                        <a:ext cx="3384550" cy="3121025"/>
                      </a:xfrm>
                      <a:prstGeom prst="rect">
                        <a:avLst/>
                      </a:prstGeom>
                      <a:noFill/>
                      <a:ln w="9525">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35176" name="Text Box 8">
            <a:extLst>
              <a:ext uri="{FF2B5EF4-FFF2-40B4-BE49-F238E27FC236}">
                <a16:creationId xmlns:a16="http://schemas.microsoft.com/office/drawing/2014/main" id="{B54AD20F-E60B-4ED4-9D8F-80DD7CF74BCE}"/>
              </a:ext>
            </a:extLst>
          </p:cNvPr>
          <p:cNvSpPr txBox="1">
            <a:spLocks noChangeArrowheads="1"/>
          </p:cNvSpPr>
          <p:nvPr/>
        </p:nvSpPr>
        <p:spPr bwMode="auto">
          <a:xfrm>
            <a:off x="5435600" y="2492375"/>
            <a:ext cx="2362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ea typeface="楷体_GB2312" pitchFamily="49" charset="-122"/>
              </a:rPr>
              <a:t>Can be Obtained from</a:t>
            </a:r>
            <a:r>
              <a:rPr lang="en-US" altLang="zh-CN" sz="2400" b="1">
                <a:ea typeface="楷体_GB2312" pitchFamily="49" charset="-122"/>
              </a:rPr>
              <a:t> </a:t>
            </a:r>
            <a:r>
              <a:rPr lang="en-US" altLang="zh-CN" sz="2400" b="1">
                <a:solidFill>
                  <a:srgbClr val="008000"/>
                </a:solidFill>
                <a:ea typeface="楷体_GB2312" pitchFamily="49" charset="-122"/>
              </a:rPr>
              <a:t>anionic polymerization</a:t>
            </a:r>
            <a:r>
              <a:rPr lang="zh-CN" altLang="en-US" sz="2400" b="1">
                <a:solidFill>
                  <a:srgbClr val="008000"/>
                </a:solidFill>
                <a:ea typeface="楷体_GB2312" pitchFamily="49" charset="-122"/>
              </a:rPr>
              <a:t>阴离子聚合</a:t>
            </a:r>
          </a:p>
        </p:txBody>
      </p:sp>
      <p:sp>
        <p:nvSpPr>
          <p:cNvPr id="135177" name="Text Box 9">
            <a:extLst>
              <a:ext uri="{FF2B5EF4-FFF2-40B4-BE49-F238E27FC236}">
                <a16:creationId xmlns:a16="http://schemas.microsoft.com/office/drawing/2014/main" id="{99D43BC8-9D96-45C3-AE3C-6033C1E57207}"/>
              </a:ext>
            </a:extLst>
          </p:cNvPr>
          <p:cNvSpPr txBox="1">
            <a:spLocks noChangeArrowheads="1"/>
          </p:cNvSpPr>
          <p:nvPr/>
        </p:nvSpPr>
        <p:spPr bwMode="auto">
          <a:xfrm>
            <a:off x="250825" y="260350"/>
            <a:ext cx="2951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ea typeface="楷体_GB2312" pitchFamily="49" charset="-122"/>
              </a:rPr>
              <a:t>多分散系数</a:t>
            </a:r>
            <a:r>
              <a:rPr lang="zh-CN" altLang="en-US" sz="2800" b="1">
                <a:solidFill>
                  <a:srgbClr val="FF0000"/>
                </a:solidFill>
                <a:ea typeface="楷体_GB2312" pitchFamily="49" charset="-122"/>
                <a:sym typeface="Symbol" panose="05050102010706020507" pitchFamily="18" charset="2"/>
              </a:rPr>
              <a:t></a:t>
            </a:r>
            <a:endParaRPr lang="zh-CN" altLang="en-US" sz="2800" b="1">
              <a:solidFill>
                <a:srgbClr val="FF0000"/>
              </a:solidFill>
              <a:ea typeface="楷体_GB2312" pitchFamily="49" charset="-122"/>
            </a:endParaRPr>
          </a:p>
        </p:txBody>
      </p:sp>
      <p:sp>
        <p:nvSpPr>
          <p:cNvPr id="135178" name="Rectangle 10">
            <a:extLst>
              <a:ext uri="{FF2B5EF4-FFF2-40B4-BE49-F238E27FC236}">
                <a16:creationId xmlns:a16="http://schemas.microsoft.com/office/drawing/2014/main" id="{365A84F0-09A4-4BD0-BDC0-EFDA915C6B36}"/>
              </a:ext>
            </a:extLst>
          </p:cNvPr>
          <p:cNvSpPr>
            <a:spLocks noChangeArrowheads="1"/>
          </p:cNvSpPr>
          <p:nvPr/>
        </p:nvSpPr>
        <p:spPr bwMode="auto">
          <a:xfrm>
            <a:off x="684213" y="1052513"/>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(1) Monodispersity </a:t>
            </a:r>
            <a:r>
              <a:rPr lang="zh-CN" altLang="en-US" sz="2400" b="1">
                <a:solidFill>
                  <a:srgbClr val="FF0000"/>
                </a:solidFill>
                <a:ea typeface="楷体_GB2312" pitchFamily="49" charset="-122"/>
              </a:rPr>
              <a:t>单分散</a:t>
            </a:r>
          </a:p>
        </p:txBody>
      </p:sp>
      <p:sp>
        <p:nvSpPr>
          <p:cNvPr id="135179" name="Rectangle 11">
            <a:extLst>
              <a:ext uri="{FF2B5EF4-FFF2-40B4-BE49-F238E27FC236}">
                <a16:creationId xmlns:a16="http://schemas.microsoft.com/office/drawing/2014/main" id="{2BE96492-EBDE-4548-90B5-5719D55B88B3}"/>
              </a:ext>
            </a:extLst>
          </p:cNvPr>
          <p:cNvSpPr>
            <a:spLocks noChangeArrowheads="1"/>
          </p:cNvSpPr>
          <p:nvPr/>
        </p:nvSpPr>
        <p:spPr bwMode="auto">
          <a:xfrm>
            <a:off x="2051050" y="5300663"/>
            <a:ext cx="484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3333FF"/>
                </a:solidFill>
                <a:ea typeface="楷体_GB2312" pitchFamily="49" charset="-122"/>
              </a:rPr>
              <a:t>(</a:t>
            </a:r>
            <a:r>
              <a:rPr lang="en-US" altLang="zh-CN" sz="2400" b="1">
                <a:solidFill>
                  <a:srgbClr val="3333FF"/>
                </a:solidFill>
                <a:ea typeface="楷体_GB2312" pitchFamily="49" charset="-122"/>
                <a:sym typeface="Symbol" panose="05050102010706020507" pitchFamily="18" charset="2"/>
              </a:rPr>
              <a:t></a:t>
            </a:r>
            <a:r>
              <a:rPr lang="en-US" altLang="zh-CN" sz="2400" b="1">
                <a:solidFill>
                  <a:srgbClr val="3333FF"/>
                </a:solidFill>
                <a:ea typeface="楷体_GB2312" pitchFamily="49" charset="-122"/>
              </a:rPr>
              <a:t> = 1.03 ~ 1.05 </a:t>
            </a:r>
            <a:r>
              <a:rPr lang="zh-CN" altLang="en-US" sz="2400" b="1">
                <a:solidFill>
                  <a:srgbClr val="3333FF"/>
                </a:solidFill>
                <a:ea typeface="楷体_GB2312" pitchFamily="49" charset="-122"/>
              </a:rPr>
              <a:t>近似为单分散</a:t>
            </a:r>
            <a:r>
              <a:rPr lang="en-US" altLang="zh-CN" sz="2400" b="1">
                <a:solidFill>
                  <a:srgbClr val="3333FF"/>
                </a:solidFill>
                <a:ea typeface="楷体_GB2312"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F7903FF8-34B0-4FFC-B111-B760E30BDD69}"/>
              </a:ext>
            </a:extLst>
          </p:cNvPr>
          <p:cNvSpPr>
            <a:spLocks noGrp="1"/>
          </p:cNvSpPr>
          <p:nvPr>
            <p:ph type="sldNum" sz="quarter" idx="12"/>
          </p:nvPr>
        </p:nvSpPr>
        <p:spPr/>
        <p:txBody>
          <a:bodyPr/>
          <a:lstStyle/>
          <a:p>
            <a:fld id="{C76CA406-4651-474D-A940-A3042BE0D19B}" type="slidenum">
              <a:rPr lang="en-US" altLang="zh-CN"/>
              <a:pPr/>
              <a:t>2</a:t>
            </a:fld>
            <a:endParaRPr lang="en-US" altLang="zh-CN"/>
          </a:p>
        </p:txBody>
      </p:sp>
      <p:sp>
        <p:nvSpPr>
          <p:cNvPr id="117764" name="Rectangle 4">
            <a:extLst>
              <a:ext uri="{FF2B5EF4-FFF2-40B4-BE49-F238E27FC236}">
                <a16:creationId xmlns:a16="http://schemas.microsoft.com/office/drawing/2014/main" id="{DF6D4C3D-C672-4EAD-BBED-948B2BF78A36}"/>
              </a:ext>
            </a:extLst>
          </p:cNvPr>
          <p:cNvSpPr>
            <a:spLocks noChangeArrowheads="1"/>
          </p:cNvSpPr>
          <p:nvPr/>
        </p:nvSpPr>
        <p:spPr bwMode="auto">
          <a:xfrm>
            <a:off x="755650" y="1412875"/>
            <a:ext cx="4103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ea typeface="楷体_GB2312" pitchFamily="49" charset="-122"/>
              </a:rPr>
              <a:t>第一节  聚合物分子量的统计意义</a:t>
            </a:r>
          </a:p>
        </p:txBody>
      </p:sp>
      <p:sp>
        <p:nvSpPr>
          <p:cNvPr id="117765" name="Rectangle 5">
            <a:extLst>
              <a:ext uri="{FF2B5EF4-FFF2-40B4-BE49-F238E27FC236}">
                <a16:creationId xmlns:a16="http://schemas.microsoft.com/office/drawing/2014/main" id="{40F690D4-95CE-4D3D-9C21-0F5B9130544C}"/>
              </a:ext>
            </a:extLst>
          </p:cNvPr>
          <p:cNvSpPr>
            <a:spLocks noChangeArrowheads="1"/>
          </p:cNvSpPr>
          <p:nvPr/>
        </p:nvSpPr>
        <p:spPr bwMode="auto">
          <a:xfrm>
            <a:off x="1403350" y="2062163"/>
            <a:ext cx="5329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多分散性、 平均分子量种类 、多分散系数</a:t>
            </a:r>
          </a:p>
        </p:txBody>
      </p:sp>
      <p:sp>
        <p:nvSpPr>
          <p:cNvPr id="117766" name="Rectangle 6">
            <a:extLst>
              <a:ext uri="{FF2B5EF4-FFF2-40B4-BE49-F238E27FC236}">
                <a16:creationId xmlns:a16="http://schemas.microsoft.com/office/drawing/2014/main" id="{DD779FB8-61E2-4BD6-B015-76AE9073CF69}"/>
              </a:ext>
            </a:extLst>
          </p:cNvPr>
          <p:cNvSpPr>
            <a:spLocks noChangeArrowheads="1"/>
          </p:cNvSpPr>
          <p:nvPr/>
        </p:nvSpPr>
        <p:spPr bwMode="auto">
          <a:xfrm>
            <a:off x="755650" y="2847975"/>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ea typeface="楷体_GB2312" pitchFamily="49" charset="-122"/>
              </a:rPr>
              <a:t>第二节  聚合物分子量的测定方法</a:t>
            </a:r>
          </a:p>
        </p:txBody>
      </p:sp>
      <p:sp>
        <p:nvSpPr>
          <p:cNvPr id="117767" name="Rectangle 7">
            <a:extLst>
              <a:ext uri="{FF2B5EF4-FFF2-40B4-BE49-F238E27FC236}">
                <a16:creationId xmlns:a16="http://schemas.microsoft.com/office/drawing/2014/main" id="{D370B596-3DC0-4790-ABF7-27CE83361A83}"/>
              </a:ext>
            </a:extLst>
          </p:cNvPr>
          <p:cNvSpPr>
            <a:spLocks noChangeArrowheads="1"/>
          </p:cNvSpPr>
          <p:nvPr/>
        </p:nvSpPr>
        <p:spPr bwMode="auto">
          <a:xfrm>
            <a:off x="1403350" y="3541713"/>
            <a:ext cx="7085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端基分析法、溶液依数性法、渗透压法、气相渗透法、黏度法</a:t>
            </a:r>
          </a:p>
        </p:txBody>
      </p:sp>
      <p:sp>
        <p:nvSpPr>
          <p:cNvPr id="117768" name="Rectangle 8">
            <a:extLst>
              <a:ext uri="{FF2B5EF4-FFF2-40B4-BE49-F238E27FC236}">
                <a16:creationId xmlns:a16="http://schemas.microsoft.com/office/drawing/2014/main" id="{745479D6-2F1E-44EA-8345-2EB90591F291}"/>
              </a:ext>
            </a:extLst>
          </p:cNvPr>
          <p:cNvSpPr>
            <a:spLocks noChangeArrowheads="1"/>
          </p:cNvSpPr>
          <p:nvPr/>
        </p:nvSpPr>
        <p:spPr bwMode="auto">
          <a:xfrm>
            <a:off x="755650" y="4359275"/>
            <a:ext cx="467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ea typeface="楷体_GB2312" pitchFamily="49" charset="-122"/>
              </a:rPr>
              <a:t>第三节  聚合物分子量分布的测定方法</a:t>
            </a:r>
          </a:p>
        </p:txBody>
      </p:sp>
      <p:sp>
        <p:nvSpPr>
          <p:cNvPr id="117769" name="Rectangle 9">
            <a:extLst>
              <a:ext uri="{FF2B5EF4-FFF2-40B4-BE49-F238E27FC236}">
                <a16:creationId xmlns:a16="http://schemas.microsoft.com/office/drawing/2014/main" id="{F7058B25-391F-4FFA-B571-DAFA6C1CC213}"/>
              </a:ext>
            </a:extLst>
          </p:cNvPr>
          <p:cNvSpPr>
            <a:spLocks noChangeArrowheads="1"/>
          </p:cNvSpPr>
          <p:nvPr/>
        </p:nvSpPr>
        <p:spPr bwMode="auto">
          <a:xfrm>
            <a:off x="1403350" y="4935538"/>
            <a:ext cx="6769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分子量分布的研究方法、分子量分布的表示方法、分子量分布的数据处理、</a:t>
            </a:r>
            <a:r>
              <a:rPr lang="en-US" altLang="zh-CN" sz="2000" b="1">
                <a:solidFill>
                  <a:srgbClr val="3333FF"/>
                </a:solidFill>
                <a:ea typeface="楷体_GB2312" pitchFamily="49" charset="-122"/>
              </a:rPr>
              <a:t>GPC</a:t>
            </a:r>
          </a:p>
        </p:txBody>
      </p:sp>
      <p:sp>
        <p:nvSpPr>
          <p:cNvPr id="117770" name="Text Box 10">
            <a:extLst>
              <a:ext uri="{FF2B5EF4-FFF2-40B4-BE49-F238E27FC236}">
                <a16:creationId xmlns:a16="http://schemas.microsoft.com/office/drawing/2014/main" id="{3ED0D703-12CA-45F4-9AAD-6917C40DAD80}"/>
              </a:ext>
            </a:extLst>
          </p:cNvPr>
          <p:cNvSpPr txBox="1">
            <a:spLocks noChangeArrowheads="1"/>
          </p:cNvSpPr>
          <p:nvPr/>
        </p:nvSpPr>
        <p:spPr bwMode="auto">
          <a:xfrm>
            <a:off x="323850" y="549275"/>
            <a:ext cx="2663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FF0000"/>
                </a:solidFill>
                <a:latin typeface="楷体_GB2312" pitchFamily="49" charset="-122"/>
                <a:ea typeface="楷体_GB2312" pitchFamily="49" charset="-122"/>
              </a:rPr>
              <a:t>教学内容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AF591626-CB10-4941-9D9B-8EC81BDE990E}"/>
              </a:ext>
            </a:extLst>
          </p:cNvPr>
          <p:cNvSpPr>
            <a:spLocks noGrp="1"/>
          </p:cNvSpPr>
          <p:nvPr>
            <p:ph type="sldNum" sz="quarter" idx="12"/>
          </p:nvPr>
        </p:nvSpPr>
        <p:spPr/>
        <p:txBody>
          <a:bodyPr/>
          <a:lstStyle/>
          <a:p>
            <a:fld id="{1403FAD4-86EB-4818-83CB-D3356472B6FB}" type="slidenum">
              <a:rPr lang="en-US" altLang="zh-CN"/>
              <a:pPr/>
              <a:t>20</a:t>
            </a:fld>
            <a:endParaRPr lang="en-US" altLang="zh-CN"/>
          </a:p>
        </p:txBody>
      </p:sp>
      <p:sp>
        <p:nvSpPr>
          <p:cNvPr id="134150" name="Rectangle 6">
            <a:extLst>
              <a:ext uri="{FF2B5EF4-FFF2-40B4-BE49-F238E27FC236}">
                <a16:creationId xmlns:a16="http://schemas.microsoft.com/office/drawing/2014/main" id="{ADF618C9-0D83-4920-B723-4C049161DFA1}"/>
              </a:ext>
            </a:extLst>
          </p:cNvPr>
          <p:cNvSpPr>
            <a:spLocks noChangeArrowheads="1"/>
          </p:cNvSpPr>
          <p:nvPr/>
        </p:nvSpPr>
        <p:spPr bwMode="auto">
          <a:xfrm>
            <a:off x="1331913" y="9810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sym typeface="Symbol" panose="05050102010706020507" pitchFamily="18" charset="2"/>
              </a:rPr>
              <a:t>(2)</a:t>
            </a:r>
            <a:r>
              <a:rPr lang="en-US" altLang="zh-CN" sz="2400">
                <a:solidFill>
                  <a:srgbClr val="FF0000"/>
                </a:solidFill>
                <a:ea typeface="楷体_GB2312" pitchFamily="49" charset="-122"/>
                <a:sym typeface="Symbol" panose="05050102010706020507" pitchFamily="18" charset="2"/>
              </a:rPr>
              <a:t> </a:t>
            </a:r>
            <a:r>
              <a:rPr lang="zh-CN" altLang="en-US" sz="2400" b="1">
                <a:solidFill>
                  <a:srgbClr val="FF0000"/>
                </a:solidFill>
                <a:ea typeface="楷体_GB2312" pitchFamily="49" charset="-122"/>
              </a:rPr>
              <a:t>越大，说明分子量越分散</a:t>
            </a:r>
          </a:p>
        </p:txBody>
      </p:sp>
      <p:sp>
        <p:nvSpPr>
          <p:cNvPr id="134153" name="Rectangle 9">
            <a:extLst>
              <a:ext uri="{FF2B5EF4-FFF2-40B4-BE49-F238E27FC236}">
                <a16:creationId xmlns:a16="http://schemas.microsoft.com/office/drawing/2014/main" id="{31E14113-AAB1-433B-B257-58B847D0C30F}"/>
              </a:ext>
            </a:extLst>
          </p:cNvPr>
          <p:cNvSpPr>
            <a:spLocks noChangeArrowheads="1"/>
          </p:cNvSpPr>
          <p:nvPr/>
        </p:nvSpPr>
        <p:spPr bwMode="auto">
          <a:xfrm>
            <a:off x="2268538" y="2924175"/>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缩聚产物： </a:t>
            </a:r>
            <a:r>
              <a:rPr lang="zh-CN" altLang="en-US" sz="2400">
                <a:solidFill>
                  <a:srgbClr val="3333FF"/>
                </a:solidFill>
                <a:ea typeface="楷体_GB2312" pitchFamily="49" charset="-122"/>
                <a:sym typeface="Symbol" panose="05050102010706020507" pitchFamily="18" charset="2"/>
              </a:rPr>
              <a:t></a:t>
            </a:r>
            <a:r>
              <a:rPr lang="zh-CN" altLang="en-US" sz="2400">
                <a:solidFill>
                  <a:srgbClr val="3333FF"/>
                </a:solidFill>
                <a:ea typeface="楷体_GB2312" pitchFamily="49" charset="-122"/>
              </a:rPr>
              <a:t> </a:t>
            </a:r>
            <a:r>
              <a:rPr lang="zh-CN" altLang="en-US" sz="2400" b="1">
                <a:solidFill>
                  <a:srgbClr val="3333FF"/>
                </a:solidFill>
                <a:ea typeface="楷体_GB2312" pitchFamily="49" charset="-122"/>
              </a:rPr>
              <a:t>＝２</a:t>
            </a:r>
          </a:p>
        </p:txBody>
      </p:sp>
      <p:sp>
        <p:nvSpPr>
          <p:cNvPr id="134154" name="Rectangle 10">
            <a:extLst>
              <a:ext uri="{FF2B5EF4-FFF2-40B4-BE49-F238E27FC236}">
                <a16:creationId xmlns:a16="http://schemas.microsoft.com/office/drawing/2014/main" id="{662C3E09-7936-4FE8-95B1-F8153FD5DBCB}"/>
              </a:ext>
            </a:extLst>
          </p:cNvPr>
          <p:cNvSpPr>
            <a:spLocks noChangeArrowheads="1"/>
          </p:cNvSpPr>
          <p:nvPr/>
        </p:nvSpPr>
        <p:spPr bwMode="auto">
          <a:xfrm>
            <a:off x="2268538" y="3860800"/>
            <a:ext cx="3887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自由基产物： </a:t>
            </a:r>
            <a:r>
              <a:rPr lang="zh-CN" altLang="en-US" sz="2400">
                <a:solidFill>
                  <a:srgbClr val="3333FF"/>
                </a:solidFill>
                <a:ea typeface="楷体_GB2312" pitchFamily="49" charset="-122"/>
                <a:sym typeface="Symbol" panose="05050102010706020507" pitchFamily="18" charset="2"/>
              </a:rPr>
              <a:t></a:t>
            </a:r>
            <a:r>
              <a:rPr lang="zh-CN" altLang="en-US" sz="2400">
                <a:solidFill>
                  <a:srgbClr val="3333FF"/>
                </a:solidFill>
                <a:ea typeface="楷体_GB2312" pitchFamily="49" charset="-122"/>
              </a:rPr>
              <a:t> </a:t>
            </a:r>
            <a:r>
              <a:rPr lang="zh-CN" altLang="en-US" sz="2400" b="1">
                <a:solidFill>
                  <a:srgbClr val="3333FF"/>
                </a:solidFill>
                <a:ea typeface="楷体_GB2312" pitchFamily="49" charset="-122"/>
              </a:rPr>
              <a:t>＝３～５</a:t>
            </a:r>
          </a:p>
        </p:txBody>
      </p:sp>
      <p:sp>
        <p:nvSpPr>
          <p:cNvPr id="134155" name="Rectangle 11">
            <a:extLst>
              <a:ext uri="{FF2B5EF4-FFF2-40B4-BE49-F238E27FC236}">
                <a16:creationId xmlns:a16="http://schemas.microsoft.com/office/drawing/2014/main" id="{D8A453E0-F987-4187-A85E-4C4FC4F33EDD}"/>
              </a:ext>
            </a:extLst>
          </p:cNvPr>
          <p:cNvSpPr>
            <a:spLocks noChangeArrowheads="1"/>
          </p:cNvSpPr>
          <p:nvPr/>
        </p:nvSpPr>
        <p:spPr bwMode="auto">
          <a:xfrm>
            <a:off x="2268538" y="4724400"/>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有支化： </a:t>
            </a:r>
            <a:r>
              <a:rPr lang="zh-CN" altLang="en-US" sz="2400">
                <a:solidFill>
                  <a:srgbClr val="3333FF"/>
                </a:solidFill>
                <a:ea typeface="楷体_GB2312" pitchFamily="49" charset="-122"/>
                <a:sym typeface="Symbol" panose="05050102010706020507" pitchFamily="18" charset="2"/>
              </a:rPr>
              <a:t></a:t>
            </a:r>
            <a:r>
              <a:rPr lang="zh-CN" altLang="en-US" sz="2400">
                <a:solidFill>
                  <a:srgbClr val="3333FF"/>
                </a:solidFill>
                <a:ea typeface="楷体_GB2312" pitchFamily="49" charset="-122"/>
              </a:rPr>
              <a:t> </a:t>
            </a:r>
            <a:r>
              <a:rPr lang="zh-CN" altLang="en-US" sz="2400" b="1">
                <a:solidFill>
                  <a:srgbClr val="3333FF"/>
                </a:solidFill>
                <a:ea typeface="楷体_GB2312" pitchFamily="49" charset="-122"/>
              </a:rPr>
              <a:t>＝２５～３０ （</a:t>
            </a:r>
            <a:r>
              <a:rPr lang="zh-CN" altLang="en-US" sz="2400">
                <a:solidFill>
                  <a:srgbClr val="3333FF"/>
                </a:solidFill>
                <a:ea typeface="楷体_GB2312" pitchFamily="49" charset="-122"/>
              </a:rPr>
              <a:t>ＰＥ</a:t>
            </a:r>
            <a:r>
              <a:rPr lang="zh-CN" altLang="en-US" sz="2400" b="1">
                <a:solidFill>
                  <a:srgbClr val="3333FF"/>
                </a:solidFill>
                <a:ea typeface="楷体_GB2312" pitchFamily="49" charset="-122"/>
              </a:rPr>
              <a:t>）</a:t>
            </a:r>
          </a:p>
        </p:txBody>
      </p:sp>
      <p:sp>
        <p:nvSpPr>
          <p:cNvPr id="134157" name="Text Box 13">
            <a:extLst>
              <a:ext uri="{FF2B5EF4-FFF2-40B4-BE49-F238E27FC236}">
                <a16:creationId xmlns:a16="http://schemas.microsoft.com/office/drawing/2014/main" id="{CCD90E45-3C77-4B77-B7E1-18083A4692FF}"/>
              </a:ext>
            </a:extLst>
          </p:cNvPr>
          <p:cNvSpPr txBox="1">
            <a:spLocks noChangeArrowheads="1"/>
          </p:cNvSpPr>
          <p:nvPr/>
        </p:nvSpPr>
        <p:spPr bwMode="auto">
          <a:xfrm>
            <a:off x="1331913" y="2060575"/>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(3) </a:t>
            </a:r>
            <a:r>
              <a:rPr lang="zh-CN" altLang="en-US" sz="2400" b="1">
                <a:solidFill>
                  <a:srgbClr val="FF0000"/>
                </a:solidFill>
                <a:ea typeface="楷体_GB2312" pitchFamily="49" charset="-122"/>
              </a:rPr>
              <a:t>不同反应的产物</a:t>
            </a:r>
          </a:p>
        </p:txBody>
      </p:sp>
      <p:sp>
        <p:nvSpPr>
          <p:cNvPr id="134158" name="AutoShape 14">
            <a:extLst>
              <a:ext uri="{FF2B5EF4-FFF2-40B4-BE49-F238E27FC236}">
                <a16:creationId xmlns:a16="http://schemas.microsoft.com/office/drawing/2014/main" id="{1ECE9CAD-981E-43FD-BF4F-FB96D18958A0}"/>
              </a:ext>
            </a:extLst>
          </p:cNvPr>
          <p:cNvSpPr>
            <a:spLocks/>
          </p:cNvSpPr>
          <p:nvPr/>
        </p:nvSpPr>
        <p:spPr bwMode="auto">
          <a:xfrm>
            <a:off x="1835150" y="3140075"/>
            <a:ext cx="215900" cy="2016125"/>
          </a:xfrm>
          <a:prstGeom prst="leftBrace">
            <a:avLst>
              <a:gd name="adj1" fmla="val 77819"/>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E8639294-183D-4DC1-9BAD-DB0067606E31}"/>
              </a:ext>
            </a:extLst>
          </p:cNvPr>
          <p:cNvSpPr>
            <a:spLocks noGrp="1"/>
          </p:cNvSpPr>
          <p:nvPr>
            <p:ph type="sldNum" sz="quarter" idx="12"/>
          </p:nvPr>
        </p:nvSpPr>
        <p:spPr/>
        <p:txBody>
          <a:bodyPr/>
          <a:lstStyle/>
          <a:p>
            <a:fld id="{D8B3BC15-3111-4982-B267-3E7994CF1F8A}" type="slidenum">
              <a:rPr lang="en-US" altLang="zh-CN"/>
              <a:pPr/>
              <a:t>21</a:t>
            </a:fld>
            <a:endParaRPr lang="en-US" altLang="zh-CN"/>
          </a:p>
        </p:txBody>
      </p:sp>
      <p:sp>
        <p:nvSpPr>
          <p:cNvPr id="226324" name="AutoShape 20">
            <a:extLst>
              <a:ext uri="{FF2B5EF4-FFF2-40B4-BE49-F238E27FC236}">
                <a16:creationId xmlns:a16="http://schemas.microsoft.com/office/drawing/2014/main" id="{CE655B5A-AD3A-4BCE-9B10-BBE74F2B085F}"/>
              </a:ext>
            </a:extLst>
          </p:cNvPr>
          <p:cNvSpPr>
            <a:spLocks noChangeArrowheads="1"/>
          </p:cNvSpPr>
          <p:nvPr/>
        </p:nvSpPr>
        <p:spPr bwMode="auto">
          <a:xfrm>
            <a:off x="323850" y="4003675"/>
            <a:ext cx="8208963" cy="1512888"/>
          </a:xfrm>
          <a:prstGeom prst="roundRect">
            <a:avLst>
              <a:gd name="adj" fmla="val 16667"/>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nvGrpSpPr>
          <p:cNvPr id="226321" name="Group 17">
            <a:extLst>
              <a:ext uri="{FF2B5EF4-FFF2-40B4-BE49-F238E27FC236}">
                <a16:creationId xmlns:a16="http://schemas.microsoft.com/office/drawing/2014/main" id="{94CDDA32-1B20-4C4A-90E4-6479803DC843}"/>
              </a:ext>
            </a:extLst>
          </p:cNvPr>
          <p:cNvGrpSpPr>
            <a:grpSpLocks/>
          </p:cNvGrpSpPr>
          <p:nvPr/>
        </p:nvGrpSpPr>
        <p:grpSpPr bwMode="auto">
          <a:xfrm>
            <a:off x="468313" y="4251325"/>
            <a:ext cx="7904162" cy="1120775"/>
            <a:chOff x="385" y="391"/>
            <a:chExt cx="4979" cy="706"/>
          </a:xfrm>
        </p:grpSpPr>
        <p:graphicFrame>
          <p:nvGraphicFramePr>
            <p:cNvPr id="226313" name="Object 9">
              <a:extLst>
                <a:ext uri="{FF2B5EF4-FFF2-40B4-BE49-F238E27FC236}">
                  <a16:creationId xmlns:a16="http://schemas.microsoft.com/office/drawing/2014/main" id="{134F1592-E316-45EB-B239-B6CFD64EB11F}"/>
                </a:ext>
              </a:extLst>
            </p:cNvPr>
            <p:cNvGraphicFramePr>
              <a:graphicFrameLocks noChangeAspect="1"/>
            </p:cNvGraphicFramePr>
            <p:nvPr>
              <p:extLst>
                <p:ext uri="{D42A27DB-BD31-4B8C-83A1-F6EECF244321}">
                  <p14:modId xmlns:p14="http://schemas.microsoft.com/office/powerpoint/2010/main" val="3660047723"/>
                </p:ext>
              </p:extLst>
            </p:nvPr>
          </p:nvGraphicFramePr>
          <p:xfrm>
            <a:off x="3152" y="436"/>
            <a:ext cx="726" cy="209"/>
          </p:xfrm>
          <a:graphic>
            <a:graphicData uri="http://schemas.openxmlformats.org/presentationml/2006/ole">
              <mc:AlternateContent xmlns:mc="http://schemas.openxmlformats.org/markup-compatibility/2006">
                <mc:Choice xmlns:v="urn:schemas-microsoft-com:vml" Requires="v">
                  <p:oleObj spid="_x0000_s226613" r:id="rId3" imgW="825500" imgH="241300" progId="Equation.DSMT4">
                    <p:embed/>
                  </p:oleObj>
                </mc:Choice>
                <mc:Fallback>
                  <p:oleObj r:id="rId3" imgW="825500" imgH="2413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436"/>
                          <a:ext cx="726"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6312" name="Object 8">
              <a:extLst>
                <a:ext uri="{FF2B5EF4-FFF2-40B4-BE49-F238E27FC236}">
                  <a16:creationId xmlns:a16="http://schemas.microsoft.com/office/drawing/2014/main" id="{FACBE214-155F-4A8B-B6B2-C1D2046A09CE}"/>
                </a:ext>
              </a:extLst>
            </p:cNvPr>
            <p:cNvGraphicFramePr>
              <a:graphicFrameLocks noChangeAspect="1"/>
            </p:cNvGraphicFramePr>
            <p:nvPr>
              <p:extLst>
                <p:ext uri="{D42A27DB-BD31-4B8C-83A1-F6EECF244321}">
                  <p14:modId xmlns:p14="http://schemas.microsoft.com/office/powerpoint/2010/main" val="3084330313"/>
                </p:ext>
              </p:extLst>
            </p:nvPr>
          </p:nvGraphicFramePr>
          <p:xfrm>
            <a:off x="4059" y="436"/>
            <a:ext cx="771" cy="216"/>
          </p:xfrm>
          <a:graphic>
            <a:graphicData uri="http://schemas.openxmlformats.org/presentationml/2006/ole">
              <mc:AlternateContent xmlns:mc="http://schemas.openxmlformats.org/markup-compatibility/2006">
                <mc:Choice xmlns:v="urn:schemas-microsoft-com:vml" Requires="v">
                  <p:oleObj spid="_x0000_s226614" r:id="rId5" imgW="850531" imgH="241195" progId="Equation.DSMT4">
                    <p:embed/>
                  </p:oleObj>
                </mc:Choice>
                <mc:Fallback>
                  <p:oleObj r:id="rId5" imgW="850531" imgH="241195"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 y="436"/>
                          <a:ext cx="771"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6311" name="Object 7">
              <a:extLst>
                <a:ext uri="{FF2B5EF4-FFF2-40B4-BE49-F238E27FC236}">
                  <a16:creationId xmlns:a16="http://schemas.microsoft.com/office/drawing/2014/main" id="{CEB11D49-F09C-406B-8740-C3E4CF3A5016}"/>
                </a:ext>
              </a:extLst>
            </p:cNvPr>
            <p:cNvGraphicFramePr>
              <a:graphicFrameLocks noChangeAspect="1"/>
            </p:cNvGraphicFramePr>
            <p:nvPr>
              <p:extLst>
                <p:ext uri="{D42A27DB-BD31-4B8C-83A1-F6EECF244321}">
                  <p14:modId xmlns:p14="http://schemas.microsoft.com/office/powerpoint/2010/main" val="2922566894"/>
                </p:ext>
              </p:extLst>
            </p:nvPr>
          </p:nvGraphicFramePr>
          <p:xfrm>
            <a:off x="1292" y="799"/>
            <a:ext cx="817" cy="232"/>
          </p:xfrm>
          <a:graphic>
            <a:graphicData uri="http://schemas.openxmlformats.org/presentationml/2006/ole">
              <mc:AlternateContent xmlns:mc="http://schemas.openxmlformats.org/markup-compatibility/2006">
                <mc:Choice xmlns:v="urn:schemas-microsoft-com:vml" Requires="v">
                  <p:oleObj spid="_x0000_s226615" r:id="rId7" imgW="838200" imgH="241300" progId="Equation.DSMT4">
                    <p:embed/>
                  </p:oleObj>
                </mc:Choice>
                <mc:Fallback>
                  <p:oleObj r:id="rId7" imgW="838200" imgH="2413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 y="799"/>
                          <a:ext cx="817"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6310" name="Object 6">
              <a:extLst>
                <a:ext uri="{FF2B5EF4-FFF2-40B4-BE49-F238E27FC236}">
                  <a16:creationId xmlns:a16="http://schemas.microsoft.com/office/drawing/2014/main" id="{EEB66835-FAE1-4CDC-9F14-07BCC5B468FC}"/>
                </a:ext>
              </a:extLst>
            </p:cNvPr>
            <p:cNvGraphicFramePr>
              <a:graphicFrameLocks noChangeAspect="1"/>
            </p:cNvGraphicFramePr>
            <p:nvPr>
              <p:extLst>
                <p:ext uri="{D42A27DB-BD31-4B8C-83A1-F6EECF244321}">
                  <p14:modId xmlns:p14="http://schemas.microsoft.com/office/powerpoint/2010/main" val="3056692434"/>
                </p:ext>
              </p:extLst>
            </p:nvPr>
          </p:nvGraphicFramePr>
          <p:xfrm>
            <a:off x="2245" y="799"/>
            <a:ext cx="816" cy="230"/>
          </p:xfrm>
          <a:graphic>
            <a:graphicData uri="http://schemas.openxmlformats.org/presentationml/2006/ole">
              <mc:AlternateContent xmlns:mc="http://schemas.openxmlformats.org/markup-compatibility/2006">
                <mc:Choice xmlns:v="urn:schemas-microsoft-com:vml" Requires="v">
                  <p:oleObj spid="_x0000_s226616" r:id="rId9" imgW="850531" imgH="241195" progId="Equation.DSMT4">
                    <p:embed/>
                  </p:oleObj>
                </mc:Choice>
                <mc:Fallback>
                  <p:oleObj r:id="rId9" imgW="850531" imgH="241195"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799"/>
                          <a:ext cx="816"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6309" name="Object 5">
              <a:extLst>
                <a:ext uri="{FF2B5EF4-FFF2-40B4-BE49-F238E27FC236}">
                  <a16:creationId xmlns:a16="http://schemas.microsoft.com/office/drawing/2014/main" id="{75498EF8-552A-4141-BD5B-345B60BCBE48}"/>
                </a:ext>
              </a:extLst>
            </p:cNvPr>
            <p:cNvGraphicFramePr>
              <a:graphicFrameLocks noChangeAspect="1"/>
            </p:cNvGraphicFramePr>
            <p:nvPr>
              <p:extLst>
                <p:ext uri="{D42A27DB-BD31-4B8C-83A1-F6EECF244321}">
                  <p14:modId xmlns:p14="http://schemas.microsoft.com/office/powerpoint/2010/main" val="715350616"/>
                </p:ext>
              </p:extLst>
            </p:nvPr>
          </p:nvGraphicFramePr>
          <p:xfrm>
            <a:off x="3923" y="845"/>
            <a:ext cx="226" cy="226"/>
          </p:xfrm>
          <a:graphic>
            <a:graphicData uri="http://schemas.openxmlformats.org/presentationml/2006/ole">
              <mc:AlternateContent xmlns:mc="http://schemas.openxmlformats.org/markup-compatibility/2006">
                <mc:Choice xmlns:v="urn:schemas-microsoft-com:vml" Requires="v">
                  <p:oleObj spid="_x0000_s226617" r:id="rId11" imgW="241195" imgH="241195" progId="Equation.DSMT4">
                    <p:embed/>
                  </p:oleObj>
                </mc:Choice>
                <mc:Fallback>
                  <p:oleObj r:id="rId11" imgW="241195" imgH="241195"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3" y="845"/>
                          <a:ext cx="22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6308" name="Object 4">
              <a:extLst>
                <a:ext uri="{FF2B5EF4-FFF2-40B4-BE49-F238E27FC236}">
                  <a16:creationId xmlns:a16="http://schemas.microsoft.com/office/drawing/2014/main" id="{99CC6EAC-7C0F-4F68-96A8-8ACF8991B43E}"/>
                </a:ext>
              </a:extLst>
            </p:cNvPr>
            <p:cNvGraphicFramePr>
              <a:graphicFrameLocks noChangeAspect="1"/>
            </p:cNvGraphicFramePr>
            <p:nvPr>
              <p:extLst>
                <p:ext uri="{D42A27DB-BD31-4B8C-83A1-F6EECF244321}">
                  <p14:modId xmlns:p14="http://schemas.microsoft.com/office/powerpoint/2010/main" val="368344856"/>
                </p:ext>
              </p:extLst>
            </p:nvPr>
          </p:nvGraphicFramePr>
          <p:xfrm>
            <a:off x="4332" y="845"/>
            <a:ext cx="272" cy="252"/>
          </p:xfrm>
          <a:graphic>
            <a:graphicData uri="http://schemas.openxmlformats.org/presentationml/2006/ole">
              <mc:AlternateContent xmlns:mc="http://schemas.openxmlformats.org/markup-compatibility/2006">
                <mc:Choice xmlns:v="urn:schemas-microsoft-com:vml" Requires="v">
                  <p:oleObj spid="_x0000_s226618" r:id="rId13" imgW="253890" imgH="241195" progId="Equation.DSMT4">
                    <p:embed/>
                  </p:oleObj>
                </mc:Choice>
                <mc:Fallback>
                  <p:oleObj r:id="rId13" imgW="253890" imgH="241195"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2" y="845"/>
                          <a:ext cx="272"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14" name="Rectangle 10">
              <a:extLst>
                <a:ext uri="{FF2B5EF4-FFF2-40B4-BE49-F238E27FC236}">
                  <a16:creationId xmlns:a16="http://schemas.microsoft.com/office/drawing/2014/main" id="{8427B3D0-292D-43B9-B09F-21A490414320}"/>
                </a:ext>
              </a:extLst>
            </p:cNvPr>
            <p:cNvSpPr>
              <a:spLocks noChangeArrowheads="1"/>
            </p:cNvSpPr>
            <p:nvPr/>
          </p:nvSpPr>
          <p:spPr bwMode="auto">
            <a:xfrm>
              <a:off x="385" y="391"/>
              <a:ext cx="28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dirty="0">
                  <a:ea typeface="楷体_GB2312" pitchFamily="49" charset="-122"/>
                  <a:cs typeface="Times New Roman" panose="02020603050405020304" pitchFamily="18" charset="0"/>
                </a:rPr>
                <a:t>两种多分散样品等重量混合，样品</a:t>
              </a:r>
              <a:r>
                <a:rPr lang="en-US" altLang="zh-CN" sz="2000" b="1" dirty="0">
                  <a:ea typeface="楷体_GB2312" pitchFamily="49" charset="-122"/>
                  <a:cs typeface="Times New Roman" panose="02020603050405020304" pitchFamily="18" charset="0"/>
                </a:rPr>
                <a:t>A</a:t>
              </a:r>
              <a:r>
                <a:rPr lang="zh-CN" altLang="en-US" sz="2000" b="1" dirty="0">
                  <a:ea typeface="楷体_GB2312" pitchFamily="49" charset="-122"/>
                  <a:cs typeface="Times New Roman" panose="02020603050405020304" pitchFamily="18" charset="0"/>
                </a:rPr>
                <a:t>有</a:t>
              </a:r>
            </a:p>
          </p:txBody>
        </p:sp>
        <p:sp>
          <p:nvSpPr>
            <p:cNvPr id="226315" name="Rectangle 11">
              <a:extLst>
                <a:ext uri="{FF2B5EF4-FFF2-40B4-BE49-F238E27FC236}">
                  <a16:creationId xmlns:a16="http://schemas.microsoft.com/office/drawing/2014/main" id="{337F6CD5-B3D7-445A-A400-C820EBD9AF21}"/>
                </a:ext>
              </a:extLst>
            </p:cNvPr>
            <p:cNvSpPr>
              <a:spLocks noChangeArrowheads="1"/>
            </p:cNvSpPr>
            <p:nvPr/>
          </p:nvSpPr>
          <p:spPr bwMode="auto">
            <a:xfrm>
              <a:off x="3833" y="43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a:ea typeface="楷体_GB2312" pitchFamily="49" charset="-122"/>
                  <a:cs typeface="Times New Roman" panose="02020603050405020304" pitchFamily="18" charset="0"/>
                </a:rPr>
                <a:t>，</a:t>
              </a:r>
            </a:p>
          </p:txBody>
        </p:sp>
        <p:sp>
          <p:nvSpPr>
            <p:cNvPr id="226316" name="Rectangle 12">
              <a:extLst>
                <a:ext uri="{FF2B5EF4-FFF2-40B4-BE49-F238E27FC236}">
                  <a16:creationId xmlns:a16="http://schemas.microsoft.com/office/drawing/2014/main" id="{BDDA6056-EE8C-46A9-91AD-1E0662C7D077}"/>
                </a:ext>
              </a:extLst>
            </p:cNvPr>
            <p:cNvSpPr>
              <a:spLocks noChangeArrowheads="1"/>
            </p:cNvSpPr>
            <p:nvPr/>
          </p:nvSpPr>
          <p:spPr bwMode="auto">
            <a:xfrm>
              <a:off x="476" y="754"/>
              <a:ext cx="8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a:ea typeface="楷体_GB2312" pitchFamily="49" charset="-122"/>
                  <a:cs typeface="Times New Roman" panose="02020603050405020304" pitchFamily="18" charset="0"/>
                </a:rPr>
                <a:t>。样品</a:t>
              </a:r>
              <a:r>
                <a:rPr lang="en-US" altLang="zh-CN" sz="2000" b="1">
                  <a:ea typeface="楷体_GB2312" pitchFamily="49" charset="-122"/>
                  <a:cs typeface="Times New Roman" panose="02020603050405020304" pitchFamily="18" charset="0"/>
                </a:rPr>
                <a:t>B</a:t>
              </a:r>
              <a:r>
                <a:rPr lang="zh-CN" altLang="en-US" sz="2000" b="1">
                  <a:ea typeface="楷体_GB2312" pitchFamily="49" charset="-122"/>
                  <a:cs typeface="Times New Roman" panose="02020603050405020304" pitchFamily="18" charset="0"/>
                </a:rPr>
                <a:t>有</a:t>
              </a:r>
            </a:p>
          </p:txBody>
        </p:sp>
        <p:sp>
          <p:nvSpPr>
            <p:cNvPr id="226317" name="Rectangle 13">
              <a:extLst>
                <a:ext uri="{FF2B5EF4-FFF2-40B4-BE49-F238E27FC236}">
                  <a16:creationId xmlns:a16="http://schemas.microsoft.com/office/drawing/2014/main" id="{78315096-1ACC-4AB6-8CB8-9BFEABD90BA9}"/>
                </a:ext>
              </a:extLst>
            </p:cNvPr>
            <p:cNvSpPr>
              <a:spLocks noChangeArrowheads="1"/>
            </p:cNvSpPr>
            <p:nvPr/>
          </p:nvSpPr>
          <p:spPr bwMode="auto">
            <a:xfrm>
              <a:off x="2109" y="79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a:ea typeface="楷体_GB2312" pitchFamily="49" charset="-122"/>
                  <a:cs typeface="Times New Roman" panose="02020603050405020304" pitchFamily="18" charset="0"/>
                </a:rPr>
                <a:t>，</a:t>
              </a:r>
            </a:p>
          </p:txBody>
        </p:sp>
        <p:sp>
          <p:nvSpPr>
            <p:cNvPr id="226318" name="Rectangle 14">
              <a:extLst>
                <a:ext uri="{FF2B5EF4-FFF2-40B4-BE49-F238E27FC236}">
                  <a16:creationId xmlns:a16="http://schemas.microsoft.com/office/drawing/2014/main" id="{D6CA8567-0916-46D9-8F9D-E5AFB1AA803F}"/>
                </a:ext>
              </a:extLst>
            </p:cNvPr>
            <p:cNvSpPr>
              <a:spLocks noChangeArrowheads="1"/>
            </p:cNvSpPr>
            <p:nvPr/>
          </p:nvSpPr>
          <p:spPr bwMode="auto">
            <a:xfrm>
              <a:off x="3061" y="799"/>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a:ea typeface="楷体_GB2312" pitchFamily="49" charset="-122"/>
                  <a:cs typeface="Times New Roman" panose="02020603050405020304" pitchFamily="18" charset="0"/>
                </a:rPr>
                <a:t>。混合物的</a:t>
              </a:r>
            </a:p>
          </p:txBody>
        </p:sp>
        <p:sp>
          <p:nvSpPr>
            <p:cNvPr id="226319" name="Rectangle 15">
              <a:extLst>
                <a:ext uri="{FF2B5EF4-FFF2-40B4-BE49-F238E27FC236}">
                  <a16:creationId xmlns:a16="http://schemas.microsoft.com/office/drawing/2014/main" id="{9A71A388-1DB3-42DE-AE5D-84D7317100CD}"/>
                </a:ext>
              </a:extLst>
            </p:cNvPr>
            <p:cNvSpPr>
              <a:spLocks noChangeArrowheads="1"/>
            </p:cNvSpPr>
            <p:nvPr/>
          </p:nvSpPr>
          <p:spPr bwMode="auto">
            <a:xfrm>
              <a:off x="4105" y="84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a:ea typeface="楷体_GB2312" pitchFamily="49" charset="-122"/>
                  <a:cs typeface="Times New Roman" panose="02020603050405020304" pitchFamily="18" charset="0"/>
                </a:rPr>
                <a:t>和</a:t>
              </a:r>
            </a:p>
          </p:txBody>
        </p:sp>
        <p:sp>
          <p:nvSpPr>
            <p:cNvPr id="226320" name="Rectangle 16">
              <a:extLst>
                <a:ext uri="{FF2B5EF4-FFF2-40B4-BE49-F238E27FC236}">
                  <a16:creationId xmlns:a16="http://schemas.microsoft.com/office/drawing/2014/main" id="{5C663487-C16A-4C04-9D38-854A63D334C9}"/>
                </a:ext>
              </a:extLst>
            </p:cNvPr>
            <p:cNvSpPr>
              <a:spLocks noChangeArrowheads="1"/>
            </p:cNvSpPr>
            <p:nvPr/>
          </p:nvSpPr>
          <p:spPr bwMode="auto">
            <a:xfrm>
              <a:off x="4604" y="845"/>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a:ea typeface="楷体_GB2312" pitchFamily="49" charset="-122"/>
                  <a:cs typeface="Times New Roman" panose="02020603050405020304" pitchFamily="18" charset="0"/>
                </a:rPr>
                <a:t>是多少？</a:t>
              </a:r>
            </a:p>
          </p:txBody>
        </p:sp>
      </p:grpSp>
      <p:sp>
        <p:nvSpPr>
          <p:cNvPr id="226322" name="Text Box 18">
            <a:extLst>
              <a:ext uri="{FF2B5EF4-FFF2-40B4-BE49-F238E27FC236}">
                <a16:creationId xmlns:a16="http://schemas.microsoft.com/office/drawing/2014/main" id="{A9B6858C-5885-487E-9CB3-5D9DC75E471E}"/>
              </a:ext>
            </a:extLst>
          </p:cNvPr>
          <p:cNvSpPr txBox="1">
            <a:spLocks noChangeArrowheads="1"/>
          </p:cNvSpPr>
          <p:nvPr/>
        </p:nvSpPr>
        <p:spPr bwMode="auto">
          <a:xfrm>
            <a:off x="468313" y="620713"/>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ea typeface="楷体_GB2312" pitchFamily="49" charset="-122"/>
              </a:rPr>
              <a:t>计算题</a:t>
            </a:r>
          </a:p>
        </p:txBody>
      </p:sp>
      <p:sp>
        <p:nvSpPr>
          <p:cNvPr id="226323" name="Rectangle 19">
            <a:extLst>
              <a:ext uri="{FF2B5EF4-FFF2-40B4-BE49-F238E27FC236}">
                <a16:creationId xmlns:a16="http://schemas.microsoft.com/office/drawing/2014/main" id="{3E50EA64-E4FB-4994-9662-DA3359A31F9E}"/>
              </a:ext>
            </a:extLst>
          </p:cNvPr>
          <p:cNvSpPr>
            <a:spLocks noChangeArrowheads="1"/>
          </p:cNvSpPr>
          <p:nvPr/>
        </p:nvSpPr>
        <p:spPr bwMode="auto">
          <a:xfrm>
            <a:off x="468313" y="1476375"/>
            <a:ext cx="7848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95300" algn="l"/>
              </a:tabLst>
              <a:defRPr>
                <a:solidFill>
                  <a:schemeClr val="tx1"/>
                </a:solidFill>
                <a:latin typeface="Arial" panose="020B0604020202020204" pitchFamily="34" charset="0"/>
                <a:ea typeface="宋体" panose="02010600030101010101" pitchFamily="2" charset="-122"/>
              </a:defRPr>
            </a:lvl1pPr>
            <a:lvl2pPr>
              <a:tabLst>
                <a:tab pos="495300" algn="l"/>
              </a:tabLst>
              <a:defRPr>
                <a:solidFill>
                  <a:schemeClr val="tx1"/>
                </a:solidFill>
                <a:latin typeface="Arial" panose="020B0604020202020204" pitchFamily="34" charset="0"/>
                <a:ea typeface="宋体" panose="02010600030101010101" pitchFamily="2" charset="-122"/>
              </a:defRPr>
            </a:lvl2pPr>
            <a:lvl3pPr>
              <a:tabLst>
                <a:tab pos="495300" algn="l"/>
              </a:tabLst>
              <a:defRPr>
                <a:solidFill>
                  <a:schemeClr val="tx1"/>
                </a:solidFill>
                <a:latin typeface="Arial" panose="020B0604020202020204" pitchFamily="34" charset="0"/>
                <a:ea typeface="宋体" panose="02010600030101010101" pitchFamily="2" charset="-122"/>
              </a:defRPr>
            </a:lvl3pPr>
            <a:lvl4pPr>
              <a:tabLst>
                <a:tab pos="495300" algn="l"/>
              </a:tabLst>
              <a:defRPr>
                <a:solidFill>
                  <a:schemeClr val="tx1"/>
                </a:solidFill>
                <a:latin typeface="Arial" panose="020B0604020202020204" pitchFamily="34" charset="0"/>
                <a:ea typeface="宋体" panose="02010600030101010101" pitchFamily="2" charset="-122"/>
              </a:defRPr>
            </a:lvl4pPr>
            <a:lvl5pPr>
              <a:tabLst>
                <a:tab pos="4953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3333FF"/>
                </a:solidFill>
                <a:latin typeface="Comic Sans MS" panose="030F0702030302020204" pitchFamily="66" charset="0"/>
                <a:ea typeface="楷体_GB2312" pitchFamily="49" charset="-122"/>
              </a:rPr>
              <a:t>10g</a:t>
            </a:r>
            <a:r>
              <a:rPr lang="zh-CN" altLang="en-US" sz="2000" b="1">
                <a:solidFill>
                  <a:srgbClr val="3333FF"/>
                </a:solidFill>
                <a:latin typeface="Comic Sans MS" panose="030F0702030302020204" pitchFamily="66" charset="0"/>
                <a:ea typeface="楷体_GB2312" pitchFamily="49" charset="-122"/>
              </a:rPr>
              <a:t>相对分子质量为</a:t>
            </a:r>
            <a:r>
              <a:rPr lang="en-US" altLang="zh-CN" sz="2000" b="1">
                <a:solidFill>
                  <a:srgbClr val="3333FF"/>
                </a:solidFill>
                <a:latin typeface="Comic Sans MS" panose="030F0702030302020204" pitchFamily="66" charset="0"/>
                <a:ea typeface="楷体_GB2312" pitchFamily="49" charset="-122"/>
              </a:rPr>
              <a:t>10</a:t>
            </a:r>
            <a:r>
              <a:rPr lang="en-US" altLang="zh-CN" sz="2000" b="1" baseline="30000">
                <a:solidFill>
                  <a:srgbClr val="3333FF"/>
                </a:solidFill>
                <a:latin typeface="Comic Sans MS" panose="030F0702030302020204" pitchFamily="66" charset="0"/>
                <a:ea typeface="楷体_GB2312" pitchFamily="49" charset="-122"/>
              </a:rPr>
              <a:t>4</a:t>
            </a:r>
            <a:r>
              <a:rPr lang="en-US" altLang="zh-CN" sz="2000" b="1">
                <a:solidFill>
                  <a:srgbClr val="3333FF"/>
                </a:solidFill>
                <a:latin typeface="Comic Sans MS" panose="030F0702030302020204" pitchFamily="66" charset="0"/>
                <a:ea typeface="楷体_GB2312" pitchFamily="49" charset="-122"/>
              </a:rPr>
              <a:t> g/mol</a:t>
            </a:r>
            <a:r>
              <a:rPr lang="zh-CN" altLang="en-US" sz="2000" b="1">
                <a:solidFill>
                  <a:srgbClr val="3333FF"/>
                </a:solidFill>
                <a:latin typeface="Comic Sans MS" panose="030F0702030302020204" pitchFamily="66" charset="0"/>
                <a:ea typeface="楷体_GB2312" pitchFamily="49" charset="-122"/>
              </a:rPr>
              <a:t>的级分与</a:t>
            </a:r>
            <a:r>
              <a:rPr lang="en-US" altLang="zh-CN" sz="2000" b="1">
                <a:solidFill>
                  <a:srgbClr val="3333FF"/>
                </a:solidFill>
                <a:latin typeface="Comic Sans MS" panose="030F0702030302020204" pitchFamily="66" charset="0"/>
                <a:ea typeface="楷体_GB2312" pitchFamily="49" charset="-122"/>
              </a:rPr>
              <a:t>1g</a:t>
            </a:r>
            <a:r>
              <a:rPr lang="zh-CN" altLang="en-US" sz="2000" b="1">
                <a:solidFill>
                  <a:srgbClr val="3333FF"/>
                </a:solidFill>
                <a:latin typeface="Comic Sans MS" panose="030F0702030302020204" pitchFamily="66" charset="0"/>
                <a:ea typeface="楷体_GB2312" pitchFamily="49" charset="-122"/>
              </a:rPr>
              <a:t>相对分子质量为</a:t>
            </a:r>
            <a:r>
              <a:rPr lang="en-US" altLang="zh-CN" sz="2000" b="1">
                <a:solidFill>
                  <a:srgbClr val="3333FF"/>
                </a:solidFill>
                <a:latin typeface="Comic Sans MS" panose="030F0702030302020204" pitchFamily="66" charset="0"/>
                <a:ea typeface="楷体_GB2312" pitchFamily="49" charset="-122"/>
              </a:rPr>
              <a:t>10</a:t>
            </a:r>
            <a:r>
              <a:rPr lang="en-US" altLang="zh-CN" sz="2000" b="1" baseline="30000">
                <a:solidFill>
                  <a:srgbClr val="3333FF"/>
                </a:solidFill>
                <a:latin typeface="Comic Sans MS" panose="030F0702030302020204" pitchFamily="66" charset="0"/>
                <a:ea typeface="楷体_GB2312" pitchFamily="49" charset="-122"/>
              </a:rPr>
              <a:t>5</a:t>
            </a:r>
            <a:r>
              <a:rPr lang="en-US" altLang="zh-CN" sz="2000" b="1">
                <a:solidFill>
                  <a:srgbClr val="3333FF"/>
                </a:solidFill>
                <a:latin typeface="Comic Sans MS" panose="030F0702030302020204" pitchFamily="66" charset="0"/>
                <a:ea typeface="楷体_GB2312" pitchFamily="49" charset="-122"/>
              </a:rPr>
              <a:t>g/mol</a:t>
            </a:r>
            <a:r>
              <a:rPr lang="zh-CN" altLang="en-US" sz="2000" b="1">
                <a:solidFill>
                  <a:srgbClr val="3333FF"/>
                </a:solidFill>
                <a:latin typeface="Comic Sans MS" panose="030F0702030302020204" pitchFamily="66" charset="0"/>
                <a:ea typeface="楷体_GB2312" pitchFamily="49" charset="-122"/>
              </a:rPr>
              <a:t>的级分混合时，其数均相对分子质量、重均相对分子质量和分子质量多分散系数分别是：（        ）</a:t>
            </a:r>
          </a:p>
          <a:p>
            <a:endParaRPr lang="zh-CN" altLang="en-US" sz="2000" b="1">
              <a:solidFill>
                <a:srgbClr val="3333FF"/>
              </a:solidFill>
              <a:latin typeface="Comic Sans MS" panose="030F0702030302020204" pitchFamily="66" charset="0"/>
              <a:ea typeface="楷体_GB2312" pitchFamily="49" charset="-122"/>
            </a:endParaRPr>
          </a:p>
          <a:p>
            <a:pPr algn="ctr"/>
            <a:r>
              <a:rPr lang="en-US" altLang="zh-CN" sz="2000" b="1">
                <a:solidFill>
                  <a:srgbClr val="3333FF"/>
                </a:solidFill>
                <a:latin typeface="Comic Sans MS" panose="030F0702030302020204" pitchFamily="66" charset="0"/>
                <a:ea typeface="楷体_GB2312" pitchFamily="49" charset="-122"/>
              </a:rPr>
              <a:t>A.18200 g/mol</a:t>
            </a:r>
            <a:r>
              <a:rPr lang="zh-CN" altLang="en-US" sz="2000" b="1">
                <a:solidFill>
                  <a:srgbClr val="3333FF"/>
                </a:solidFill>
                <a:latin typeface="Comic Sans MS" panose="030F0702030302020204" pitchFamily="66" charset="0"/>
                <a:ea typeface="楷体_GB2312" pitchFamily="49" charset="-122"/>
              </a:rPr>
              <a:t>、</a:t>
            </a:r>
            <a:r>
              <a:rPr lang="en-US" altLang="zh-CN" sz="2000" b="1">
                <a:solidFill>
                  <a:srgbClr val="3333FF"/>
                </a:solidFill>
                <a:latin typeface="Comic Sans MS" panose="030F0702030302020204" pitchFamily="66" charset="0"/>
                <a:ea typeface="楷体_GB2312" pitchFamily="49" charset="-122"/>
              </a:rPr>
              <a:t>10900g/mol</a:t>
            </a:r>
            <a:r>
              <a:rPr lang="zh-CN" altLang="en-US" sz="2000" b="1">
                <a:solidFill>
                  <a:srgbClr val="3333FF"/>
                </a:solidFill>
                <a:latin typeface="Comic Sans MS" panose="030F0702030302020204" pitchFamily="66" charset="0"/>
                <a:ea typeface="楷体_GB2312" pitchFamily="49" charset="-122"/>
              </a:rPr>
              <a:t>和</a:t>
            </a:r>
            <a:r>
              <a:rPr lang="en-US" altLang="zh-CN" sz="2000" b="1">
                <a:solidFill>
                  <a:srgbClr val="3333FF"/>
                </a:solidFill>
                <a:latin typeface="Comic Sans MS" panose="030F0702030302020204" pitchFamily="66" charset="0"/>
                <a:ea typeface="楷体_GB2312" pitchFamily="49" charset="-122"/>
              </a:rPr>
              <a:t>1.67</a:t>
            </a:r>
            <a:r>
              <a:rPr lang="zh-CN" altLang="en-US" sz="2000" b="1">
                <a:solidFill>
                  <a:srgbClr val="3333FF"/>
                </a:solidFill>
                <a:latin typeface="Comic Sans MS" panose="030F0702030302020204" pitchFamily="66" charset="0"/>
                <a:ea typeface="楷体_GB2312" pitchFamily="49" charset="-122"/>
              </a:rPr>
              <a:t>； </a:t>
            </a:r>
          </a:p>
          <a:p>
            <a:pPr algn="ctr"/>
            <a:r>
              <a:rPr lang="zh-CN" altLang="en-US" sz="2000" b="1">
                <a:solidFill>
                  <a:srgbClr val="3333FF"/>
                </a:solidFill>
                <a:latin typeface="Comic Sans MS" panose="030F0702030302020204" pitchFamily="66" charset="0"/>
                <a:ea typeface="楷体_GB2312" pitchFamily="49" charset="-122"/>
              </a:rPr>
              <a:t> </a:t>
            </a:r>
            <a:r>
              <a:rPr lang="en-US" altLang="zh-CN" sz="2000" b="1">
                <a:solidFill>
                  <a:srgbClr val="3333FF"/>
                </a:solidFill>
                <a:latin typeface="Comic Sans MS" panose="030F0702030302020204" pitchFamily="66" charset="0"/>
                <a:ea typeface="楷体_GB2312" pitchFamily="49" charset="-122"/>
              </a:rPr>
              <a:t>B.10900 g/mol</a:t>
            </a:r>
            <a:r>
              <a:rPr lang="zh-CN" altLang="en-US" sz="2000" b="1">
                <a:solidFill>
                  <a:srgbClr val="3333FF"/>
                </a:solidFill>
                <a:latin typeface="Comic Sans MS" panose="030F0702030302020204" pitchFamily="66" charset="0"/>
                <a:ea typeface="楷体_GB2312" pitchFamily="49" charset="-122"/>
              </a:rPr>
              <a:t>、</a:t>
            </a:r>
            <a:r>
              <a:rPr lang="en-US" altLang="zh-CN" sz="2000" b="1">
                <a:solidFill>
                  <a:srgbClr val="3333FF"/>
                </a:solidFill>
                <a:latin typeface="Comic Sans MS" panose="030F0702030302020204" pitchFamily="66" charset="0"/>
                <a:ea typeface="楷体_GB2312" pitchFamily="49" charset="-122"/>
              </a:rPr>
              <a:t>18200 g/mol</a:t>
            </a:r>
            <a:r>
              <a:rPr lang="zh-CN" altLang="en-US" sz="2000" b="1">
                <a:solidFill>
                  <a:srgbClr val="3333FF"/>
                </a:solidFill>
                <a:latin typeface="Comic Sans MS" panose="030F0702030302020204" pitchFamily="66" charset="0"/>
                <a:ea typeface="楷体_GB2312" pitchFamily="49" charset="-122"/>
              </a:rPr>
              <a:t>和</a:t>
            </a:r>
            <a:r>
              <a:rPr lang="en-US" altLang="zh-CN" sz="2000" b="1">
                <a:solidFill>
                  <a:srgbClr val="3333FF"/>
                </a:solidFill>
                <a:latin typeface="Comic Sans MS" panose="030F0702030302020204" pitchFamily="66" charset="0"/>
                <a:ea typeface="楷体_GB2312" pitchFamily="49" charset="-122"/>
              </a:rPr>
              <a:t>1.67</a:t>
            </a:r>
            <a:r>
              <a:rPr lang="zh-CN" altLang="en-US" sz="2000" b="1">
                <a:solidFill>
                  <a:srgbClr val="3333FF"/>
                </a:solidFill>
                <a:latin typeface="Comic Sans MS" panose="030F0702030302020204" pitchFamily="66" charset="0"/>
                <a:ea typeface="楷体_GB2312" pitchFamily="49" charset="-122"/>
              </a:rPr>
              <a:t>；</a:t>
            </a:r>
          </a:p>
          <a:p>
            <a:pPr algn="ctr"/>
            <a:r>
              <a:rPr lang="en-US" altLang="zh-CN" sz="2000" b="1">
                <a:solidFill>
                  <a:srgbClr val="3333FF"/>
                </a:solidFill>
                <a:latin typeface="Comic Sans MS" panose="030F0702030302020204" pitchFamily="66" charset="0"/>
                <a:ea typeface="楷体_GB2312" pitchFamily="49" charset="-122"/>
              </a:rPr>
              <a:t>C.10900 g/mol</a:t>
            </a:r>
            <a:r>
              <a:rPr lang="zh-CN" altLang="en-US" sz="2000" b="1">
                <a:solidFill>
                  <a:srgbClr val="3333FF"/>
                </a:solidFill>
                <a:latin typeface="Comic Sans MS" panose="030F0702030302020204" pitchFamily="66" charset="0"/>
                <a:ea typeface="楷体_GB2312" pitchFamily="49" charset="-122"/>
              </a:rPr>
              <a:t>、</a:t>
            </a:r>
            <a:r>
              <a:rPr lang="en-US" altLang="zh-CN" sz="2000" b="1">
                <a:solidFill>
                  <a:srgbClr val="3333FF"/>
                </a:solidFill>
                <a:latin typeface="Comic Sans MS" panose="030F0702030302020204" pitchFamily="66" charset="0"/>
                <a:ea typeface="楷体_GB2312" pitchFamily="49" charset="-122"/>
              </a:rPr>
              <a:t>55000 g/mol</a:t>
            </a:r>
            <a:r>
              <a:rPr lang="zh-CN" altLang="en-US" sz="2000" b="1">
                <a:solidFill>
                  <a:srgbClr val="3333FF"/>
                </a:solidFill>
                <a:latin typeface="Comic Sans MS" panose="030F0702030302020204" pitchFamily="66" charset="0"/>
                <a:ea typeface="楷体_GB2312" pitchFamily="49" charset="-122"/>
              </a:rPr>
              <a:t>和</a:t>
            </a:r>
            <a:r>
              <a:rPr lang="en-US" altLang="zh-CN" sz="2000" b="1">
                <a:solidFill>
                  <a:srgbClr val="3333FF"/>
                </a:solidFill>
                <a:latin typeface="Comic Sans MS" panose="030F0702030302020204" pitchFamily="66" charset="0"/>
                <a:ea typeface="楷体_GB2312" pitchFamily="49" charset="-122"/>
              </a:rPr>
              <a:t>5.10.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C507B293-01DF-48B4-81CF-12A0A590D71A}"/>
              </a:ext>
            </a:extLst>
          </p:cNvPr>
          <p:cNvSpPr>
            <a:spLocks noGrp="1"/>
          </p:cNvSpPr>
          <p:nvPr>
            <p:ph type="sldNum" sz="quarter" idx="12"/>
          </p:nvPr>
        </p:nvSpPr>
        <p:spPr/>
        <p:txBody>
          <a:bodyPr/>
          <a:lstStyle/>
          <a:p>
            <a:fld id="{6F8BC437-EF4E-4705-825A-53B3C87E817B}" type="slidenum">
              <a:rPr lang="en-US" altLang="zh-CN"/>
              <a:pPr/>
              <a:t>22</a:t>
            </a:fld>
            <a:endParaRPr lang="en-US" altLang="zh-CN"/>
          </a:p>
        </p:txBody>
      </p:sp>
      <p:sp>
        <p:nvSpPr>
          <p:cNvPr id="306178" name="AutoShape 2">
            <a:extLst>
              <a:ext uri="{FF2B5EF4-FFF2-40B4-BE49-F238E27FC236}">
                <a16:creationId xmlns:a16="http://schemas.microsoft.com/office/drawing/2014/main" id="{82B6402A-05D6-44E5-BC12-29DC80B90B64}"/>
              </a:ext>
            </a:extLst>
          </p:cNvPr>
          <p:cNvSpPr>
            <a:spLocks noChangeArrowheads="1"/>
          </p:cNvSpPr>
          <p:nvPr/>
        </p:nvSpPr>
        <p:spPr bwMode="auto">
          <a:xfrm>
            <a:off x="611188" y="765175"/>
            <a:ext cx="4968875" cy="719138"/>
          </a:xfrm>
          <a:prstGeom prst="roundRect">
            <a:avLst>
              <a:gd name="adj" fmla="val 16667"/>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79" name="AutoShape 3">
            <a:extLst>
              <a:ext uri="{FF2B5EF4-FFF2-40B4-BE49-F238E27FC236}">
                <a16:creationId xmlns:a16="http://schemas.microsoft.com/office/drawing/2014/main" id="{AF50CB12-2DC5-4B96-93A2-6B61B50B371F}"/>
              </a:ext>
            </a:extLst>
          </p:cNvPr>
          <p:cNvSpPr>
            <a:spLocks noChangeArrowheads="1"/>
          </p:cNvSpPr>
          <p:nvPr/>
        </p:nvSpPr>
        <p:spPr bwMode="auto">
          <a:xfrm>
            <a:off x="1403350" y="1916113"/>
            <a:ext cx="6481763" cy="1368425"/>
          </a:xfrm>
          <a:prstGeom prst="roundRect">
            <a:avLst>
              <a:gd name="adj" fmla="val 16667"/>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80" name="AutoShape 4">
            <a:extLst>
              <a:ext uri="{FF2B5EF4-FFF2-40B4-BE49-F238E27FC236}">
                <a16:creationId xmlns:a16="http://schemas.microsoft.com/office/drawing/2014/main" id="{C0C5D389-3F8D-485B-8C41-4F5309CBF1C6}"/>
              </a:ext>
            </a:extLst>
          </p:cNvPr>
          <p:cNvSpPr>
            <a:spLocks noChangeArrowheads="1"/>
          </p:cNvSpPr>
          <p:nvPr/>
        </p:nvSpPr>
        <p:spPr bwMode="auto">
          <a:xfrm>
            <a:off x="179388" y="3644900"/>
            <a:ext cx="8713787" cy="1223963"/>
          </a:xfrm>
          <a:prstGeom prst="roundRect">
            <a:avLst>
              <a:gd name="adj" fmla="val 16667"/>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6181" name="Object 5">
            <a:extLst>
              <a:ext uri="{FF2B5EF4-FFF2-40B4-BE49-F238E27FC236}">
                <a16:creationId xmlns:a16="http://schemas.microsoft.com/office/drawing/2014/main" id="{BEC1A05E-D6DB-4467-9C08-5EFDDD5E3797}"/>
              </a:ext>
            </a:extLst>
          </p:cNvPr>
          <p:cNvGraphicFramePr>
            <a:graphicFrameLocks noChangeAspect="1"/>
          </p:cNvGraphicFramePr>
          <p:nvPr>
            <p:extLst>
              <p:ext uri="{D42A27DB-BD31-4B8C-83A1-F6EECF244321}">
                <p14:modId xmlns:p14="http://schemas.microsoft.com/office/powerpoint/2010/main" val="3850265084"/>
              </p:ext>
            </p:extLst>
          </p:nvPr>
        </p:nvGraphicFramePr>
        <p:xfrm>
          <a:off x="2339975" y="908050"/>
          <a:ext cx="415925" cy="433388"/>
        </p:xfrm>
        <a:graphic>
          <a:graphicData uri="http://schemas.openxmlformats.org/presentationml/2006/ole">
            <mc:AlternateContent xmlns:mc="http://schemas.openxmlformats.org/markup-compatibility/2006">
              <mc:Choice xmlns:v="urn:schemas-microsoft-com:vml" Requires="v">
                <p:oleObj spid="_x0000_s314535" r:id="rId3" imgW="215806" imgH="228501" progId="Equation.DSMT4">
                  <p:embed/>
                </p:oleObj>
              </mc:Choice>
              <mc:Fallback>
                <p:oleObj r:id="rId3" imgW="215806" imgH="228501" progId="Equation.DSMT4">
                  <p:embed/>
                  <p:pic>
                    <p:nvPicPr>
                      <p:cNvPr id="306181" name="Object 5">
                        <a:extLst>
                          <a:ext uri="{FF2B5EF4-FFF2-40B4-BE49-F238E27FC236}">
                            <a16:creationId xmlns:a16="http://schemas.microsoft.com/office/drawing/2014/main" id="{BEC1A05E-D6DB-4467-9C08-5EFDDD5E3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08050"/>
                        <a:ext cx="41592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2" name="Object 6">
            <a:extLst>
              <a:ext uri="{FF2B5EF4-FFF2-40B4-BE49-F238E27FC236}">
                <a16:creationId xmlns:a16="http://schemas.microsoft.com/office/drawing/2014/main" id="{68E6ED52-8800-41C9-BB0A-703B056D96F1}"/>
              </a:ext>
            </a:extLst>
          </p:cNvPr>
          <p:cNvGraphicFramePr>
            <a:graphicFrameLocks noChangeAspect="1"/>
          </p:cNvGraphicFramePr>
          <p:nvPr>
            <p:extLst>
              <p:ext uri="{D42A27DB-BD31-4B8C-83A1-F6EECF244321}">
                <p14:modId xmlns:p14="http://schemas.microsoft.com/office/powerpoint/2010/main" val="1952226412"/>
              </p:ext>
            </p:extLst>
          </p:nvPr>
        </p:nvGraphicFramePr>
        <p:xfrm>
          <a:off x="3635375" y="919163"/>
          <a:ext cx="415925" cy="433387"/>
        </p:xfrm>
        <a:graphic>
          <a:graphicData uri="http://schemas.openxmlformats.org/presentationml/2006/ole">
            <mc:AlternateContent xmlns:mc="http://schemas.openxmlformats.org/markup-compatibility/2006">
              <mc:Choice xmlns:v="urn:schemas-microsoft-com:vml" Requires="v">
                <p:oleObj spid="_x0000_s314536" r:id="rId5" imgW="215806" imgH="228501" progId="Equation.DSMT4">
                  <p:embed/>
                </p:oleObj>
              </mc:Choice>
              <mc:Fallback>
                <p:oleObj r:id="rId5" imgW="215806" imgH="228501" progId="Equation.DSMT4">
                  <p:embed/>
                  <p:pic>
                    <p:nvPicPr>
                      <p:cNvPr id="306182" name="Object 6">
                        <a:extLst>
                          <a:ext uri="{FF2B5EF4-FFF2-40B4-BE49-F238E27FC236}">
                            <a16:creationId xmlns:a16="http://schemas.microsoft.com/office/drawing/2014/main" id="{68E6ED52-8800-41C9-BB0A-703B056D96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919163"/>
                        <a:ext cx="41592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3" name="Object 7">
            <a:extLst>
              <a:ext uri="{FF2B5EF4-FFF2-40B4-BE49-F238E27FC236}">
                <a16:creationId xmlns:a16="http://schemas.microsoft.com/office/drawing/2014/main" id="{14C089F3-3EE9-4644-B836-5202361134B2}"/>
              </a:ext>
            </a:extLst>
          </p:cNvPr>
          <p:cNvGraphicFramePr>
            <a:graphicFrameLocks noChangeAspect="1"/>
          </p:cNvGraphicFramePr>
          <p:nvPr>
            <p:extLst>
              <p:ext uri="{D42A27DB-BD31-4B8C-83A1-F6EECF244321}">
                <p14:modId xmlns:p14="http://schemas.microsoft.com/office/powerpoint/2010/main" val="2255356952"/>
              </p:ext>
            </p:extLst>
          </p:nvPr>
        </p:nvGraphicFramePr>
        <p:xfrm>
          <a:off x="1547813" y="2270125"/>
          <a:ext cx="433387" cy="433388"/>
        </p:xfrm>
        <a:graphic>
          <a:graphicData uri="http://schemas.openxmlformats.org/presentationml/2006/ole">
            <mc:AlternateContent xmlns:mc="http://schemas.openxmlformats.org/markup-compatibility/2006">
              <mc:Choice xmlns:v="urn:schemas-microsoft-com:vml" Requires="v">
                <p:oleObj spid="_x0000_s314537" r:id="rId7" imgW="241195" imgH="241195" progId="Equation.DSMT4">
                  <p:embed/>
                </p:oleObj>
              </mc:Choice>
              <mc:Fallback>
                <p:oleObj r:id="rId7" imgW="241195" imgH="241195" progId="Equation.DSMT4">
                  <p:embed/>
                  <p:pic>
                    <p:nvPicPr>
                      <p:cNvPr id="306183" name="Object 7">
                        <a:extLst>
                          <a:ext uri="{FF2B5EF4-FFF2-40B4-BE49-F238E27FC236}">
                            <a16:creationId xmlns:a16="http://schemas.microsoft.com/office/drawing/2014/main" id="{14C089F3-3EE9-4644-B836-5202361134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270125"/>
                        <a:ext cx="43338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4" name="Object 8">
            <a:extLst>
              <a:ext uri="{FF2B5EF4-FFF2-40B4-BE49-F238E27FC236}">
                <a16:creationId xmlns:a16="http://schemas.microsoft.com/office/drawing/2014/main" id="{1B8D0A29-2DE5-4673-BFA8-94DADBF413D8}"/>
              </a:ext>
            </a:extLst>
          </p:cNvPr>
          <p:cNvGraphicFramePr>
            <a:graphicFrameLocks noChangeAspect="1"/>
          </p:cNvGraphicFramePr>
          <p:nvPr>
            <p:extLst>
              <p:ext uri="{D42A27DB-BD31-4B8C-83A1-F6EECF244321}">
                <p14:modId xmlns:p14="http://schemas.microsoft.com/office/powerpoint/2010/main" val="1746249526"/>
              </p:ext>
            </p:extLst>
          </p:nvPr>
        </p:nvGraphicFramePr>
        <p:xfrm>
          <a:off x="2484438" y="2125663"/>
          <a:ext cx="5256212" cy="1016000"/>
        </p:xfrm>
        <a:graphic>
          <a:graphicData uri="http://schemas.openxmlformats.org/presentationml/2006/ole">
            <mc:AlternateContent xmlns:mc="http://schemas.openxmlformats.org/markup-compatibility/2006">
              <mc:Choice xmlns:v="urn:schemas-microsoft-com:vml" Requires="v">
                <p:oleObj spid="_x0000_s314538" r:id="rId9" imgW="2997200" imgH="584200" progId="Equation.DSMT4">
                  <p:embed/>
                </p:oleObj>
              </mc:Choice>
              <mc:Fallback>
                <p:oleObj r:id="rId9" imgW="2997200" imgH="584200" progId="Equation.DSMT4">
                  <p:embed/>
                  <p:pic>
                    <p:nvPicPr>
                      <p:cNvPr id="306184" name="Object 8">
                        <a:extLst>
                          <a:ext uri="{FF2B5EF4-FFF2-40B4-BE49-F238E27FC236}">
                            <a16:creationId xmlns:a16="http://schemas.microsoft.com/office/drawing/2014/main" id="{1B8D0A29-2DE5-4673-BFA8-94DADBF413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2125663"/>
                        <a:ext cx="52562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5" name="Object 9">
            <a:extLst>
              <a:ext uri="{FF2B5EF4-FFF2-40B4-BE49-F238E27FC236}">
                <a16:creationId xmlns:a16="http://schemas.microsoft.com/office/drawing/2014/main" id="{14635325-889B-4334-8026-88F5A7F26E99}"/>
              </a:ext>
            </a:extLst>
          </p:cNvPr>
          <p:cNvGraphicFramePr>
            <a:graphicFrameLocks noChangeAspect="1"/>
          </p:cNvGraphicFramePr>
          <p:nvPr>
            <p:extLst>
              <p:ext uri="{D42A27DB-BD31-4B8C-83A1-F6EECF244321}">
                <p14:modId xmlns:p14="http://schemas.microsoft.com/office/powerpoint/2010/main" val="802867609"/>
              </p:ext>
            </p:extLst>
          </p:nvPr>
        </p:nvGraphicFramePr>
        <p:xfrm>
          <a:off x="250825" y="3789363"/>
          <a:ext cx="8569325" cy="906462"/>
        </p:xfrm>
        <a:graphic>
          <a:graphicData uri="http://schemas.openxmlformats.org/presentationml/2006/ole">
            <mc:AlternateContent xmlns:mc="http://schemas.openxmlformats.org/markup-compatibility/2006">
              <mc:Choice xmlns:v="urn:schemas-microsoft-com:vml" Requires="v">
                <p:oleObj spid="_x0000_s314539" r:id="rId11" imgW="4597400" imgH="482600" progId="Equation.DSMT4">
                  <p:embed/>
                </p:oleObj>
              </mc:Choice>
              <mc:Fallback>
                <p:oleObj r:id="rId11" imgW="4597400" imgH="482600" progId="Equation.DSMT4">
                  <p:embed/>
                  <p:pic>
                    <p:nvPicPr>
                      <p:cNvPr id="306185" name="Object 9">
                        <a:extLst>
                          <a:ext uri="{FF2B5EF4-FFF2-40B4-BE49-F238E27FC236}">
                            <a16:creationId xmlns:a16="http://schemas.microsoft.com/office/drawing/2014/main" id="{14635325-889B-4334-8026-88F5A7F26E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3789363"/>
                        <a:ext cx="8569325"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6" name="Rectangle 10">
            <a:extLst>
              <a:ext uri="{FF2B5EF4-FFF2-40B4-BE49-F238E27FC236}">
                <a16:creationId xmlns:a16="http://schemas.microsoft.com/office/drawing/2014/main" id="{78BCED5D-9687-49D0-AF9B-E3B1AB62F3E4}"/>
              </a:ext>
            </a:extLst>
          </p:cNvPr>
          <p:cNvSpPr>
            <a:spLocks noChangeArrowheads="1"/>
          </p:cNvSpPr>
          <p:nvPr/>
        </p:nvSpPr>
        <p:spPr bwMode="auto">
          <a:xfrm>
            <a:off x="611188" y="90805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ea typeface="楷体_GB2312" pitchFamily="49" charset="-122"/>
                <a:cs typeface="Times New Roman" panose="02020603050405020304" pitchFamily="18" charset="0"/>
              </a:rPr>
              <a:t>答：本题若</a:t>
            </a:r>
          </a:p>
        </p:txBody>
      </p:sp>
      <p:sp>
        <p:nvSpPr>
          <p:cNvPr id="306187" name="Rectangle 11">
            <a:extLst>
              <a:ext uri="{FF2B5EF4-FFF2-40B4-BE49-F238E27FC236}">
                <a16:creationId xmlns:a16="http://schemas.microsoft.com/office/drawing/2014/main" id="{493805F3-C22C-4392-A638-88646EDDC419}"/>
              </a:ext>
            </a:extLst>
          </p:cNvPr>
          <p:cNvSpPr>
            <a:spLocks noChangeArrowheads="1"/>
          </p:cNvSpPr>
          <p:nvPr/>
        </p:nvSpPr>
        <p:spPr bwMode="auto">
          <a:xfrm>
            <a:off x="2700338" y="908050"/>
            <a:ext cx="1144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ea typeface="楷体_GB2312" pitchFamily="49" charset="-122"/>
                <a:cs typeface="Times New Roman" panose="02020603050405020304" pitchFamily="18" charset="0"/>
              </a:rPr>
              <a:t>＝</a:t>
            </a:r>
            <a:r>
              <a:rPr lang="en-US" altLang="zh-CN" sz="2400" b="1">
                <a:ea typeface="楷体_GB2312" pitchFamily="49" charset="-122"/>
                <a:cs typeface="Times New Roman" panose="02020603050405020304" pitchFamily="18" charset="0"/>
              </a:rPr>
              <a:t>1g</a:t>
            </a:r>
            <a:r>
              <a:rPr lang="zh-CN" altLang="en-US" sz="2400" b="1">
                <a:ea typeface="楷体_GB2312" pitchFamily="49" charset="-122"/>
                <a:cs typeface="Times New Roman" panose="02020603050405020304" pitchFamily="18" charset="0"/>
              </a:rPr>
              <a:t>，</a:t>
            </a:r>
          </a:p>
        </p:txBody>
      </p:sp>
      <p:sp>
        <p:nvSpPr>
          <p:cNvPr id="306188" name="Rectangle 12">
            <a:extLst>
              <a:ext uri="{FF2B5EF4-FFF2-40B4-BE49-F238E27FC236}">
                <a16:creationId xmlns:a16="http://schemas.microsoft.com/office/drawing/2014/main" id="{4B89D32E-425D-41AA-BEA8-7032D9CAA6C8}"/>
              </a:ext>
            </a:extLst>
          </p:cNvPr>
          <p:cNvSpPr>
            <a:spLocks noChangeArrowheads="1"/>
          </p:cNvSpPr>
          <p:nvPr/>
        </p:nvSpPr>
        <p:spPr bwMode="auto">
          <a:xfrm>
            <a:off x="4067175" y="90805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ea typeface="楷体_GB2312" pitchFamily="49" charset="-122"/>
                <a:cs typeface="Times New Roman" panose="02020603050405020304" pitchFamily="18" charset="0"/>
              </a:rPr>
              <a:t>＝</a:t>
            </a:r>
            <a:r>
              <a:rPr lang="en-US" altLang="zh-CN" sz="2400" b="1">
                <a:ea typeface="楷体_GB2312" pitchFamily="49" charset="-122"/>
                <a:cs typeface="Times New Roman" panose="02020603050405020304" pitchFamily="18" charset="0"/>
              </a:rPr>
              <a:t>1g</a:t>
            </a:r>
            <a:r>
              <a:rPr lang="zh-CN" altLang="en-US" sz="2400" b="1">
                <a:ea typeface="楷体_GB2312" pitchFamily="49" charset="-122"/>
                <a:cs typeface="Times New Roman" panose="02020603050405020304" pitchFamily="18" charset="0"/>
              </a:rPr>
              <a:t>，则</a:t>
            </a:r>
          </a:p>
        </p:txBody>
      </p:sp>
      <p:sp>
        <p:nvSpPr>
          <p:cNvPr id="306189" name="Rectangle 13">
            <a:extLst>
              <a:ext uri="{FF2B5EF4-FFF2-40B4-BE49-F238E27FC236}">
                <a16:creationId xmlns:a16="http://schemas.microsoft.com/office/drawing/2014/main" id="{4717F3E9-63C1-4664-BFB8-632CDE274F3E}"/>
              </a:ext>
            </a:extLst>
          </p:cNvPr>
          <p:cNvSpPr>
            <a:spLocks noChangeArrowheads="1"/>
          </p:cNvSpPr>
          <p:nvPr/>
        </p:nvSpPr>
        <p:spPr bwMode="auto">
          <a:xfrm>
            <a:off x="2052638" y="230505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a:ea typeface="楷体_GB2312" pitchFamily="49" charset="-122"/>
                <a:cs typeface="Times New Roman" panose="02020603050405020304" pitchFamily="18" charset="0"/>
              </a:rPr>
              <a:t>=</a:t>
            </a:r>
          </a:p>
        </p:txBody>
      </p:sp>
    </p:spTree>
    <p:extLst>
      <p:ext uri="{BB962C8B-B14F-4D97-AF65-F5344CB8AC3E}">
        <p14:creationId xmlns:p14="http://schemas.microsoft.com/office/powerpoint/2010/main" val="3619610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6179"/>
                                        </p:tgtEl>
                                        <p:attrNameLst>
                                          <p:attrName>style.visibility</p:attrName>
                                        </p:attrNameLst>
                                      </p:cBhvr>
                                      <p:to>
                                        <p:strVal val="visible"/>
                                      </p:to>
                                    </p:set>
                                    <p:animEffect transition="in" filter="blinds(horizontal)">
                                      <p:cBhvr>
                                        <p:cTn id="7" dur="500"/>
                                        <p:tgtEl>
                                          <p:spTgt spid="306179"/>
                                        </p:tgtEl>
                                      </p:cBhvr>
                                    </p:animEffect>
                                  </p:childTnLst>
                                </p:cTn>
                              </p:par>
                              <p:par>
                                <p:cTn id="8" presetID="3" presetClass="entr" presetSubtype="10" fill="hold" nodeType="withEffect">
                                  <p:stCondLst>
                                    <p:cond delay="0"/>
                                  </p:stCondLst>
                                  <p:childTnLst>
                                    <p:set>
                                      <p:cBhvr>
                                        <p:cTn id="9" dur="1" fill="hold">
                                          <p:stCondLst>
                                            <p:cond delay="0"/>
                                          </p:stCondLst>
                                        </p:cTn>
                                        <p:tgtEl>
                                          <p:spTgt spid="306183"/>
                                        </p:tgtEl>
                                        <p:attrNameLst>
                                          <p:attrName>style.visibility</p:attrName>
                                        </p:attrNameLst>
                                      </p:cBhvr>
                                      <p:to>
                                        <p:strVal val="visible"/>
                                      </p:to>
                                    </p:set>
                                    <p:animEffect transition="in" filter="blinds(horizontal)">
                                      <p:cBhvr>
                                        <p:cTn id="10" dur="500"/>
                                        <p:tgtEl>
                                          <p:spTgt spid="306183"/>
                                        </p:tgtEl>
                                      </p:cBhvr>
                                    </p:animEffect>
                                  </p:childTnLst>
                                </p:cTn>
                              </p:par>
                              <p:par>
                                <p:cTn id="11" presetID="3" presetClass="entr" presetSubtype="10" fill="hold" nodeType="withEffect">
                                  <p:stCondLst>
                                    <p:cond delay="0"/>
                                  </p:stCondLst>
                                  <p:childTnLst>
                                    <p:set>
                                      <p:cBhvr>
                                        <p:cTn id="12" dur="1" fill="hold">
                                          <p:stCondLst>
                                            <p:cond delay="0"/>
                                          </p:stCondLst>
                                        </p:cTn>
                                        <p:tgtEl>
                                          <p:spTgt spid="306184"/>
                                        </p:tgtEl>
                                        <p:attrNameLst>
                                          <p:attrName>style.visibility</p:attrName>
                                        </p:attrNameLst>
                                      </p:cBhvr>
                                      <p:to>
                                        <p:strVal val="visible"/>
                                      </p:to>
                                    </p:set>
                                    <p:animEffect transition="in" filter="blinds(horizontal)">
                                      <p:cBhvr>
                                        <p:cTn id="13" dur="500"/>
                                        <p:tgtEl>
                                          <p:spTgt spid="30618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6189"/>
                                        </p:tgtEl>
                                        <p:attrNameLst>
                                          <p:attrName>style.visibility</p:attrName>
                                        </p:attrNameLst>
                                      </p:cBhvr>
                                      <p:to>
                                        <p:strVal val="visible"/>
                                      </p:to>
                                    </p:set>
                                    <p:animEffect transition="in" filter="blinds(horizontal)">
                                      <p:cBhvr>
                                        <p:cTn id="16" dur="500"/>
                                        <p:tgtEl>
                                          <p:spTgt spid="3061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06180"/>
                                        </p:tgtEl>
                                        <p:attrNameLst>
                                          <p:attrName>style.visibility</p:attrName>
                                        </p:attrNameLst>
                                      </p:cBhvr>
                                      <p:to>
                                        <p:strVal val="visible"/>
                                      </p:to>
                                    </p:set>
                                    <p:animEffect transition="in" filter="blinds(horizontal)">
                                      <p:cBhvr>
                                        <p:cTn id="21" dur="500"/>
                                        <p:tgtEl>
                                          <p:spTgt spid="306180"/>
                                        </p:tgtEl>
                                      </p:cBhvr>
                                    </p:animEffect>
                                  </p:childTnLst>
                                </p:cTn>
                              </p:par>
                              <p:par>
                                <p:cTn id="22" presetID="3" presetClass="entr" presetSubtype="10" fill="hold" nodeType="withEffect">
                                  <p:stCondLst>
                                    <p:cond delay="0"/>
                                  </p:stCondLst>
                                  <p:childTnLst>
                                    <p:set>
                                      <p:cBhvr>
                                        <p:cTn id="23" dur="1" fill="hold">
                                          <p:stCondLst>
                                            <p:cond delay="0"/>
                                          </p:stCondLst>
                                        </p:cTn>
                                        <p:tgtEl>
                                          <p:spTgt spid="306185"/>
                                        </p:tgtEl>
                                        <p:attrNameLst>
                                          <p:attrName>style.visibility</p:attrName>
                                        </p:attrNameLst>
                                      </p:cBhvr>
                                      <p:to>
                                        <p:strVal val="visible"/>
                                      </p:to>
                                    </p:set>
                                    <p:animEffect transition="in" filter="blinds(horizontal)">
                                      <p:cBhvr>
                                        <p:cTn id="24" dur="500"/>
                                        <p:tgtEl>
                                          <p:spTgt spid="306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a:extLst>
              <a:ext uri="{FF2B5EF4-FFF2-40B4-BE49-F238E27FC236}">
                <a16:creationId xmlns:a16="http://schemas.microsoft.com/office/drawing/2014/main" id="{EBF57564-A524-4206-B3B5-F10C6E523B6C}"/>
              </a:ext>
            </a:extLst>
          </p:cNvPr>
          <p:cNvSpPr>
            <a:spLocks noChangeArrowheads="1"/>
          </p:cNvSpPr>
          <p:nvPr/>
        </p:nvSpPr>
        <p:spPr bwMode="auto">
          <a:xfrm>
            <a:off x="323850" y="981075"/>
            <a:ext cx="84248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buClr>
                <a:schemeClr val="accent1"/>
              </a:buClr>
              <a:buSzPct val="70000"/>
              <a:buFont typeface="Wingdings" panose="05000000000000000000" pitchFamily="2" charset="2"/>
              <a:buNone/>
            </a:pPr>
            <a:r>
              <a:rPr lang="zh-CN" altLang="en-US" sz="2000" b="1">
                <a:solidFill>
                  <a:srgbClr val="FFFFFF"/>
                </a:solidFill>
                <a:latin typeface="楷体_GB2312" pitchFamily="49" charset="-122"/>
                <a:ea typeface="楷体_GB2312" pitchFamily="49" charset="-122"/>
              </a:rPr>
              <a:t>  </a:t>
            </a:r>
            <a:r>
              <a:rPr lang="zh-CN" altLang="en-US" sz="2000" b="1">
                <a:solidFill>
                  <a:srgbClr val="190BD5"/>
                </a:solidFill>
                <a:latin typeface="楷体_GB2312" pitchFamily="49" charset="-122"/>
                <a:ea typeface="楷体_GB2312" pitchFamily="49" charset="-122"/>
              </a:rPr>
              <a:t>举例</a:t>
            </a:r>
            <a:r>
              <a:rPr lang="zh-CN" altLang="en-US" sz="2000" b="1">
                <a:latin typeface="楷体_GB2312" pitchFamily="49" charset="-122"/>
                <a:ea typeface="楷体_GB2312" pitchFamily="49" charset="-122"/>
              </a:rPr>
              <a:t>：设一聚合物样品，其中分子量为</a:t>
            </a:r>
            <a:r>
              <a:rPr lang="en-US" altLang="zh-CN" sz="2000" b="1">
                <a:latin typeface="楷体_GB2312" pitchFamily="49" charset="-122"/>
                <a:ea typeface="楷体_GB2312" pitchFamily="49" charset="-122"/>
              </a:rPr>
              <a:t>10</a:t>
            </a:r>
            <a:r>
              <a:rPr lang="en-US" altLang="zh-CN" sz="2000" b="1" baseline="30000">
                <a:latin typeface="楷体_GB2312" pitchFamily="49" charset="-122"/>
                <a:ea typeface="楷体_GB2312" pitchFamily="49" charset="-122"/>
              </a:rPr>
              <a:t>4</a:t>
            </a:r>
            <a:r>
              <a:rPr lang="zh-CN" altLang="en-US" sz="2000" b="1">
                <a:latin typeface="楷体_GB2312" pitchFamily="49" charset="-122"/>
                <a:ea typeface="楷体_GB2312" pitchFamily="49" charset="-122"/>
              </a:rPr>
              <a:t>的分子有</a:t>
            </a:r>
            <a:r>
              <a:rPr lang="en-US" altLang="zh-CN" sz="2000" b="1">
                <a:latin typeface="楷体_GB2312" pitchFamily="49" charset="-122"/>
                <a:ea typeface="楷体_GB2312" pitchFamily="49" charset="-122"/>
              </a:rPr>
              <a:t>10mol, </a:t>
            </a:r>
            <a:r>
              <a:rPr lang="zh-CN" altLang="zh-CN" sz="2000" b="1">
                <a:latin typeface="楷体_GB2312" pitchFamily="49" charset="-122"/>
                <a:ea typeface="楷体_GB2312" pitchFamily="49" charset="-122"/>
              </a:rPr>
              <a:t>分子量为10</a:t>
            </a:r>
            <a:r>
              <a:rPr lang="zh-CN" altLang="zh-CN" sz="2000" b="1" baseline="30000">
                <a:latin typeface="楷体_GB2312" pitchFamily="49" charset="-122"/>
                <a:ea typeface="楷体_GB2312" pitchFamily="49" charset="-122"/>
              </a:rPr>
              <a:t>5</a:t>
            </a:r>
            <a:r>
              <a:rPr lang="zh-CN" altLang="zh-CN" sz="2000" b="1">
                <a:latin typeface="楷体_GB2312" pitchFamily="49" charset="-122"/>
                <a:ea typeface="楷体_GB2312" pitchFamily="49" charset="-122"/>
              </a:rPr>
              <a:t>的分子有5</a:t>
            </a:r>
            <a:r>
              <a:rPr lang="en-US" altLang="zh-CN" sz="2000" b="1">
                <a:latin typeface="楷体_GB2312" pitchFamily="49" charset="-122"/>
                <a:ea typeface="楷体_GB2312" pitchFamily="49" charset="-122"/>
              </a:rPr>
              <a:t>mol, </a:t>
            </a:r>
            <a:r>
              <a:rPr lang="zh-CN" altLang="zh-CN" sz="2000" b="1">
                <a:latin typeface="楷体_GB2312" pitchFamily="49" charset="-122"/>
                <a:ea typeface="楷体_GB2312" pitchFamily="49" charset="-122"/>
              </a:rPr>
              <a:t>求分子量</a:t>
            </a:r>
            <a:r>
              <a:rPr lang="en-US" altLang="zh-CN" sz="2000" b="1">
                <a:latin typeface="楷体_GB2312" pitchFamily="49" charset="-122"/>
                <a:ea typeface="楷体_GB2312" pitchFamily="49" charset="-122"/>
              </a:rPr>
              <a:t>(a=0.6)</a:t>
            </a:r>
            <a:endParaRPr lang="zh-CN" altLang="en-US" sz="2000" b="1">
              <a:latin typeface="楷体_GB2312" pitchFamily="49" charset="-122"/>
              <a:ea typeface="楷体_GB2312" pitchFamily="49" charset="-122"/>
            </a:endParaRPr>
          </a:p>
        </p:txBody>
      </p:sp>
      <p:graphicFrame>
        <p:nvGraphicFramePr>
          <p:cNvPr id="158724" name="Object 4">
            <a:extLst>
              <a:ext uri="{FF2B5EF4-FFF2-40B4-BE49-F238E27FC236}">
                <a16:creationId xmlns:a16="http://schemas.microsoft.com/office/drawing/2014/main" id="{71B6045F-AACC-46E4-8E3D-FC89297BA1A6}"/>
              </a:ext>
            </a:extLst>
          </p:cNvPr>
          <p:cNvGraphicFramePr>
            <a:graphicFrameLocks noChangeAspect="1"/>
          </p:cNvGraphicFramePr>
          <p:nvPr>
            <p:extLst>
              <p:ext uri="{D42A27DB-BD31-4B8C-83A1-F6EECF244321}">
                <p14:modId xmlns:p14="http://schemas.microsoft.com/office/powerpoint/2010/main" val="3468457730"/>
              </p:ext>
            </p:extLst>
          </p:nvPr>
        </p:nvGraphicFramePr>
        <p:xfrm>
          <a:off x="938213" y="1916113"/>
          <a:ext cx="6407150" cy="1195387"/>
        </p:xfrm>
        <a:graphic>
          <a:graphicData uri="http://schemas.openxmlformats.org/presentationml/2006/ole">
            <mc:AlternateContent xmlns:mc="http://schemas.openxmlformats.org/markup-compatibility/2006">
              <mc:Choice xmlns:v="urn:schemas-microsoft-com:vml" Requires="v">
                <p:oleObj spid="_x0000_s327763" name="Equation" r:id="rId4" imgW="2577960" imgH="482400" progId="Equation.DSMT4">
                  <p:embed/>
                </p:oleObj>
              </mc:Choice>
              <mc:Fallback>
                <p:oleObj name="Equation" r:id="rId4" imgW="2577960" imgH="482400" progId="Equation.DSMT4">
                  <p:embed/>
                  <p:pic>
                    <p:nvPicPr>
                      <p:cNvPr id="158724" name="Object 4">
                        <a:extLst>
                          <a:ext uri="{FF2B5EF4-FFF2-40B4-BE49-F238E27FC236}">
                            <a16:creationId xmlns:a16="http://schemas.microsoft.com/office/drawing/2014/main" id="{71B6045F-AACC-46E4-8E3D-FC89297BA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213" y="1916113"/>
                        <a:ext cx="6407150" cy="119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5" name="Object 5">
            <a:extLst>
              <a:ext uri="{FF2B5EF4-FFF2-40B4-BE49-F238E27FC236}">
                <a16:creationId xmlns:a16="http://schemas.microsoft.com/office/drawing/2014/main" id="{03B98001-B458-459B-8FEC-7745BF2F2C18}"/>
              </a:ext>
            </a:extLst>
          </p:cNvPr>
          <p:cNvGraphicFramePr>
            <a:graphicFrameLocks noChangeAspect="1"/>
          </p:cNvGraphicFramePr>
          <p:nvPr>
            <p:extLst>
              <p:ext uri="{D42A27DB-BD31-4B8C-83A1-F6EECF244321}">
                <p14:modId xmlns:p14="http://schemas.microsoft.com/office/powerpoint/2010/main" val="1144150473"/>
              </p:ext>
            </p:extLst>
          </p:nvPr>
        </p:nvGraphicFramePr>
        <p:xfrm>
          <a:off x="784225" y="3251200"/>
          <a:ext cx="6781800" cy="1087438"/>
        </p:xfrm>
        <a:graphic>
          <a:graphicData uri="http://schemas.openxmlformats.org/presentationml/2006/ole">
            <mc:AlternateContent xmlns:mc="http://schemas.openxmlformats.org/markup-compatibility/2006">
              <mc:Choice xmlns:v="urn:schemas-microsoft-com:vml" Requires="v">
                <p:oleObj spid="_x0000_s327764" name="Equation" r:id="rId6" imgW="2997000" imgH="482400" progId="Equation.DSMT4">
                  <p:embed/>
                </p:oleObj>
              </mc:Choice>
              <mc:Fallback>
                <p:oleObj name="Equation" r:id="rId6" imgW="2997000" imgH="482400" progId="Equation.DSMT4">
                  <p:embed/>
                  <p:pic>
                    <p:nvPicPr>
                      <p:cNvPr id="158725" name="Object 5">
                        <a:extLst>
                          <a:ext uri="{FF2B5EF4-FFF2-40B4-BE49-F238E27FC236}">
                            <a16:creationId xmlns:a16="http://schemas.microsoft.com/office/drawing/2014/main" id="{03B98001-B458-459B-8FEC-7745BF2F2C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225" y="3251200"/>
                        <a:ext cx="6781800"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6" name="Object 6">
            <a:extLst>
              <a:ext uri="{FF2B5EF4-FFF2-40B4-BE49-F238E27FC236}">
                <a16:creationId xmlns:a16="http://schemas.microsoft.com/office/drawing/2014/main" id="{DACDCBDB-F130-477A-B434-18111B26CA9C}"/>
              </a:ext>
            </a:extLst>
          </p:cNvPr>
          <p:cNvGraphicFramePr>
            <a:graphicFrameLocks noChangeAspect="1"/>
          </p:cNvGraphicFramePr>
          <p:nvPr>
            <p:extLst>
              <p:ext uri="{D42A27DB-BD31-4B8C-83A1-F6EECF244321}">
                <p14:modId xmlns:p14="http://schemas.microsoft.com/office/powerpoint/2010/main" val="400376062"/>
              </p:ext>
            </p:extLst>
          </p:nvPr>
        </p:nvGraphicFramePr>
        <p:xfrm>
          <a:off x="577850" y="4437063"/>
          <a:ext cx="7610475" cy="1385887"/>
        </p:xfrm>
        <a:graphic>
          <a:graphicData uri="http://schemas.openxmlformats.org/presentationml/2006/ole">
            <mc:AlternateContent xmlns:mc="http://schemas.openxmlformats.org/markup-compatibility/2006">
              <mc:Choice xmlns:v="urn:schemas-microsoft-com:vml" Requires="v">
                <p:oleObj spid="_x0000_s327765" name="Equation" r:id="rId8" imgW="2920680" imgH="533160" progId="Equation.DSMT4">
                  <p:embed/>
                </p:oleObj>
              </mc:Choice>
              <mc:Fallback>
                <p:oleObj name="Equation" r:id="rId8" imgW="2920680" imgH="533160" progId="Equation.DSMT4">
                  <p:embed/>
                  <p:pic>
                    <p:nvPicPr>
                      <p:cNvPr id="158726" name="Object 6">
                        <a:extLst>
                          <a:ext uri="{FF2B5EF4-FFF2-40B4-BE49-F238E27FC236}">
                            <a16:creationId xmlns:a16="http://schemas.microsoft.com/office/drawing/2014/main" id="{DACDCBDB-F130-477A-B434-18111B26CA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850" y="4437063"/>
                        <a:ext cx="7610475" cy="138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wipe(up)">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Effect transition="in" filter="wipe(up)">
                                      <p:cBhvr>
                                        <p:cTn id="12" dur="500"/>
                                        <p:tgtEl>
                                          <p:spTgt spid="158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8725"/>
                                        </p:tgtEl>
                                        <p:attrNameLst>
                                          <p:attrName>style.visibility</p:attrName>
                                        </p:attrNameLst>
                                      </p:cBhvr>
                                      <p:to>
                                        <p:strVal val="visible"/>
                                      </p:to>
                                    </p:set>
                                    <p:animEffect transition="in" filter="wipe(up)">
                                      <p:cBhvr>
                                        <p:cTn id="17" dur="500"/>
                                        <p:tgtEl>
                                          <p:spTgt spid="158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8726"/>
                                        </p:tgtEl>
                                        <p:attrNameLst>
                                          <p:attrName>style.visibility</p:attrName>
                                        </p:attrNameLst>
                                      </p:cBhvr>
                                      <p:to>
                                        <p:strVal val="visible"/>
                                      </p:to>
                                    </p:set>
                                    <p:animEffect transition="in" filter="wipe(up)">
                                      <p:cBhvr>
                                        <p:cTn id="22" dur="500"/>
                                        <p:tgtEl>
                                          <p:spTgt spid="15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7" name="Object 3">
            <a:extLst>
              <a:ext uri="{FF2B5EF4-FFF2-40B4-BE49-F238E27FC236}">
                <a16:creationId xmlns:a16="http://schemas.microsoft.com/office/drawing/2014/main" id="{02CFC8CE-B443-42EF-BD05-95E0685D4D77}"/>
              </a:ext>
            </a:extLst>
          </p:cNvPr>
          <p:cNvGraphicFramePr>
            <a:graphicFrameLocks noChangeAspect="1"/>
          </p:cNvGraphicFramePr>
          <p:nvPr>
            <p:extLst>
              <p:ext uri="{D42A27DB-BD31-4B8C-83A1-F6EECF244321}">
                <p14:modId xmlns:p14="http://schemas.microsoft.com/office/powerpoint/2010/main" val="33927159"/>
              </p:ext>
            </p:extLst>
          </p:nvPr>
        </p:nvGraphicFramePr>
        <p:xfrm>
          <a:off x="828675" y="1557338"/>
          <a:ext cx="7227888" cy="1189037"/>
        </p:xfrm>
        <a:graphic>
          <a:graphicData uri="http://schemas.openxmlformats.org/presentationml/2006/ole">
            <mc:AlternateContent xmlns:mc="http://schemas.openxmlformats.org/markup-compatibility/2006">
              <mc:Choice xmlns:v="urn:schemas-microsoft-com:vml" Requires="v">
                <p:oleObj spid="_x0000_s328733" name="Equation" r:id="rId4" imgW="2920680" imgH="482400" progId="Equation.DSMT4">
                  <p:embed/>
                </p:oleObj>
              </mc:Choice>
              <mc:Fallback>
                <p:oleObj name="Equation" r:id="rId4" imgW="2920680" imgH="482400" progId="Equation.DSMT4">
                  <p:embed/>
                  <p:pic>
                    <p:nvPicPr>
                      <p:cNvPr id="159747" name="Object 3">
                        <a:extLst>
                          <a:ext uri="{FF2B5EF4-FFF2-40B4-BE49-F238E27FC236}">
                            <a16:creationId xmlns:a16="http://schemas.microsoft.com/office/drawing/2014/main" id="{02CFC8CE-B443-42EF-BD05-95E0685D4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1557338"/>
                        <a:ext cx="7227888"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48" name="Rectangle 4">
            <a:extLst>
              <a:ext uri="{FF2B5EF4-FFF2-40B4-BE49-F238E27FC236}">
                <a16:creationId xmlns:a16="http://schemas.microsoft.com/office/drawing/2014/main" id="{42F0F979-1362-479A-A833-9AF3F5A25839}"/>
              </a:ext>
            </a:extLst>
          </p:cNvPr>
          <p:cNvSpPr>
            <a:spLocks noChangeArrowheads="1"/>
          </p:cNvSpPr>
          <p:nvPr/>
        </p:nvSpPr>
        <p:spPr bwMode="auto">
          <a:xfrm>
            <a:off x="323850" y="2708275"/>
            <a:ext cx="8280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buClr>
                <a:schemeClr val="accent1"/>
              </a:buClr>
              <a:buSzPct val="70000"/>
              <a:buFont typeface="MS Outlook" panose="05010100010000000000" pitchFamily="2" charset="2"/>
              <a:buChar char="B"/>
            </a:pPr>
            <a:r>
              <a:rPr lang="en-US" altLang="zh-CN" sz="2400" b="1" i="1" dirty="0" err="1">
                <a:latin typeface="Times New Roman" panose="02020603050405020304" pitchFamily="18" charset="0"/>
                <a:ea typeface="楷体_GB2312" pitchFamily="49" charset="-122"/>
              </a:rPr>
              <a:t>M</a:t>
            </a:r>
            <a:r>
              <a:rPr lang="en-US" altLang="zh-CN" sz="2400" b="1" baseline="-25000" dirty="0" err="1">
                <a:latin typeface="Times New Roman" panose="02020603050405020304" pitchFamily="18" charset="0"/>
                <a:ea typeface="楷体_GB2312" pitchFamily="49" charset="-122"/>
              </a:rPr>
              <a:t>z</a:t>
            </a:r>
            <a:r>
              <a:rPr lang="en-US" altLang="zh-CN" sz="2400" b="1" dirty="0">
                <a:latin typeface="Times New Roman" panose="02020603050405020304" pitchFamily="18" charset="0"/>
                <a:ea typeface="楷体_GB2312" pitchFamily="49" charset="-122"/>
              </a:rPr>
              <a:t> &gt; </a:t>
            </a: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w</a:t>
            </a:r>
            <a:r>
              <a:rPr lang="en-US" altLang="zh-CN" sz="2400" b="1" dirty="0">
                <a:latin typeface="Times New Roman" panose="02020603050405020304" pitchFamily="18" charset="0"/>
                <a:ea typeface="楷体_GB2312" pitchFamily="49" charset="-122"/>
              </a:rPr>
              <a:t> &gt; </a:t>
            </a:r>
            <a:r>
              <a:rPr lang="en-US" altLang="zh-CN" sz="2400" b="1" i="1" dirty="0">
                <a:latin typeface="Times New Roman" panose="02020603050405020304" pitchFamily="18" charset="0"/>
                <a:ea typeface="楷体_GB2312" pitchFamily="49" charset="-122"/>
              </a:rPr>
              <a:t>M</a:t>
            </a:r>
            <a:r>
              <a:rPr lang="el-GR" altLang="zh-CN" sz="2400" b="1" i="1" baseline="-25000" dirty="0">
                <a:latin typeface="Times New Roman" panose="02020603050405020304" pitchFamily="18" charset="0"/>
                <a:ea typeface="楷体_GB2312" pitchFamily="49" charset="-122"/>
                <a:cs typeface="Times New Roman" panose="02020603050405020304" pitchFamily="18" charset="0"/>
              </a:rPr>
              <a:t>η</a:t>
            </a:r>
            <a:r>
              <a:rPr lang="en-US" altLang="zh-CN" sz="2400" b="1" dirty="0">
                <a:latin typeface="Times New Roman" panose="02020603050405020304" pitchFamily="18" charset="0"/>
                <a:ea typeface="楷体_GB2312" pitchFamily="49" charset="-122"/>
              </a:rPr>
              <a:t> &gt; </a:t>
            </a: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M</a:t>
            </a:r>
            <a:r>
              <a:rPr lang="el-GR" altLang="zh-CN" sz="2400" b="1" i="1" baseline="-25000" dirty="0">
                <a:latin typeface="Times New Roman" panose="02020603050405020304" pitchFamily="18" charset="0"/>
                <a:ea typeface="楷体_GB2312" pitchFamily="49" charset="-122"/>
              </a:rPr>
              <a:t>η</a:t>
            </a:r>
            <a:r>
              <a:rPr lang="zh-CN" altLang="zh-CN" sz="2400" b="1" dirty="0">
                <a:latin typeface="Times New Roman" panose="02020603050405020304" pitchFamily="18" charset="0"/>
                <a:ea typeface="楷体_GB2312" pitchFamily="49" charset="-122"/>
              </a:rPr>
              <a:t>略低于</a:t>
            </a: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w</a:t>
            </a:r>
            <a:endParaRPr lang="en-US" altLang="zh-CN" sz="2400" b="1" dirty="0">
              <a:latin typeface="Times New Roman" panose="02020603050405020304" pitchFamily="18" charset="0"/>
              <a:ea typeface="楷体_GB2312" pitchFamily="49" charset="-122"/>
            </a:endParaRPr>
          </a:p>
          <a:p>
            <a:pPr>
              <a:spcBef>
                <a:spcPts val="600"/>
              </a:spcBef>
              <a:buClr>
                <a:schemeClr val="accent1"/>
              </a:buClr>
              <a:buSzPct val="70000"/>
              <a:buFont typeface="MS Outlook" panose="05010100010000000000" pitchFamily="2" charset="2"/>
              <a:buChar char="B"/>
            </a:pP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n</a:t>
            </a:r>
            <a:r>
              <a:rPr lang="zh-CN" altLang="zh-CN" sz="2400" b="1" dirty="0">
                <a:latin typeface="Times New Roman" panose="02020603050405020304" pitchFamily="18" charset="0"/>
                <a:ea typeface="楷体_GB2312" pitchFamily="49" charset="-122"/>
              </a:rPr>
              <a:t>靠近聚合物中低分子量的部分，即低分子量部分对</a:t>
            </a: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n</a:t>
            </a:r>
            <a:r>
              <a:rPr lang="zh-CN" altLang="zh-CN" sz="2400" b="1" dirty="0">
                <a:latin typeface="Times New Roman" panose="02020603050405020304" pitchFamily="18" charset="0"/>
                <a:ea typeface="楷体_GB2312" pitchFamily="49" charset="-122"/>
              </a:rPr>
              <a:t>影响较大</a:t>
            </a:r>
          </a:p>
          <a:p>
            <a:pPr>
              <a:spcBef>
                <a:spcPts val="600"/>
              </a:spcBef>
              <a:buClr>
                <a:schemeClr val="accent1"/>
              </a:buClr>
              <a:buSzPct val="70000"/>
              <a:buFont typeface="MS Outlook" panose="05010100010000000000" pitchFamily="2" charset="2"/>
              <a:buChar char="B"/>
            </a:pP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w</a:t>
            </a:r>
            <a:r>
              <a:rPr lang="zh-CN" altLang="zh-CN" sz="2400" b="1" dirty="0">
                <a:latin typeface="Times New Roman" panose="02020603050405020304" pitchFamily="18" charset="0"/>
                <a:ea typeface="楷体_GB2312" pitchFamily="49" charset="-122"/>
              </a:rPr>
              <a:t>靠近聚合物中高分子量的部分，即高分子量部分对</a:t>
            </a: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w</a:t>
            </a:r>
            <a:r>
              <a:rPr lang="zh-CN" altLang="zh-CN" sz="2400" b="1" dirty="0">
                <a:latin typeface="Times New Roman" panose="02020603050405020304" pitchFamily="18" charset="0"/>
                <a:ea typeface="楷体_GB2312" pitchFamily="49" charset="-122"/>
              </a:rPr>
              <a:t>影响较大</a:t>
            </a:r>
          </a:p>
          <a:p>
            <a:pPr>
              <a:spcBef>
                <a:spcPts val="600"/>
              </a:spcBef>
              <a:buClr>
                <a:schemeClr val="accent1"/>
              </a:buClr>
              <a:buSzPct val="70000"/>
              <a:buFont typeface="MS Outlook" panose="05010100010000000000" pitchFamily="2" charset="2"/>
              <a:buChar char="B"/>
            </a:pPr>
            <a:r>
              <a:rPr lang="zh-CN" altLang="zh-CN" sz="2400" b="1" dirty="0">
                <a:latin typeface="Times New Roman" panose="02020603050405020304" pitchFamily="18" charset="0"/>
                <a:ea typeface="楷体_GB2312" pitchFamily="49" charset="-122"/>
              </a:rPr>
              <a:t>一般用</a:t>
            </a: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w</a:t>
            </a:r>
            <a:r>
              <a:rPr lang="zh-CN" altLang="zh-CN" sz="2400" b="1" dirty="0">
                <a:latin typeface="Times New Roman" panose="02020603050405020304" pitchFamily="18" charset="0"/>
                <a:ea typeface="楷体_GB2312" pitchFamily="49" charset="-122"/>
              </a:rPr>
              <a:t>来表征聚合物比</a:t>
            </a:r>
            <a:r>
              <a:rPr lang="en-US" altLang="zh-CN" sz="2400" b="1" i="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n</a:t>
            </a:r>
            <a:r>
              <a:rPr lang="zh-CN" altLang="zh-CN" sz="2400" b="1" dirty="0">
                <a:latin typeface="Times New Roman" panose="02020603050405020304" pitchFamily="18" charset="0"/>
                <a:ea typeface="楷体_GB2312" pitchFamily="49" charset="-122"/>
              </a:rPr>
              <a:t>更恰当，因为聚合物的性能如强度、熔体粘度更多地依赖于样品中较大的分子</a:t>
            </a:r>
            <a:endParaRPr lang="zh-CN" altLang="en-US" sz="24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59747"/>
                                        </p:tgtEl>
                                        <p:attrNameLst>
                                          <p:attrName>style.visibility</p:attrName>
                                        </p:attrNameLst>
                                      </p:cBhvr>
                                      <p:to>
                                        <p:strVal val="visible"/>
                                      </p:to>
                                    </p:set>
                                    <p:animEffect transition="in" filter="barn(inHorizontal)">
                                      <p:cBhvr>
                                        <p:cTn id="7" dur="500"/>
                                        <p:tgtEl>
                                          <p:spTgt spid="159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9748">
                                            <p:txEl>
                                              <p:pRg st="0" end="0"/>
                                            </p:txEl>
                                          </p:spTgt>
                                        </p:tgtEl>
                                        <p:attrNameLst>
                                          <p:attrName>style.visibility</p:attrName>
                                        </p:attrNameLst>
                                      </p:cBhvr>
                                      <p:to>
                                        <p:strVal val="visible"/>
                                      </p:to>
                                    </p:set>
                                    <p:animEffect transition="in" filter="barn(inHorizontal)">
                                      <p:cBhvr>
                                        <p:cTn id="12" dur="500"/>
                                        <p:tgtEl>
                                          <p:spTgt spid="1597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59748">
                                            <p:txEl>
                                              <p:pRg st="1" end="1"/>
                                            </p:txEl>
                                          </p:spTgt>
                                        </p:tgtEl>
                                        <p:attrNameLst>
                                          <p:attrName>style.visibility</p:attrName>
                                        </p:attrNameLst>
                                      </p:cBhvr>
                                      <p:to>
                                        <p:strVal val="visible"/>
                                      </p:to>
                                    </p:set>
                                    <p:animEffect transition="in" filter="barn(inHorizontal)">
                                      <p:cBhvr>
                                        <p:cTn id="17" dur="500"/>
                                        <p:tgtEl>
                                          <p:spTgt spid="1597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59748">
                                            <p:txEl>
                                              <p:pRg st="2" end="2"/>
                                            </p:txEl>
                                          </p:spTgt>
                                        </p:tgtEl>
                                        <p:attrNameLst>
                                          <p:attrName>style.visibility</p:attrName>
                                        </p:attrNameLst>
                                      </p:cBhvr>
                                      <p:to>
                                        <p:strVal val="visible"/>
                                      </p:to>
                                    </p:set>
                                    <p:animEffect transition="in" filter="barn(inHorizontal)">
                                      <p:cBhvr>
                                        <p:cTn id="22" dur="500"/>
                                        <p:tgtEl>
                                          <p:spTgt spid="15974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59748">
                                            <p:txEl>
                                              <p:pRg st="3" end="3"/>
                                            </p:txEl>
                                          </p:spTgt>
                                        </p:tgtEl>
                                        <p:attrNameLst>
                                          <p:attrName>style.visibility</p:attrName>
                                        </p:attrNameLst>
                                      </p:cBhvr>
                                      <p:to>
                                        <p:strVal val="visible"/>
                                      </p:to>
                                    </p:set>
                                    <p:animEffect transition="in" filter="barn(inHorizontal)">
                                      <p:cBhvr>
                                        <p:cTn id="27" dur="500"/>
                                        <p:tgtEl>
                                          <p:spTgt spid="1597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877D845-64AE-4EC3-9BFA-3DC0F22DDA64}"/>
              </a:ext>
            </a:extLst>
          </p:cNvPr>
          <p:cNvSpPr>
            <a:spLocks noGrp="1"/>
          </p:cNvSpPr>
          <p:nvPr>
            <p:ph type="sldNum" sz="quarter" idx="12"/>
          </p:nvPr>
        </p:nvSpPr>
        <p:spPr/>
        <p:txBody>
          <a:bodyPr/>
          <a:lstStyle/>
          <a:p>
            <a:fld id="{8FF0FCBE-444C-4386-8EC4-7297C86EC391}" type="slidenum">
              <a:rPr lang="en-US" altLang="zh-CN"/>
              <a:pPr/>
              <a:t>25</a:t>
            </a:fld>
            <a:endParaRPr lang="en-US" altLang="zh-CN"/>
          </a:p>
        </p:txBody>
      </p:sp>
      <p:sp>
        <p:nvSpPr>
          <p:cNvPr id="139268" name="Rectangle 4">
            <a:extLst>
              <a:ext uri="{FF2B5EF4-FFF2-40B4-BE49-F238E27FC236}">
                <a16:creationId xmlns:a16="http://schemas.microsoft.com/office/drawing/2014/main" id="{4077314D-D6A6-4605-845D-6691FA59837F}"/>
              </a:ext>
            </a:extLst>
          </p:cNvPr>
          <p:cNvSpPr>
            <a:spLocks noChangeArrowheads="1"/>
          </p:cNvSpPr>
          <p:nvPr/>
        </p:nvSpPr>
        <p:spPr bwMode="auto">
          <a:xfrm>
            <a:off x="1619250" y="3573463"/>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rgbClr val="FF0000"/>
                </a:solidFill>
                <a:latin typeface="楷体_GB2312" pitchFamily="49" charset="-122"/>
                <a:ea typeface="楷体_GB2312" pitchFamily="49" charset="-122"/>
              </a:rPr>
              <a:t>高聚物分子量的测定方法</a:t>
            </a:r>
          </a:p>
        </p:txBody>
      </p:sp>
      <p:sp>
        <p:nvSpPr>
          <p:cNvPr id="139269" name="Rectangle 5">
            <a:extLst>
              <a:ext uri="{FF2B5EF4-FFF2-40B4-BE49-F238E27FC236}">
                <a16:creationId xmlns:a16="http://schemas.microsoft.com/office/drawing/2014/main" id="{8ABCB5B7-6FCB-4869-A921-08283E39101C}"/>
              </a:ext>
            </a:extLst>
          </p:cNvPr>
          <p:cNvSpPr>
            <a:spLocks noChangeArrowheads="1"/>
          </p:cNvSpPr>
          <p:nvPr/>
        </p:nvSpPr>
        <p:spPr bwMode="auto">
          <a:xfrm>
            <a:off x="3276600" y="1557338"/>
            <a:ext cx="2447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rgbClr val="FF0000"/>
                </a:solidFill>
                <a:latin typeface="楷体_GB2312" pitchFamily="49" charset="-122"/>
                <a:ea typeface="楷体_GB2312" pitchFamily="49" charset="-122"/>
              </a:rPr>
              <a:t>第 二 节</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D3D74D6-D3B4-40A0-8619-16AA4B1DE578}"/>
              </a:ext>
            </a:extLst>
          </p:cNvPr>
          <p:cNvSpPr>
            <a:spLocks noGrp="1"/>
          </p:cNvSpPr>
          <p:nvPr>
            <p:ph type="sldNum" sz="quarter" idx="12"/>
          </p:nvPr>
        </p:nvSpPr>
        <p:spPr/>
        <p:txBody>
          <a:bodyPr/>
          <a:lstStyle/>
          <a:p>
            <a:fld id="{9ADB9D66-11DE-4AD9-BEF4-7227993DF23C}" type="slidenum">
              <a:rPr lang="en-US" altLang="zh-CN"/>
              <a:pPr/>
              <a:t>26</a:t>
            </a:fld>
            <a:endParaRPr lang="en-US" altLang="zh-CN"/>
          </a:p>
        </p:txBody>
      </p:sp>
      <p:sp>
        <p:nvSpPr>
          <p:cNvPr id="32773" name="Rectangle 5">
            <a:extLst>
              <a:ext uri="{FF2B5EF4-FFF2-40B4-BE49-F238E27FC236}">
                <a16:creationId xmlns:a16="http://schemas.microsoft.com/office/drawing/2014/main" id="{29FD45A0-4E78-4DDE-8282-CA1DCB73131B}"/>
              </a:ext>
            </a:extLst>
          </p:cNvPr>
          <p:cNvSpPr>
            <a:spLocks noChangeArrowheads="1"/>
          </p:cNvSpPr>
          <p:nvPr/>
        </p:nvSpPr>
        <p:spPr bwMode="auto">
          <a:xfrm>
            <a:off x="539750" y="620713"/>
            <a:ext cx="1800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FF0000"/>
                </a:solidFill>
                <a:ea typeface="楷体_GB2312" pitchFamily="49" charset="-122"/>
              </a:rPr>
              <a:t>引言</a:t>
            </a:r>
          </a:p>
        </p:txBody>
      </p:sp>
      <p:sp>
        <p:nvSpPr>
          <p:cNvPr id="32774" name="Rectangle 6">
            <a:extLst>
              <a:ext uri="{FF2B5EF4-FFF2-40B4-BE49-F238E27FC236}">
                <a16:creationId xmlns:a16="http://schemas.microsoft.com/office/drawing/2014/main" id="{D6B93FCA-FDA5-412D-BF8D-D4B0118D2FEC}"/>
              </a:ext>
            </a:extLst>
          </p:cNvPr>
          <p:cNvSpPr>
            <a:spLocks noChangeArrowheads="1"/>
          </p:cNvSpPr>
          <p:nvPr/>
        </p:nvSpPr>
        <p:spPr bwMode="auto">
          <a:xfrm>
            <a:off x="755650" y="1739900"/>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高聚物分子量大小以及结构的不同决定了所采用的测量方法不同</a:t>
            </a:r>
          </a:p>
        </p:txBody>
      </p:sp>
      <p:sp>
        <p:nvSpPr>
          <p:cNvPr id="32775" name="Rectangle 7">
            <a:extLst>
              <a:ext uri="{FF2B5EF4-FFF2-40B4-BE49-F238E27FC236}">
                <a16:creationId xmlns:a16="http://schemas.microsoft.com/office/drawing/2014/main" id="{00E0EAEF-F133-40C3-9B82-79D51ABCC1B6}"/>
              </a:ext>
            </a:extLst>
          </p:cNvPr>
          <p:cNvSpPr>
            <a:spLocks noChangeArrowheads="1"/>
          </p:cNvSpPr>
          <p:nvPr/>
        </p:nvSpPr>
        <p:spPr bwMode="auto">
          <a:xfrm>
            <a:off x="755650" y="2997200"/>
            <a:ext cx="7561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不同方法所得到的平均分子量的统计意义及适应的分子量范围也不同</a:t>
            </a:r>
          </a:p>
        </p:txBody>
      </p:sp>
      <p:sp>
        <p:nvSpPr>
          <p:cNvPr id="32777" name="Rectangle 9">
            <a:extLst>
              <a:ext uri="{FF2B5EF4-FFF2-40B4-BE49-F238E27FC236}">
                <a16:creationId xmlns:a16="http://schemas.microsoft.com/office/drawing/2014/main" id="{4877201A-407A-40E6-84D5-23F94B2D0A4D}"/>
              </a:ext>
            </a:extLst>
          </p:cNvPr>
          <p:cNvSpPr>
            <a:spLocks noChangeArrowheads="1"/>
          </p:cNvSpPr>
          <p:nvPr/>
        </p:nvSpPr>
        <p:spPr bwMode="auto">
          <a:xfrm>
            <a:off x="755650" y="4310063"/>
            <a:ext cx="7561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由于高分子溶液的复杂性，加之方法本身准确度的限制，使测得的平均分子量常常只有数量级的准确度。</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A9471A4D-9007-4D95-911F-11999D3F1DFD}"/>
              </a:ext>
            </a:extLst>
          </p:cNvPr>
          <p:cNvSpPr>
            <a:spLocks noGrp="1"/>
          </p:cNvSpPr>
          <p:nvPr>
            <p:ph type="sldNum" sz="quarter" idx="12"/>
          </p:nvPr>
        </p:nvSpPr>
        <p:spPr/>
        <p:txBody>
          <a:bodyPr/>
          <a:lstStyle/>
          <a:p>
            <a:fld id="{91E12C5A-8C5F-41D4-AD69-1A06BED0C932}" type="slidenum">
              <a:rPr lang="en-US" altLang="zh-CN"/>
              <a:pPr/>
              <a:t>27</a:t>
            </a:fld>
            <a:endParaRPr lang="en-US" altLang="zh-CN"/>
          </a:p>
        </p:txBody>
      </p:sp>
      <p:sp>
        <p:nvSpPr>
          <p:cNvPr id="140292" name="Text Box 4">
            <a:extLst>
              <a:ext uri="{FF2B5EF4-FFF2-40B4-BE49-F238E27FC236}">
                <a16:creationId xmlns:a16="http://schemas.microsoft.com/office/drawing/2014/main" id="{2171003A-B19D-4F58-BA9C-3595EAA645A5}"/>
              </a:ext>
            </a:extLst>
          </p:cNvPr>
          <p:cNvSpPr txBox="1">
            <a:spLocks noChangeArrowheads="1"/>
          </p:cNvSpPr>
          <p:nvPr/>
        </p:nvSpPr>
        <p:spPr bwMode="auto">
          <a:xfrm>
            <a:off x="539750" y="998538"/>
            <a:ext cx="23622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zh-CN" altLang="en-US" sz="2000" b="1">
                <a:solidFill>
                  <a:srgbClr val="3333FF"/>
                </a:solidFill>
                <a:ea typeface="楷体_GB2312" pitchFamily="49" charset="-122"/>
              </a:rPr>
              <a:t>化学方法 </a:t>
            </a:r>
            <a:r>
              <a:rPr lang="en-US" altLang="zh-CN" sz="2000" b="1">
                <a:solidFill>
                  <a:srgbClr val="3333FF"/>
                </a:solidFill>
                <a:ea typeface="楷体_GB2312" pitchFamily="49" charset="-122"/>
              </a:rPr>
              <a:t>Chemical method</a:t>
            </a:r>
          </a:p>
        </p:txBody>
      </p:sp>
      <p:sp>
        <p:nvSpPr>
          <p:cNvPr id="140293" name="AutoShape 5">
            <a:extLst>
              <a:ext uri="{FF2B5EF4-FFF2-40B4-BE49-F238E27FC236}">
                <a16:creationId xmlns:a16="http://schemas.microsoft.com/office/drawing/2014/main" id="{13FC101A-6CAF-448F-ABAD-4E746DE4EF1E}"/>
              </a:ext>
            </a:extLst>
          </p:cNvPr>
          <p:cNvSpPr>
            <a:spLocks noChangeArrowheads="1"/>
          </p:cNvSpPr>
          <p:nvPr/>
        </p:nvSpPr>
        <p:spPr bwMode="auto">
          <a:xfrm>
            <a:off x="3086100" y="1174750"/>
            <a:ext cx="838200" cy="381000"/>
          </a:xfrm>
          <a:prstGeom prst="rightArrow">
            <a:avLst>
              <a:gd name="adj1" fmla="val 50000"/>
              <a:gd name="adj2" fmla="val 55000"/>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40294" name="Text Box 6">
            <a:extLst>
              <a:ext uri="{FF2B5EF4-FFF2-40B4-BE49-F238E27FC236}">
                <a16:creationId xmlns:a16="http://schemas.microsoft.com/office/drawing/2014/main" id="{F0BF1D8E-3A89-4662-A069-169A16C3B61A}"/>
              </a:ext>
            </a:extLst>
          </p:cNvPr>
          <p:cNvSpPr txBox="1">
            <a:spLocks noChangeArrowheads="1"/>
          </p:cNvSpPr>
          <p:nvPr/>
        </p:nvSpPr>
        <p:spPr bwMode="auto">
          <a:xfrm>
            <a:off x="4087813" y="989013"/>
            <a:ext cx="4086225" cy="701675"/>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000" b="1">
                <a:solidFill>
                  <a:srgbClr val="008000"/>
                </a:solidFill>
                <a:ea typeface="楷体_GB2312" pitchFamily="49" charset="-122"/>
              </a:rPr>
              <a:t>端基分析法 </a:t>
            </a:r>
            <a:r>
              <a:rPr lang="en-US" altLang="zh-CN" sz="2000" b="1">
                <a:solidFill>
                  <a:srgbClr val="008000"/>
                </a:solidFill>
                <a:ea typeface="楷体_GB2312" pitchFamily="49" charset="-122"/>
              </a:rPr>
              <a:t>End group analysis, or end group measurement</a:t>
            </a:r>
          </a:p>
        </p:txBody>
      </p:sp>
      <p:sp>
        <p:nvSpPr>
          <p:cNvPr id="140295" name="Text Box 7">
            <a:extLst>
              <a:ext uri="{FF2B5EF4-FFF2-40B4-BE49-F238E27FC236}">
                <a16:creationId xmlns:a16="http://schemas.microsoft.com/office/drawing/2014/main" id="{2B1287D3-009E-4781-84D5-EC581A24FB14}"/>
              </a:ext>
            </a:extLst>
          </p:cNvPr>
          <p:cNvSpPr txBox="1">
            <a:spLocks noChangeArrowheads="1"/>
          </p:cNvSpPr>
          <p:nvPr/>
        </p:nvSpPr>
        <p:spPr bwMode="auto">
          <a:xfrm>
            <a:off x="539750" y="1984375"/>
            <a:ext cx="2362200" cy="1006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zh-CN" altLang="en-US" sz="2000" b="1">
                <a:solidFill>
                  <a:srgbClr val="3333FF"/>
                </a:solidFill>
                <a:ea typeface="楷体_GB2312" pitchFamily="49" charset="-122"/>
              </a:rPr>
              <a:t>热力学方法 </a:t>
            </a:r>
            <a:r>
              <a:rPr lang="en-US" altLang="zh-CN" sz="2000" b="1">
                <a:solidFill>
                  <a:srgbClr val="3333FF"/>
                </a:solidFill>
                <a:ea typeface="楷体_GB2312" pitchFamily="49" charset="-122"/>
              </a:rPr>
              <a:t>Thermodynamics method</a:t>
            </a:r>
          </a:p>
        </p:txBody>
      </p:sp>
      <p:sp>
        <p:nvSpPr>
          <p:cNvPr id="140296" name="AutoShape 8">
            <a:extLst>
              <a:ext uri="{FF2B5EF4-FFF2-40B4-BE49-F238E27FC236}">
                <a16:creationId xmlns:a16="http://schemas.microsoft.com/office/drawing/2014/main" id="{42975C70-557C-43A0-B385-7F2703B15D07}"/>
              </a:ext>
            </a:extLst>
          </p:cNvPr>
          <p:cNvSpPr>
            <a:spLocks noChangeArrowheads="1"/>
          </p:cNvSpPr>
          <p:nvPr/>
        </p:nvSpPr>
        <p:spPr bwMode="auto">
          <a:xfrm>
            <a:off x="3073400" y="2279650"/>
            <a:ext cx="838200" cy="381000"/>
          </a:xfrm>
          <a:prstGeom prst="rightArrow">
            <a:avLst>
              <a:gd name="adj1" fmla="val 50000"/>
              <a:gd name="adj2" fmla="val 55000"/>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40297" name="Text Box 9">
            <a:extLst>
              <a:ext uri="{FF2B5EF4-FFF2-40B4-BE49-F238E27FC236}">
                <a16:creationId xmlns:a16="http://schemas.microsoft.com/office/drawing/2014/main" id="{0F335324-335D-4231-8B99-E0B4E486C490}"/>
              </a:ext>
            </a:extLst>
          </p:cNvPr>
          <p:cNvSpPr txBox="1">
            <a:spLocks noChangeArrowheads="1"/>
          </p:cNvSpPr>
          <p:nvPr/>
        </p:nvSpPr>
        <p:spPr bwMode="auto">
          <a:xfrm>
            <a:off x="4090988" y="2081213"/>
            <a:ext cx="4173537" cy="701675"/>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000" b="1">
                <a:solidFill>
                  <a:srgbClr val="008000"/>
                </a:solidFill>
                <a:ea typeface="楷体_GB2312" pitchFamily="49" charset="-122"/>
              </a:rPr>
              <a:t>沸点升高，冰点降低，蒸汽压下降，渗透压法 </a:t>
            </a:r>
            <a:r>
              <a:rPr lang="en-US" altLang="zh-CN" sz="2000" b="1">
                <a:solidFill>
                  <a:srgbClr val="008000"/>
                </a:solidFill>
                <a:ea typeface="楷体_GB2312" pitchFamily="49" charset="-122"/>
              </a:rPr>
              <a:t>Osmotic method</a:t>
            </a:r>
          </a:p>
        </p:txBody>
      </p:sp>
      <p:sp>
        <p:nvSpPr>
          <p:cNvPr id="140298" name="Text Box 10">
            <a:extLst>
              <a:ext uri="{FF2B5EF4-FFF2-40B4-BE49-F238E27FC236}">
                <a16:creationId xmlns:a16="http://schemas.microsoft.com/office/drawing/2014/main" id="{17E2774B-54FD-47F1-9EA9-39FF7A01FDB7}"/>
              </a:ext>
            </a:extLst>
          </p:cNvPr>
          <p:cNvSpPr txBox="1">
            <a:spLocks noChangeArrowheads="1"/>
          </p:cNvSpPr>
          <p:nvPr/>
        </p:nvSpPr>
        <p:spPr bwMode="auto">
          <a:xfrm>
            <a:off x="539750" y="3213100"/>
            <a:ext cx="2376488"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0" rIns="0">
            <a:spAutoFit/>
          </a:bodyPr>
          <a:lstStyle/>
          <a:p>
            <a:pPr algn="ctr">
              <a:spcBef>
                <a:spcPct val="50000"/>
              </a:spcBef>
            </a:pPr>
            <a:r>
              <a:rPr lang="zh-CN" altLang="en-US" sz="2000" b="1">
                <a:solidFill>
                  <a:srgbClr val="3333FF"/>
                </a:solidFill>
                <a:ea typeface="楷体_GB2312" pitchFamily="49" charset="-122"/>
              </a:rPr>
              <a:t>散射方法 </a:t>
            </a:r>
            <a:r>
              <a:rPr lang="en-US" altLang="zh-CN" sz="2000" b="1">
                <a:solidFill>
                  <a:srgbClr val="3333FF"/>
                </a:solidFill>
                <a:ea typeface="楷体_GB2312" pitchFamily="49" charset="-122"/>
              </a:rPr>
              <a:t>Scattering method</a:t>
            </a:r>
          </a:p>
        </p:txBody>
      </p:sp>
      <p:sp>
        <p:nvSpPr>
          <p:cNvPr id="140299" name="AutoShape 11">
            <a:extLst>
              <a:ext uri="{FF2B5EF4-FFF2-40B4-BE49-F238E27FC236}">
                <a16:creationId xmlns:a16="http://schemas.microsoft.com/office/drawing/2014/main" id="{ADB7D6D4-3072-4CFC-962D-5E435145D9AB}"/>
              </a:ext>
            </a:extLst>
          </p:cNvPr>
          <p:cNvSpPr>
            <a:spLocks noChangeArrowheads="1"/>
          </p:cNvSpPr>
          <p:nvPr/>
        </p:nvSpPr>
        <p:spPr bwMode="auto">
          <a:xfrm>
            <a:off x="3122613" y="3373438"/>
            <a:ext cx="838200" cy="381000"/>
          </a:xfrm>
          <a:prstGeom prst="rightArrow">
            <a:avLst>
              <a:gd name="adj1" fmla="val 50000"/>
              <a:gd name="adj2" fmla="val 55000"/>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40300" name="Text Box 12">
            <a:extLst>
              <a:ext uri="{FF2B5EF4-FFF2-40B4-BE49-F238E27FC236}">
                <a16:creationId xmlns:a16="http://schemas.microsoft.com/office/drawing/2014/main" id="{06DD8C08-6501-403C-B239-6770BFBB9FDA}"/>
              </a:ext>
            </a:extLst>
          </p:cNvPr>
          <p:cNvSpPr txBox="1">
            <a:spLocks noChangeArrowheads="1"/>
          </p:cNvSpPr>
          <p:nvPr/>
        </p:nvSpPr>
        <p:spPr bwMode="auto">
          <a:xfrm>
            <a:off x="4049713" y="4076700"/>
            <a:ext cx="4554537" cy="1006475"/>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000" b="1">
                <a:solidFill>
                  <a:srgbClr val="008000"/>
                </a:solidFill>
                <a:ea typeface="楷体_GB2312" pitchFamily="49" charset="-122"/>
              </a:rPr>
              <a:t>黏度法 </a:t>
            </a:r>
            <a:r>
              <a:rPr lang="en-US" altLang="zh-CN" sz="2000" b="1">
                <a:solidFill>
                  <a:srgbClr val="008000"/>
                </a:solidFill>
                <a:ea typeface="楷体_GB2312" pitchFamily="49" charset="-122"/>
              </a:rPr>
              <a:t>Viscosimetry</a:t>
            </a:r>
            <a:r>
              <a:rPr lang="zh-CN" altLang="en-US" sz="2000" b="1">
                <a:solidFill>
                  <a:srgbClr val="008000"/>
                </a:solidFill>
                <a:ea typeface="楷体_GB2312" pitchFamily="49" charset="-122"/>
              </a:rPr>
              <a:t>，超速离心沉淀 </a:t>
            </a:r>
            <a:r>
              <a:rPr lang="en-US" altLang="zh-CN" sz="2000" b="1">
                <a:solidFill>
                  <a:srgbClr val="008000"/>
                </a:solidFill>
                <a:ea typeface="楷体_GB2312" pitchFamily="49" charset="-122"/>
              </a:rPr>
              <a:t>Ultracentrifugal sedimentation method </a:t>
            </a:r>
            <a:r>
              <a:rPr lang="zh-CN" altLang="en-US" sz="2000" b="1">
                <a:solidFill>
                  <a:srgbClr val="008000"/>
                </a:solidFill>
                <a:ea typeface="楷体_GB2312" pitchFamily="49" charset="-122"/>
              </a:rPr>
              <a:t>及扩散法 </a:t>
            </a:r>
            <a:r>
              <a:rPr lang="en-US" altLang="zh-CN" sz="2000" b="1">
                <a:solidFill>
                  <a:srgbClr val="008000"/>
                </a:solidFill>
                <a:ea typeface="楷体_GB2312" pitchFamily="49" charset="-122"/>
              </a:rPr>
              <a:t>Diffusion</a:t>
            </a:r>
          </a:p>
        </p:txBody>
      </p:sp>
      <p:sp>
        <p:nvSpPr>
          <p:cNvPr id="140301" name="Text Box 13">
            <a:extLst>
              <a:ext uri="{FF2B5EF4-FFF2-40B4-BE49-F238E27FC236}">
                <a16:creationId xmlns:a16="http://schemas.microsoft.com/office/drawing/2014/main" id="{3BFEFC12-9421-44D5-9E5C-B8FAEC5F035B}"/>
              </a:ext>
            </a:extLst>
          </p:cNvPr>
          <p:cNvSpPr txBox="1">
            <a:spLocks noChangeArrowheads="1"/>
          </p:cNvSpPr>
          <p:nvPr/>
        </p:nvSpPr>
        <p:spPr bwMode="auto">
          <a:xfrm>
            <a:off x="539750" y="5376863"/>
            <a:ext cx="22860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zh-CN" altLang="en-US" sz="2000" b="1">
                <a:solidFill>
                  <a:srgbClr val="3333FF"/>
                </a:solidFill>
                <a:ea typeface="楷体_GB2312" pitchFamily="49" charset="-122"/>
              </a:rPr>
              <a:t>其它方法 </a:t>
            </a:r>
            <a:r>
              <a:rPr lang="en-US" altLang="zh-CN" sz="2000" b="1">
                <a:solidFill>
                  <a:srgbClr val="3333FF"/>
                </a:solidFill>
                <a:ea typeface="楷体_GB2312" pitchFamily="49" charset="-122"/>
              </a:rPr>
              <a:t>Other method</a:t>
            </a:r>
          </a:p>
        </p:txBody>
      </p:sp>
      <p:sp>
        <p:nvSpPr>
          <p:cNvPr id="140302" name="AutoShape 14">
            <a:extLst>
              <a:ext uri="{FF2B5EF4-FFF2-40B4-BE49-F238E27FC236}">
                <a16:creationId xmlns:a16="http://schemas.microsoft.com/office/drawing/2014/main" id="{A6CEC5B7-D00D-46F8-A95F-4A1B2AF774E8}"/>
              </a:ext>
            </a:extLst>
          </p:cNvPr>
          <p:cNvSpPr>
            <a:spLocks noChangeArrowheads="1"/>
          </p:cNvSpPr>
          <p:nvPr/>
        </p:nvSpPr>
        <p:spPr bwMode="auto">
          <a:xfrm>
            <a:off x="3074988" y="5549900"/>
            <a:ext cx="838200" cy="381000"/>
          </a:xfrm>
          <a:prstGeom prst="rightArrow">
            <a:avLst>
              <a:gd name="adj1" fmla="val 50000"/>
              <a:gd name="adj2" fmla="val 55000"/>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40303" name="Text Box 15">
            <a:extLst>
              <a:ext uri="{FF2B5EF4-FFF2-40B4-BE49-F238E27FC236}">
                <a16:creationId xmlns:a16="http://schemas.microsoft.com/office/drawing/2014/main" id="{5EBA1F54-FCC1-486E-B392-A2F2FD996A5A}"/>
              </a:ext>
            </a:extLst>
          </p:cNvPr>
          <p:cNvSpPr txBox="1">
            <a:spLocks noChangeArrowheads="1"/>
          </p:cNvSpPr>
          <p:nvPr/>
        </p:nvSpPr>
        <p:spPr bwMode="auto">
          <a:xfrm>
            <a:off x="4067175" y="5391150"/>
            <a:ext cx="4465638" cy="701675"/>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000" b="1">
                <a:solidFill>
                  <a:srgbClr val="008000"/>
                </a:solidFill>
                <a:ea typeface="楷体_GB2312" pitchFamily="49" charset="-122"/>
              </a:rPr>
              <a:t>质谱法，凝胶渗透色谱法 </a:t>
            </a:r>
            <a:r>
              <a:rPr lang="en-US" altLang="zh-CN" sz="2000" b="1">
                <a:solidFill>
                  <a:srgbClr val="008000"/>
                </a:solidFill>
                <a:ea typeface="楷体_GB2312" pitchFamily="49" charset="-122"/>
              </a:rPr>
              <a:t>Gel permeation chromatography (GPC)</a:t>
            </a:r>
          </a:p>
        </p:txBody>
      </p:sp>
      <p:sp>
        <p:nvSpPr>
          <p:cNvPr id="140304" name="Text Box 16">
            <a:extLst>
              <a:ext uri="{FF2B5EF4-FFF2-40B4-BE49-F238E27FC236}">
                <a16:creationId xmlns:a16="http://schemas.microsoft.com/office/drawing/2014/main" id="{8452ABEF-0150-4DF7-9539-5073396EA42F}"/>
              </a:ext>
            </a:extLst>
          </p:cNvPr>
          <p:cNvSpPr txBox="1">
            <a:spLocks noChangeArrowheads="1"/>
          </p:cNvSpPr>
          <p:nvPr/>
        </p:nvSpPr>
        <p:spPr bwMode="auto">
          <a:xfrm>
            <a:off x="539750" y="4257675"/>
            <a:ext cx="2286000" cy="701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zh-CN" altLang="en-US" sz="2000" b="1">
                <a:solidFill>
                  <a:srgbClr val="3333FF"/>
                </a:solidFill>
                <a:ea typeface="楷体_GB2312" pitchFamily="49" charset="-122"/>
              </a:rPr>
              <a:t>动力学方法 </a:t>
            </a:r>
            <a:r>
              <a:rPr lang="en-US" altLang="zh-CN" sz="2000" b="1">
                <a:solidFill>
                  <a:srgbClr val="3333FF"/>
                </a:solidFill>
                <a:ea typeface="楷体_GB2312" pitchFamily="49" charset="-122"/>
              </a:rPr>
              <a:t>Dynamic method</a:t>
            </a:r>
          </a:p>
        </p:txBody>
      </p:sp>
      <p:sp>
        <p:nvSpPr>
          <p:cNvPr id="140305" name="AutoShape 17">
            <a:extLst>
              <a:ext uri="{FF2B5EF4-FFF2-40B4-BE49-F238E27FC236}">
                <a16:creationId xmlns:a16="http://schemas.microsoft.com/office/drawing/2014/main" id="{2DE3D607-61CF-4F31-9A7A-19B9DA516AB8}"/>
              </a:ext>
            </a:extLst>
          </p:cNvPr>
          <p:cNvSpPr>
            <a:spLocks noChangeArrowheads="1"/>
          </p:cNvSpPr>
          <p:nvPr/>
        </p:nvSpPr>
        <p:spPr bwMode="auto">
          <a:xfrm>
            <a:off x="3084513" y="4456113"/>
            <a:ext cx="838200" cy="381000"/>
          </a:xfrm>
          <a:prstGeom prst="rightArrow">
            <a:avLst>
              <a:gd name="adj1" fmla="val 50000"/>
              <a:gd name="adj2" fmla="val 55000"/>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40306" name="Text Box 18">
            <a:extLst>
              <a:ext uri="{FF2B5EF4-FFF2-40B4-BE49-F238E27FC236}">
                <a16:creationId xmlns:a16="http://schemas.microsoft.com/office/drawing/2014/main" id="{81D77136-FDEE-41AF-87A9-7E794D53125C}"/>
              </a:ext>
            </a:extLst>
          </p:cNvPr>
          <p:cNvSpPr txBox="1">
            <a:spLocks noChangeArrowheads="1"/>
          </p:cNvSpPr>
          <p:nvPr/>
        </p:nvSpPr>
        <p:spPr bwMode="auto">
          <a:xfrm>
            <a:off x="4049713" y="3141663"/>
            <a:ext cx="4137025" cy="701675"/>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000" b="1">
                <a:solidFill>
                  <a:srgbClr val="008000"/>
                </a:solidFill>
                <a:ea typeface="楷体_GB2312" pitchFamily="49" charset="-122"/>
              </a:rPr>
              <a:t>光散射法 </a:t>
            </a:r>
            <a:r>
              <a:rPr lang="en-US" altLang="zh-CN" sz="2000" b="1">
                <a:solidFill>
                  <a:srgbClr val="008000"/>
                </a:solidFill>
                <a:ea typeface="楷体_GB2312" pitchFamily="49" charset="-122"/>
              </a:rPr>
              <a:t>Light scattering method,  SAXS, SANS</a:t>
            </a:r>
          </a:p>
        </p:txBody>
      </p:sp>
      <p:sp>
        <p:nvSpPr>
          <p:cNvPr id="140307" name="Text Box 19">
            <a:extLst>
              <a:ext uri="{FF2B5EF4-FFF2-40B4-BE49-F238E27FC236}">
                <a16:creationId xmlns:a16="http://schemas.microsoft.com/office/drawing/2014/main" id="{5072F810-10EB-4643-9088-1C39DFD68D2B}"/>
              </a:ext>
            </a:extLst>
          </p:cNvPr>
          <p:cNvSpPr txBox="1">
            <a:spLocks noChangeArrowheads="1"/>
          </p:cNvSpPr>
          <p:nvPr/>
        </p:nvSpPr>
        <p:spPr bwMode="auto">
          <a:xfrm>
            <a:off x="323850" y="173038"/>
            <a:ext cx="2232025" cy="5191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r>
              <a:rPr lang="zh-CN" altLang="en-US" sz="2800" b="1">
                <a:solidFill>
                  <a:srgbClr val="FF0000"/>
                </a:solidFill>
                <a:ea typeface="楷体_GB2312" pitchFamily="49" charset="-122"/>
              </a:rPr>
              <a:t>主要方法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6872F8DE-605C-4609-9E51-C313090C17D1}"/>
              </a:ext>
            </a:extLst>
          </p:cNvPr>
          <p:cNvSpPr>
            <a:spLocks noGrp="1"/>
          </p:cNvSpPr>
          <p:nvPr>
            <p:ph type="sldNum" sz="quarter" idx="12"/>
          </p:nvPr>
        </p:nvSpPr>
        <p:spPr/>
        <p:txBody>
          <a:bodyPr/>
          <a:lstStyle/>
          <a:p>
            <a:fld id="{B15C7C6E-ADBC-4750-90C2-360609F27FEF}" type="slidenum">
              <a:rPr lang="en-US" altLang="zh-CN"/>
              <a:pPr/>
              <a:t>28</a:t>
            </a:fld>
            <a:endParaRPr lang="en-US" altLang="zh-CN"/>
          </a:p>
        </p:txBody>
      </p:sp>
      <p:sp>
        <p:nvSpPr>
          <p:cNvPr id="142340" name="Text Box 4">
            <a:extLst>
              <a:ext uri="{FF2B5EF4-FFF2-40B4-BE49-F238E27FC236}">
                <a16:creationId xmlns:a16="http://schemas.microsoft.com/office/drawing/2014/main" id="{F7145434-6479-448D-8DBE-55C984483FB1}"/>
              </a:ext>
            </a:extLst>
          </p:cNvPr>
          <p:cNvSpPr txBox="1">
            <a:spLocks noChangeArrowheads="1"/>
          </p:cNvSpPr>
          <p:nvPr/>
        </p:nvSpPr>
        <p:spPr bwMode="auto">
          <a:xfrm>
            <a:off x="395288" y="268288"/>
            <a:ext cx="6154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ea typeface="楷体_GB2312" pitchFamily="49" charset="-122"/>
              </a:rPr>
              <a:t>4.2.1 </a:t>
            </a:r>
            <a:r>
              <a:rPr lang="zh-CN" altLang="en-US" sz="2800" b="1">
                <a:solidFill>
                  <a:srgbClr val="FF0000"/>
                </a:solidFill>
                <a:ea typeface="楷体_GB2312" pitchFamily="49" charset="-122"/>
              </a:rPr>
              <a:t>端基分析</a:t>
            </a:r>
            <a:r>
              <a:rPr lang="en-US" altLang="zh-CN" sz="2800" b="1">
                <a:solidFill>
                  <a:srgbClr val="FF0000"/>
                </a:solidFill>
                <a:ea typeface="楷体_GB2312" pitchFamily="49" charset="-122"/>
              </a:rPr>
              <a:t>(End group analysis)</a:t>
            </a:r>
          </a:p>
        </p:txBody>
      </p:sp>
      <p:sp>
        <p:nvSpPr>
          <p:cNvPr id="142341" name="Rectangle 5">
            <a:extLst>
              <a:ext uri="{FF2B5EF4-FFF2-40B4-BE49-F238E27FC236}">
                <a16:creationId xmlns:a16="http://schemas.microsoft.com/office/drawing/2014/main" id="{16C83BF2-A4A4-42CA-84FB-7C1C94AD722D}"/>
              </a:ext>
            </a:extLst>
          </p:cNvPr>
          <p:cNvSpPr>
            <a:spLocks noChangeArrowheads="1"/>
          </p:cNvSpPr>
          <p:nvPr/>
        </p:nvSpPr>
        <p:spPr bwMode="auto">
          <a:xfrm>
            <a:off x="541338" y="3043238"/>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2, </a:t>
            </a:r>
            <a:r>
              <a:rPr lang="zh-CN" altLang="en-US" sz="2400" b="1">
                <a:solidFill>
                  <a:srgbClr val="FF0000"/>
                </a:solidFill>
                <a:ea typeface="楷体_GB2312" pitchFamily="49" charset="-122"/>
              </a:rPr>
              <a:t>适用对象</a:t>
            </a:r>
          </a:p>
        </p:txBody>
      </p:sp>
      <p:sp>
        <p:nvSpPr>
          <p:cNvPr id="142342" name="Rectangle 6">
            <a:extLst>
              <a:ext uri="{FF2B5EF4-FFF2-40B4-BE49-F238E27FC236}">
                <a16:creationId xmlns:a16="http://schemas.microsoft.com/office/drawing/2014/main" id="{A5A04254-C1A2-4260-B785-D3C8EFF2B595}"/>
              </a:ext>
            </a:extLst>
          </p:cNvPr>
          <p:cNvSpPr>
            <a:spLocks noChangeArrowheads="1"/>
          </p:cNvSpPr>
          <p:nvPr/>
        </p:nvSpPr>
        <p:spPr bwMode="auto">
          <a:xfrm>
            <a:off x="1116013" y="4794250"/>
            <a:ext cx="69516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200" b="1">
                <a:solidFill>
                  <a:srgbClr val="3333FF"/>
                </a:solidFill>
                <a:ea typeface="楷体_GB2312" pitchFamily="49" charset="-122"/>
              </a:rPr>
              <a:t>分子量不大（</a:t>
            </a:r>
            <a:r>
              <a:rPr lang="en-US" altLang="zh-CN" sz="2200" b="1">
                <a:solidFill>
                  <a:srgbClr val="3333FF"/>
                </a:solidFill>
                <a:ea typeface="楷体_GB2312" pitchFamily="49" charset="-122"/>
              </a:rPr>
              <a:t>3×10</a:t>
            </a:r>
            <a:r>
              <a:rPr lang="en-US" altLang="zh-CN" sz="2200" b="1" baseline="30000">
                <a:solidFill>
                  <a:srgbClr val="3333FF"/>
                </a:solidFill>
                <a:ea typeface="楷体_GB2312" pitchFamily="49" charset="-122"/>
              </a:rPr>
              <a:t>4</a:t>
            </a:r>
            <a:r>
              <a:rPr lang="zh-CN" altLang="en-US" sz="2200" b="1">
                <a:solidFill>
                  <a:srgbClr val="3333FF"/>
                </a:solidFill>
                <a:ea typeface="楷体_GB2312" pitchFamily="49" charset="-122"/>
              </a:rPr>
              <a:t>以下），因为分子量大，可分析的端基的数目就相对少，分析的相对误差大</a:t>
            </a:r>
          </a:p>
        </p:txBody>
      </p:sp>
      <p:sp>
        <p:nvSpPr>
          <p:cNvPr id="142343" name="Rectangle 7">
            <a:extLst>
              <a:ext uri="{FF2B5EF4-FFF2-40B4-BE49-F238E27FC236}">
                <a16:creationId xmlns:a16="http://schemas.microsoft.com/office/drawing/2014/main" id="{05E1942F-28D3-43AB-8396-A55F334F0A38}"/>
              </a:ext>
            </a:extLst>
          </p:cNvPr>
          <p:cNvSpPr>
            <a:spLocks noChangeArrowheads="1"/>
          </p:cNvSpPr>
          <p:nvPr/>
        </p:nvSpPr>
        <p:spPr bwMode="auto">
          <a:xfrm>
            <a:off x="1116013" y="4270375"/>
            <a:ext cx="71278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200" b="1">
                <a:solidFill>
                  <a:srgbClr val="3333FF"/>
                </a:solidFill>
                <a:ea typeface="楷体_GB2312" pitchFamily="49" charset="-122"/>
              </a:rPr>
              <a:t>结构明确，每个分子中可分析基团的数目必须知道</a:t>
            </a:r>
          </a:p>
        </p:txBody>
      </p:sp>
      <p:sp>
        <p:nvSpPr>
          <p:cNvPr id="142344" name="Rectangle 8">
            <a:extLst>
              <a:ext uri="{FF2B5EF4-FFF2-40B4-BE49-F238E27FC236}">
                <a16:creationId xmlns:a16="http://schemas.microsoft.com/office/drawing/2014/main" id="{6D56ADAB-F98E-4CE0-A051-CE588D14387A}"/>
              </a:ext>
            </a:extLst>
          </p:cNvPr>
          <p:cNvSpPr>
            <a:spLocks noChangeArrowheads="1"/>
          </p:cNvSpPr>
          <p:nvPr/>
        </p:nvSpPr>
        <p:spPr bwMode="auto">
          <a:xfrm>
            <a:off x="1116013" y="3429000"/>
            <a:ext cx="7200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200" b="1">
                <a:solidFill>
                  <a:srgbClr val="3333FF"/>
                </a:solidFill>
                <a:ea typeface="楷体_GB2312" pitchFamily="49" charset="-122"/>
              </a:rPr>
              <a:t>每个高分子链的末端带有可以用化学方法进行定量分析的基团</a:t>
            </a:r>
          </a:p>
        </p:txBody>
      </p:sp>
      <p:sp>
        <p:nvSpPr>
          <p:cNvPr id="142345" name="Rectangle 9">
            <a:extLst>
              <a:ext uri="{FF2B5EF4-FFF2-40B4-BE49-F238E27FC236}">
                <a16:creationId xmlns:a16="http://schemas.microsoft.com/office/drawing/2014/main" id="{29780BD2-76D1-4B89-96DC-92DFCCB6B00A}"/>
              </a:ext>
            </a:extLst>
          </p:cNvPr>
          <p:cNvSpPr>
            <a:spLocks noChangeArrowheads="1"/>
          </p:cNvSpPr>
          <p:nvPr/>
        </p:nvSpPr>
        <p:spPr bwMode="auto">
          <a:xfrm>
            <a:off x="468313" y="1125538"/>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FF0000"/>
                </a:solidFill>
                <a:ea typeface="楷体_GB2312" pitchFamily="49" charset="-122"/>
              </a:rPr>
              <a:t>1, </a:t>
            </a:r>
            <a:r>
              <a:rPr lang="zh-CN" altLang="en-US" sz="2400" b="1">
                <a:solidFill>
                  <a:srgbClr val="FF0000"/>
                </a:solidFill>
                <a:ea typeface="楷体_GB2312" pitchFamily="49" charset="-122"/>
              </a:rPr>
              <a:t>原理：</a:t>
            </a:r>
          </a:p>
        </p:txBody>
      </p:sp>
      <p:sp>
        <p:nvSpPr>
          <p:cNvPr id="142346" name="Rectangle 10">
            <a:extLst>
              <a:ext uri="{FF2B5EF4-FFF2-40B4-BE49-F238E27FC236}">
                <a16:creationId xmlns:a16="http://schemas.microsoft.com/office/drawing/2014/main" id="{332BEEE9-5B92-4327-AC3E-CA767AB96A58}"/>
              </a:ext>
            </a:extLst>
          </p:cNvPr>
          <p:cNvSpPr>
            <a:spLocks noChangeArrowheads="1"/>
          </p:cNvSpPr>
          <p:nvPr/>
        </p:nvSpPr>
        <p:spPr bwMode="auto">
          <a:xfrm>
            <a:off x="1042988" y="1736725"/>
            <a:ext cx="7345362"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3333FF"/>
                </a:solidFill>
                <a:ea typeface="楷体_GB2312" pitchFamily="49" charset="-122"/>
              </a:rPr>
              <a:t>线型聚合物的化学结构明确，而且分子链端带有可供定量化学分析的基团，则测定链端基团的数目，就可确定已知重量样品中的大分子链数目。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3E2704B1-2272-42CA-A7FD-F4819E42B6E1}"/>
              </a:ext>
            </a:extLst>
          </p:cNvPr>
          <p:cNvSpPr>
            <a:spLocks noGrp="1"/>
          </p:cNvSpPr>
          <p:nvPr>
            <p:ph type="sldNum" sz="quarter" idx="12"/>
          </p:nvPr>
        </p:nvSpPr>
        <p:spPr/>
        <p:txBody>
          <a:bodyPr/>
          <a:lstStyle/>
          <a:p>
            <a:fld id="{C04A4786-422E-4122-B3D8-C55157B76D86}" type="slidenum">
              <a:rPr lang="en-US" altLang="zh-CN"/>
              <a:pPr/>
              <a:t>29</a:t>
            </a:fld>
            <a:endParaRPr lang="en-US" altLang="zh-CN"/>
          </a:p>
        </p:txBody>
      </p:sp>
      <p:sp>
        <p:nvSpPr>
          <p:cNvPr id="143364" name="Rectangle 4">
            <a:extLst>
              <a:ext uri="{FF2B5EF4-FFF2-40B4-BE49-F238E27FC236}">
                <a16:creationId xmlns:a16="http://schemas.microsoft.com/office/drawing/2014/main" id="{F07D822A-ECDB-469D-AF1D-7D1674ADF6E5}"/>
              </a:ext>
            </a:extLst>
          </p:cNvPr>
          <p:cNvSpPr>
            <a:spLocks noChangeArrowheads="1"/>
          </p:cNvSpPr>
          <p:nvPr/>
        </p:nvSpPr>
        <p:spPr bwMode="auto">
          <a:xfrm>
            <a:off x="468313" y="730250"/>
            <a:ext cx="935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ea typeface="楷体_GB2312" pitchFamily="49" charset="-122"/>
              </a:rPr>
              <a:t>例如</a:t>
            </a:r>
            <a:endParaRPr lang="zh-CN" altLang="en-US" sz="2800">
              <a:solidFill>
                <a:srgbClr val="FF0000"/>
              </a:solidFill>
              <a:ea typeface="楷体_GB2312" pitchFamily="49" charset="-122"/>
            </a:endParaRPr>
          </a:p>
        </p:txBody>
      </p:sp>
      <p:graphicFrame>
        <p:nvGraphicFramePr>
          <p:cNvPr id="143365" name="Object 5">
            <a:extLst>
              <a:ext uri="{FF2B5EF4-FFF2-40B4-BE49-F238E27FC236}">
                <a16:creationId xmlns:a16="http://schemas.microsoft.com/office/drawing/2014/main" id="{F1D8BEBD-7F0C-40A8-8B98-CC0F265047BE}"/>
              </a:ext>
            </a:extLst>
          </p:cNvPr>
          <p:cNvGraphicFramePr>
            <a:graphicFrameLocks noChangeAspect="1"/>
          </p:cNvGraphicFramePr>
          <p:nvPr/>
        </p:nvGraphicFramePr>
        <p:xfrm>
          <a:off x="971550" y="2068513"/>
          <a:ext cx="7272338" cy="496887"/>
        </p:xfrm>
        <a:graphic>
          <a:graphicData uri="http://schemas.openxmlformats.org/presentationml/2006/ole">
            <mc:AlternateContent xmlns:mc="http://schemas.openxmlformats.org/markup-compatibility/2006">
              <mc:Choice xmlns:v="urn:schemas-microsoft-com:vml" Requires="v">
                <p:oleObj spid="_x0000_s143512" name="Document" r:id="rId3" imgW="3067050" imgH="209550" progId="ChemWindow.Document">
                  <p:embed/>
                </p:oleObj>
              </mc:Choice>
              <mc:Fallback>
                <p:oleObj name="Document" r:id="rId3" imgW="3067050" imgH="209550" progId="ChemWindow.Document">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68513"/>
                        <a:ext cx="7272338" cy="496887"/>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3366" name="Object 6">
            <a:extLst>
              <a:ext uri="{FF2B5EF4-FFF2-40B4-BE49-F238E27FC236}">
                <a16:creationId xmlns:a16="http://schemas.microsoft.com/office/drawing/2014/main" id="{0E103F80-E00C-4754-912E-24206F9207DA}"/>
              </a:ext>
            </a:extLst>
          </p:cNvPr>
          <p:cNvGraphicFramePr>
            <a:graphicFrameLocks noChangeAspect="1"/>
          </p:cNvGraphicFramePr>
          <p:nvPr/>
        </p:nvGraphicFramePr>
        <p:xfrm>
          <a:off x="3059113" y="3100388"/>
          <a:ext cx="935037" cy="400050"/>
        </p:xfrm>
        <a:graphic>
          <a:graphicData uri="http://schemas.openxmlformats.org/presentationml/2006/ole">
            <mc:AlternateContent xmlns:mc="http://schemas.openxmlformats.org/markup-compatibility/2006">
              <mc:Choice xmlns:v="urn:schemas-microsoft-com:vml" Requires="v">
                <p:oleObj spid="_x0000_s143513" name="Document" r:id="rId5" imgW="476250" imgH="209550" progId="ChemWindow.Document">
                  <p:embed/>
                </p:oleObj>
              </mc:Choice>
              <mc:Fallback>
                <p:oleObj name="Document" r:id="rId5" imgW="476250" imgH="209550" progId="ChemWindow.Document">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100388"/>
                        <a:ext cx="935037" cy="40005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3367" name="Object 7">
            <a:extLst>
              <a:ext uri="{FF2B5EF4-FFF2-40B4-BE49-F238E27FC236}">
                <a16:creationId xmlns:a16="http://schemas.microsoft.com/office/drawing/2014/main" id="{9D66849D-B18C-452A-8690-7ECE2ED679FC}"/>
              </a:ext>
            </a:extLst>
          </p:cNvPr>
          <p:cNvGraphicFramePr>
            <a:graphicFrameLocks noChangeAspect="1"/>
          </p:cNvGraphicFramePr>
          <p:nvPr/>
        </p:nvGraphicFramePr>
        <p:xfrm>
          <a:off x="5291138" y="3100388"/>
          <a:ext cx="1225550" cy="330200"/>
        </p:xfrm>
        <a:graphic>
          <a:graphicData uri="http://schemas.openxmlformats.org/presentationml/2006/ole">
            <mc:AlternateContent xmlns:mc="http://schemas.openxmlformats.org/markup-compatibility/2006">
              <mc:Choice xmlns:v="urn:schemas-microsoft-com:vml" Requires="v">
                <p:oleObj spid="_x0000_s143514" name="Document" r:id="rId7" imgW="666750" imgH="190500" progId="ChemWindow.Document">
                  <p:embed/>
                </p:oleObj>
              </mc:Choice>
              <mc:Fallback>
                <p:oleObj name="Document" r:id="rId7" imgW="666750" imgH="190500" progId="ChemWindow.Document">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1138" y="3100388"/>
                        <a:ext cx="1225550" cy="3302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3368" name="Rectangle 8">
            <a:extLst>
              <a:ext uri="{FF2B5EF4-FFF2-40B4-BE49-F238E27FC236}">
                <a16:creationId xmlns:a16="http://schemas.microsoft.com/office/drawing/2014/main" id="{6BD39316-3DDD-4755-B21E-CF5B2C27D2FC}"/>
              </a:ext>
            </a:extLst>
          </p:cNvPr>
          <p:cNvSpPr>
            <a:spLocks noChangeArrowheads="1"/>
          </p:cNvSpPr>
          <p:nvPr/>
        </p:nvSpPr>
        <p:spPr bwMode="auto">
          <a:xfrm>
            <a:off x="971550" y="4292600"/>
            <a:ext cx="734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FF"/>
                </a:solidFill>
                <a:ea typeface="楷体_GB2312" pitchFamily="49" charset="-122"/>
              </a:rPr>
              <a:t>可用</a:t>
            </a:r>
            <a:r>
              <a:rPr lang="zh-CN" altLang="en-US" sz="2400" b="1">
                <a:solidFill>
                  <a:srgbClr val="FF0000"/>
                </a:solidFill>
                <a:ea typeface="楷体_GB2312" pitchFamily="49" charset="-122"/>
              </a:rPr>
              <a:t>酸碱滴定来分析端氨基和端羧基</a:t>
            </a:r>
            <a:r>
              <a:rPr lang="zh-CN" altLang="en-US" sz="2400" b="1">
                <a:solidFill>
                  <a:srgbClr val="3333FF"/>
                </a:solidFill>
                <a:ea typeface="楷体_GB2312" pitchFamily="49" charset="-122"/>
              </a:rPr>
              <a:t>，以计算分子量</a:t>
            </a:r>
          </a:p>
        </p:txBody>
      </p:sp>
      <p:sp>
        <p:nvSpPr>
          <p:cNvPr id="143370" name="Rectangle 10">
            <a:extLst>
              <a:ext uri="{FF2B5EF4-FFF2-40B4-BE49-F238E27FC236}">
                <a16:creationId xmlns:a16="http://schemas.microsoft.com/office/drawing/2014/main" id="{33129484-792D-4A78-8261-3CB7CF2214BC}"/>
              </a:ext>
            </a:extLst>
          </p:cNvPr>
          <p:cNvSpPr>
            <a:spLocks noChangeArrowheads="1"/>
          </p:cNvSpPr>
          <p:nvPr/>
        </p:nvSpPr>
        <p:spPr bwMode="auto">
          <a:xfrm>
            <a:off x="1187450" y="749300"/>
            <a:ext cx="1471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ea typeface="楷体_GB2312" pitchFamily="49" charset="-122"/>
              </a:rPr>
              <a:t>尼龙</a:t>
            </a:r>
            <a:r>
              <a:rPr lang="en-US" altLang="zh-CN" sz="2800" dirty="0">
                <a:solidFill>
                  <a:srgbClr val="FF0000"/>
                </a:solidFill>
                <a:ea typeface="楷体_GB2312" pitchFamily="49" charset="-122"/>
              </a:rPr>
              <a:t>6</a:t>
            </a:r>
            <a:r>
              <a:rPr lang="zh-CN" altLang="en-US" sz="2800" dirty="0">
                <a:solidFill>
                  <a:srgbClr val="FF0000"/>
                </a:solidFill>
                <a:ea typeface="楷体_GB2312" pitchFamily="49"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B5EF940-52BB-46E7-B65A-E4D0341C51CF}"/>
              </a:ext>
            </a:extLst>
          </p:cNvPr>
          <p:cNvSpPr>
            <a:spLocks noGrp="1"/>
          </p:cNvSpPr>
          <p:nvPr>
            <p:ph type="sldNum" sz="quarter" idx="12"/>
          </p:nvPr>
        </p:nvSpPr>
        <p:spPr/>
        <p:txBody>
          <a:bodyPr/>
          <a:lstStyle/>
          <a:p>
            <a:fld id="{8B7265AD-2E3F-4DC2-AFE9-D0295CC922C3}" type="slidenum">
              <a:rPr lang="en-US" altLang="zh-CN"/>
              <a:pPr/>
              <a:t>3</a:t>
            </a:fld>
            <a:endParaRPr lang="en-US" altLang="zh-CN"/>
          </a:p>
        </p:txBody>
      </p:sp>
      <p:sp>
        <p:nvSpPr>
          <p:cNvPr id="122884" name="Text Box 4">
            <a:extLst>
              <a:ext uri="{FF2B5EF4-FFF2-40B4-BE49-F238E27FC236}">
                <a16:creationId xmlns:a16="http://schemas.microsoft.com/office/drawing/2014/main" id="{98638E52-AAE2-4F78-8473-F08F37AF4D5D}"/>
              </a:ext>
            </a:extLst>
          </p:cNvPr>
          <p:cNvSpPr txBox="1">
            <a:spLocks noChangeArrowheads="1"/>
          </p:cNvSpPr>
          <p:nvPr/>
        </p:nvSpPr>
        <p:spPr bwMode="auto">
          <a:xfrm>
            <a:off x="468313" y="3284538"/>
            <a:ext cx="7848600"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70000"/>
              </a:lnSpc>
              <a:spcBef>
                <a:spcPct val="50000"/>
              </a:spcBef>
            </a:pPr>
            <a:r>
              <a:rPr lang="zh-CN" altLang="en-US" sz="2400" b="1">
                <a:solidFill>
                  <a:srgbClr val="FF0000"/>
                </a:solidFill>
                <a:ea typeface="楷体_GB2312" pitchFamily="49" charset="-122"/>
              </a:rPr>
              <a:t>重点：</a:t>
            </a:r>
          </a:p>
          <a:p>
            <a:pPr algn="just">
              <a:lnSpc>
                <a:spcPct val="170000"/>
              </a:lnSpc>
              <a:spcBef>
                <a:spcPct val="50000"/>
              </a:spcBef>
            </a:pPr>
            <a:r>
              <a:rPr lang="zh-CN" altLang="en-US" sz="2000" b="1">
                <a:solidFill>
                  <a:srgbClr val="3333FF"/>
                </a:solidFill>
                <a:ea typeface="楷体_GB2312" pitchFamily="49" charset="-122"/>
              </a:rPr>
              <a:t>各种统计平均分子量和分子量分布的表达式、表示方法及测量手段；</a:t>
            </a:r>
            <a:r>
              <a:rPr lang="en-US" altLang="zh-CN" sz="2000" b="1">
                <a:solidFill>
                  <a:srgbClr val="3333FF"/>
                </a:solidFill>
                <a:ea typeface="楷体_GB2312" pitchFamily="49" charset="-122"/>
              </a:rPr>
              <a:t>GPC</a:t>
            </a:r>
            <a:r>
              <a:rPr lang="zh-CN" altLang="en-US" sz="2000" b="1">
                <a:solidFill>
                  <a:srgbClr val="3333FF"/>
                </a:solidFill>
                <a:ea typeface="楷体_GB2312" pitchFamily="49" charset="-122"/>
              </a:rPr>
              <a:t>测量分子量及分子量分布的方法和原理。 </a:t>
            </a:r>
          </a:p>
        </p:txBody>
      </p:sp>
      <p:sp>
        <p:nvSpPr>
          <p:cNvPr id="122885" name="Text Box 5">
            <a:extLst>
              <a:ext uri="{FF2B5EF4-FFF2-40B4-BE49-F238E27FC236}">
                <a16:creationId xmlns:a16="http://schemas.microsoft.com/office/drawing/2014/main" id="{8B8AA702-3F34-41DE-BA96-FE6D90D82BD3}"/>
              </a:ext>
            </a:extLst>
          </p:cNvPr>
          <p:cNvSpPr txBox="1">
            <a:spLocks noChangeArrowheads="1"/>
          </p:cNvSpPr>
          <p:nvPr/>
        </p:nvSpPr>
        <p:spPr bwMode="auto">
          <a:xfrm>
            <a:off x="468313" y="1125538"/>
            <a:ext cx="7920037"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spcBef>
                <a:spcPct val="50000"/>
              </a:spcBef>
            </a:pPr>
            <a:r>
              <a:rPr lang="zh-CN" altLang="en-US" sz="2400" b="1">
                <a:solidFill>
                  <a:srgbClr val="FF0000"/>
                </a:solidFill>
                <a:ea typeface="楷体_GB2312" pitchFamily="49" charset="-122"/>
              </a:rPr>
              <a:t>教学目的：</a:t>
            </a:r>
          </a:p>
          <a:p>
            <a:pPr>
              <a:lnSpc>
                <a:spcPct val="170000"/>
              </a:lnSpc>
              <a:spcBef>
                <a:spcPct val="50000"/>
              </a:spcBef>
            </a:pPr>
            <a:r>
              <a:rPr lang="zh-CN" altLang="en-US" sz="2000" b="1">
                <a:solidFill>
                  <a:srgbClr val="3333FF"/>
                </a:solidFill>
                <a:ea typeface="楷体_GB2312" pitchFamily="49" charset="-122"/>
              </a:rPr>
              <a:t>通过本章的学习，全面理解和掌握各种统计平均分子量和分子量分布的意义、表达式和分析测试方法及测试基本原理。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26EB98A2-F7D7-42AE-AE62-28F6DB278F43}"/>
              </a:ext>
            </a:extLst>
          </p:cNvPr>
          <p:cNvSpPr>
            <a:spLocks noGrp="1"/>
          </p:cNvSpPr>
          <p:nvPr>
            <p:ph type="sldNum" sz="quarter" idx="12"/>
          </p:nvPr>
        </p:nvSpPr>
        <p:spPr/>
        <p:txBody>
          <a:bodyPr/>
          <a:lstStyle/>
          <a:p>
            <a:fld id="{911DFABC-5D69-412D-A768-DAE590C8AD39}" type="slidenum">
              <a:rPr lang="en-US" altLang="zh-CN"/>
              <a:pPr/>
              <a:t>30</a:t>
            </a:fld>
            <a:endParaRPr lang="en-US" altLang="zh-CN"/>
          </a:p>
        </p:txBody>
      </p:sp>
      <p:sp>
        <p:nvSpPr>
          <p:cNvPr id="144388" name="Rectangle 4">
            <a:extLst>
              <a:ext uri="{FF2B5EF4-FFF2-40B4-BE49-F238E27FC236}">
                <a16:creationId xmlns:a16="http://schemas.microsoft.com/office/drawing/2014/main" id="{23B656EE-BDF7-4E2F-837A-1200CCAEB5AD}"/>
              </a:ext>
            </a:extLst>
          </p:cNvPr>
          <p:cNvSpPr>
            <a:spLocks noChangeArrowheads="1"/>
          </p:cNvSpPr>
          <p:nvPr/>
        </p:nvSpPr>
        <p:spPr bwMode="auto">
          <a:xfrm>
            <a:off x="900113" y="41751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3, </a:t>
            </a:r>
            <a:r>
              <a:rPr lang="zh-CN" altLang="en-US" sz="2800" b="1">
                <a:solidFill>
                  <a:srgbClr val="FF0000"/>
                </a:solidFill>
                <a:ea typeface="楷体_GB2312" pitchFamily="49" charset="-122"/>
              </a:rPr>
              <a:t>计算公式：</a:t>
            </a:r>
          </a:p>
        </p:txBody>
      </p:sp>
      <p:graphicFrame>
        <p:nvGraphicFramePr>
          <p:cNvPr id="144389" name="Object 5">
            <a:extLst>
              <a:ext uri="{FF2B5EF4-FFF2-40B4-BE49-F238E27FC236}">
                <a16:creationId xmlns:a16="http://schemas.microsoft.com/office/drawing/2014/main" id="{DAC73633-3663-4728-B6E7-B62F6F9558EE}"/>
              </a:ext>
            </a:extLst>
          </p:cNvPr>
          <p:cNvGraphicFramePr>
            <a:graphicFrameLocks noChangeAspect="1"/>
          </p:cNvGraphicFramePr>
          <p:nvPr>
            <p:extLst>
              <p:ext uri="{D42A27DB-BD31-4B8C-83A1-F6EECF244321}">
                <p14:modId xmlns:p14="http://schemas.microsoft.com/office/powerpoint/2010/main" val="3661835655"/>
              </p:ext>
            </p:extLst>
          </p:nvPr>
        </p:nvGraphicFramePr>
        <p:xfrm>
          <a:off x="1765300" y="2781300"/>
          <a:ext cx="4319588" cy="777875"/>
        </p:xfrm>
        <a:graphic>
          <a:graphicData uri="http://schemas.openxmlformats.org/presentationml/2006/ole">
            <mc:AlternateContent xmlns:mc="http://schemas.openxmlformats.org/markup-compatibility/2006">
              <mc:Choice xmlns:v="urn:schemas-microsoft-com:vml" Requires="v">
                <p:oleObj spid="_x0000_s144544" name="公式" r:id="rId3" imgW="2323800" imgH="419040" progId="Equation.3">
                  <p:embed/>
                </p:oleObj>
              </mc:Choice>
              <mc:Fallback>
                <p:oleObj name="公式" r:id="rId3" imgW="232380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300" y="2781300"/>
                        <a:ext cx="4319588" cy="777875"/>
                      </a:xfrm>
                      <a:prstGeom prst="rect">
                        <a:avLst/>
                      </a:prstGeom>
                      <a:solidFill>
                        <a:srgbClr val="FFFF99"/>
                      </a:solidFill>
                      <a:ln w="9525">
                        <a:solidFill>
                          <a:srgbClr val="FF0000"/>
                        </a:solidFill>
                        <a:miter lim="800000"/>
                        <a:headEnd/>
                        <a:tailEnd/>
                      </a:ln>
                    </p:spPr>
                  </p:pic>
                </p:oleObj>
              </mc:Fallback>
            </mc:AlternateContent>
          </a:graphicData>
        </a:graphic>
      </p:graphicFrame>
      <p:graphicFrame>
        <p:nvGraphicFramePr>
          <p:cNvPr id="144390" name="Object 6">
            <a:extLst>
              <a:ext uri="{FF2B5EF4-FFF2-40B4-BE49-F238E27FC236}">
                <a16:creationId xmlns:a16="http://schemas.microsoft.com/office/drawing/2014/main" id="{F415F84C-DA32-47FA-8957-46DF20E74C76}"/>
              </a:ext>
            </a:extLst>
          </p:cNvPr>
          <p:cNvGraphicFramePr>
            <a:graphicFrameLocks noChangeAspect="1"/>
          </p:cNvGraphicFramePr>
          <p:nvPr>
            <p:extLst>
              <p:ext uri="{D42A27DB-BD31-4B8C-83A1-F6EECF244321}">
                <p14:modId xmlns:p14="http://schemas.microsoft.com/office/powerpoint/2010/main" val="24489201"/>
              </p:ext>
            </p:extLst>
          </p:nvPr>
        </p:nvGraphicFramePr>
        <p:xfrm>
          <a:off x="1889125" y="1412875"/>
          <a:ext cx="1027113" cy="815975"/>
        </p:xfrm>
        <a:graphic>
          <a:graphicData uri="http://schemas.openxmlformats.org/presentationml/2006/ole">
            <mc:AlternateContent xmlns:mc="http://schemas.openxmlformats.org/markup-compatibility/2006">
              <mc:Choice xmlns:v="urn:schemas-microsoft-com:vml" Requires="v">
                <p:oleObj spid="_x0000_s144545" name="公式" r:id="rId5" imgW="495000" imgH="393480" progId="Equation.3">
                  <p:embed/>
                </p:oleObj>
              </mc:Choice>
              <mc:Fallback>
                <p:oleObj name="公式" r:id="rId5" imgW="49500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25" y="1412875"/>
                        <a:ext cx="1027113" cy="815975"/>
                      </a:xfrm>
                      <a:prstGeom prst="rect">
                        <a:avLst/>
                      </a:prstGeom>
                      <a:solidFill>
                        <a:srgbClr val="FFFF99"/>
                      </a:solidFill>
                      <a:ln w="9525">
                        <a:solidFill>
                          <a:srgbClr val="FF0000"/>
                        </a:solidFill>
                        <a:miter lim="800000"/>
                        <a:headEnd/>
                        <a:tailEnd/>
                      </a:ln>
                    </p:spPr>
                  </p:pic>
                </p:oleObj>
              </mc:Fallback>
            </mc:AlternateContent>
          </a:graphicData>
        </a:graphic>
      </p:graphicFrame>
      <p:sp>
        <p:nvSpPr>
          <p:cNvPr id="144392" name="Text Box 8">
            <a:extLst>
              <a:ext uri="{FF2B5EF4-FFF2-40B4-BE49-F238E27FC236}">
                <a16:creationId xmlns:a16="http://schemas.microsoft.com/office/drawing/2014/main" id="{79CB565C-F4DB-449C-BEF5-E6DDCF81CFD0}"/>
              </a:ext>
            </a:extLst>
          </p:cNvPr>
          <p:cNvSpPr txBox="1">
            <a:spLocks noChangeArrowheads="1"/>
          </p:cNvSpPr>
          <p:nvPr/>
        </p:nvSpPr>
        <p:spPr bwMode="auto">
          <a:xfrm>
            <a:off x="3059113" y="1222375"/>
            <a:ext cx="221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3333FF"/>
                </a:solidFill>
                <a:ea typeface="楷体_GB2312" pitchFamily="49" charset="-122"/>
              </a:rPr>
              <a:t>m: </a:t>
            </a:r>
            <a:r>
              <a:rPr lang="zh-CN" altLang="en-US" sz="2400" b="1">
                <a:solidFill>
                  <a:srgbClr val="3333FF"/>
                </a:solidFill>
                <a:ea typeface="楷体_GB2312" pitchFamily="49" charset="-122"/>
              </a:rPr>
              <a:t>试样的质量</a:t>
            </a:r>
          </a:p>
        </p:txBody>
      </p:sp>
      <p:sp>
        <p:nvSpPr>
          <p:cNvPr id="144393" name="Text Box 9">
            <a:extLst>
              <a:ext uri="{FF2B5EF4-FFF2-40B4-BE49-F238E27FC236}">
                <a16:creationId xmlns:a16="http://schemas.microsoft.com/office/drawing/2014/main" id="{4166EDF2-9BD4-4802-953C-F1D8870D1C65}"/>
              </a:ext>
            </a:extLst>
          </p:cNvPr>
          <p:cNvSpPr txBox="1">
            <a:spLocks noChangeArrowheads="1"/>
          </p:cNvSpPr>
          <p:nvPr/>
        </p:nvSpPr>
        <p:spPr bwMode="auto">
          <a:xfrm>
            <a:off x="3059113" y="1916113"/>
            <a:ext cx="324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3333FF"/>
                </a:solidFill>
                <a:ea typeface="楷体_GB2312" pitchFamily="49" charset="-122"/>
              </a:rPr>
              <a:t>n: </a:t>
            </a:r>
            <a:r>
              <a:rPr lang="zh-CN" altLang="en-US" sz="2400" b="1">
                <a:solidFill>
                  <a:srgbClr val="3333FF"/>
                </a:solidFill>
                <a:ea typeface="楷体_GB2312" pitchFamily="49" charset="-122"/>
              </a:rPr>
              <a:t>聚合物的物质的量</a:t>
            </a:r>
          </a:p>
        </p:txBody>
      </p:sp>
      <p:graphicFrame>
        <p:nvGraphicFramePr>
          <p:cNvPr id="144394" name="Object 10">
            <a:extLst>
              <a:ext uri="{FF2B5EF4-FFF2-40B4-BE49-F238E27FC236}">
                <a16:creationId xmlns:a16="http://schemas.microsoft.com/office/drawing/2014/main" id="{D51D0B93-69FB-4B01-B23D-15E0A8D1E2CD}"/>
              </a:ext>
            </a:extLst>
          </p:cNvPr>
          <p:cNvGraphicFramePr>
            <a:graphicFrameLocks noChangeAspect="1"/>
          </p:cNvGraphicFramePr>
          <p:nvPr>
            <p:extLst>
              <p:ext uri="{D42A27DB-BD31-4B8C-83A1-F6EECF244321}">
                <p14:modId xmlns:p14="http://schemas.microsoft.com/office/powerpoint/2010/main" val="3355061295"/>
              </p:ext>
            </p:extLst>
          </p:nvPr>
        </p:nvGraphicFramePr>
        <p:xfrm>
          <a:off x="1835150" y="3933825"/>
          <a:ext cx="4186238" cy="1368425"/>
        </p:xfrm>
        <a:graphic>
          <a:graphicData uri="http://schemas.openxmlformats.org/presentationml/2006/ole">
            <mc:AlternateContent xmlns:mc="http://schemas.openxmlformats.org/markup-compatibility/2006">
              <mc:Choice xmlns:v="urn:schemas-microsoft-com:vml" Requires="v">
                <p:oleObj spid="_x0000_s144546" name="公式" r:id="rId7" imgW="2019240" imgH="660240" progId="Equation.3">
                  <p:embed/>
                </p:oleObj>
              </mc:Choice>
              <mc:Fallback>
                <p:oleObj name="公式" r:id="rId7" imgW="2019240" imgH="6602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933825"/>
                        <a:ext cx="4186238" cy="1368425"/>
                      </a:xfrm>
                      <a:prstGeom prst="rect">
                        <a:avLst/>
                      </a:prstGeom>
                      <a:solidFill>
                        <a:srgbClr val="FFFF99"/>
                      </a:solidFill>
                      <a:ln w="9525">
                        <a:solidFill>
                          <a:srgbClr val="FF0000"/>
                        </a:solidFill>
                        <a:miter lim="800000"/>
                        <a:headEnd/>
                        <a:tailEnd/>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729C599-931B-4B4B-A947-104797DF18A7}"/>
              </a:ext>
            </a:extLst>
          </p:cNvPr>
          <p:cNvSpPr>
            <a:spLocks noGrp="1"/>
          </p:cNvSpPr>
          <p:nvPr>
            <p:ph type="sldNum" sz="quarter" idx="12"/>
          </p:nvPr>
        </p:nvSpPr>
        <p:spPr/>
        <p:txBody>
          <a:bodyPr/>
          <a:lstStyle/>
          <a:p>
            <a:fld id="{986021A3-8575-4841-B2AC-FE7C3BA3D15B}" type="slidenum">
              <a:rPr lang="en-US" altLang="zh-CN"/>
              <a:pPr/>
              <a:t>31</a:t>
            </a:fld>
            <a:endParaRPr lang="en-US" altLang="zh-CN"/>
          </a:p>
        </p:txBody>
      </p:sp>
      <p:sp>
        <p:nvSpPr>
          <p:cNvPr id="145412" name="Text Box 4">
            <a:extLst>
              <a:ext uri="{FF2B5EF4-FFF2-40B4-BE49-F238E27FC236}">
                <a16:creationId xmlns:a16="http://schemas.microsoft.com/office/drawing/2014/main" id="{2BEF465E-826D-4FDE-B1CA-992FDB5776F3}"/>
              </a:ext>
            </a:extLst>
          </p:cNvPr>
          <p:cNvSpPr txBox="1">
            <a:spLocks noChangeArrowheads="1"/>
          </p:cNvSpPr>
          <p:nvPr/>
        </p:nvSpPr>
        <p:spPr bwMode="auto">
          <a:xfrm>
            <a:off x="755650" y="69215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a:t>
            </a:r>
            <a:r>
              <a:rPr lang="zh-CN" altLang="en-US" sz="2800" b="1">
                <a:solidFill>
                  <a:srgbClr val="FF0000"/>
                </a:solidFill>
                <a:ea typeface="楷体_GB2312" pitchFamily="49" charset="-122"/>
              </a:rPr>
              <a:t>，特点</a:t>
            </a:r>
          </a:p>
        </p:txBody>
      </p:sp>
      <p:sp>
        <p:nvSpPr>
          <p:cNvPr id="145414" name="Rectangle 6">
            <a:extLst>
              <a:ext uri="{FF2B5EF4-FFF2-40B4-BE49-F238E27FC236}">
                <a16:creationId xmlns:a16="http://schemas.microsoft.com/office/drawing/2014/main" id="{AB2DC8CD-02D0-40D6-8384-6EA84C2B7587}"/>
              </a:ext>
            </a:extLst>
          </p:cNvPr>
          <p:cNvSpPr>
            <a:spLocks noChangeArrowheads="1"/>
          </p:cNvSpPr>
          <p:nvPr/>
        </p:nvSpPr>
        <p:spPr bwMode="auto">
          <a:xfrm>
            <a:off x="1763713" y="1916113"/>
            <a:ext cx="164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测出的是</a:t>
            </a:r>
          </a:p>
        </p:txBody>
      </p:sp>
      <p:graphicFrame>
        <p:nvGraphicFramePr>
          <p:cNvPr id="145415" name="Object 7">
            <a:extLst>
              <a:ext uri="{FF2B5EF4-FFF2-40B4-BE49-F238E27FC236}">
                <a16:creationId xmlns:a16="http://schemas.microsoft.com/office/drawing/2014/main" id="{6024F502-215A-48B2-9252-4AE656565B7A}"/>
              </a:ext>
            </a:extLst>
          </p:cNvPr>
          <p:cNvGraphicFramePr>
            <a:graphicFrameLocks noChangeAspect="1"/>
          </p:cNvGraphicFramePr>
          <p:nvPr>
            <p:extLst>
              <p:ext uri="{D42A27DB-BD31-4B8C-83A1-F6EECF244321}">
                <p14:modId xmlns:p14="http://schemas.microsoft.com/office/powerpoint/2010/main" val="3412484030"/>
              </p:ext>
            </p:extLst>
          </p:nvPr>
        </p:nvGraphicFramePr>
        <p:xfrm>
          <a:off x="3419475" y="1844675"/>
          <a:ext cx="647700" cy="541338"/>
        </p:xfrm>
        <a:graphic>
          <a:graphicData uri="http://schemas.openxmlformats.org/presentationml/2006/ole">
            <mc:AlternateContent xmlns:mc="http://schemas.openxmlformats.org/markup-compatibility/2006">
              <mc:Choice xmlns:v="urn:schemas-microsoft-com:vml" Requires="v">
                <p:oleObj spid="_x0000_s145471" name="Equation" r:id="rId3" imgW="228600" imgH="190440" progId="Equation.DSMT4">
                  <p:embed/>
                </p:oleObj>
              </mc:Choice>
              <mc:Fallback>
                <p:oleObj name="Equation" r:id="rId3" imgW="228600" imgH="1904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844675"/>
                        <a:ext cx="647700" cy="54133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5416" name="Rectangle 8">
            <a:extLst>
              <a:ext uri="{FF2B5EF4-FFF2-40B4-BE49-F238E27FC236}">
                <a16:creationId xmlns:a16="http://schemas.microsoft.com/office/drawing/2014/main" id="{BD3DA6E8-4C3E-494E-B2B1-F4F43E799114}"/>
              </a:ext>
            </a:extLst>
          </p:cNvPr>
          <p:cNvSpPr>
            <a:spLocks noChangeArrowheads="1"/>
          </p:cNvSpPr>
          <p:nvPr/>
        </p:nvSpPr>
        <p:spPr bwMode="auto">
          <a:xfrm>
            <a:off x="1763713" y="3259138"/>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对缩聚物的分子量分析应用广泛</a:t>
            </a:r>
          </a:p>
        </p:txBody>
      </p:sp>
      <p:sp>
        <p:nvSpPr>
          <p:cNvPr id="145417" name="Rectangle 9">
            <a:extLst>
              <a:ext uri="{FF2B5EF4-FFF2-40B4-BE49-F238E27FC236}">
                <a16:creationId xmlns:a16="http://schemas.microsoft.com/office/drawing/2014/main" id="{D6A13A96-401C-4EE6-9E9D-70591B2518F0}"/>
              </a:ext>
            </a:extLst>
          </p:cNvPr>
          <p:cNvSpPr>
            <a:spLocks noChangeArrowheads="1"/>
          </p:cNvSpPr>
          <p:nvPr/>
        </p:nvSpPr>
        <p:spPr bwMode="auto">
          <a:xfrm>
            <a:off x="1763713" y="4627563"/>
            <a:ext cx="595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分子量不可太大，否则误差太大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649BBB5A-1B0E-4C85-8F91-BAB9009EB100}"/>
              </a:ext>
            </a:extLst>
          </p:cNvPr>
          <p:cNvSpPr>
            <a:spLocks noGrp="1"/>
          </p:cNvSpPr>
          <p:nvPr>
            <p:ph type="sldNum" sz="quarter" idx="12"/>
          </p:nvPr>
        </p:nvSpPr>
        <p:spPr/>
        <p:txBody>
          <a:bodyPr/>
          <a:lstStyle/>
          <a:p>
            <a:fld id="{E5537418-7522-4C91-B127-9D8799FB4CB0}" type="slidenum">
              <a:rPr lang="en-US" altLang="zh-CN"/>
              <a:pPr/>
              <a:t>32</a:t>
            </a:fld>
            <a:endParaRPr lang="en-US" altLang="zh-CN"/>
          </a:p>
        </p:txBody>
      </p:sp>
      <p:sp>
        <p:nvSpPr>
          <p:cNvPr id="308226" name="Text Box 2">
            <a:extLst>
              <a:ext uri="{FF2B5EF4-FFF2-40B4-BE49-F238E27FC236}">
                <a16:creationId xmlns:a16="http://schemas.microsoft.com/office/drawing/2014/main" id="{76D6AC44-541B-459D-B5D4-72A10726E31A}"/>
              </a:ext>
            </a:extLst>
          </p:cNvPr>
          <p:cNvSpPr txBox="1">
            <a:spLocks noChangeArrowheads="1"/>
          </p:cNvSpPr>
          <p:nvPr/>
        </p:nvSpPr>
        <p:spPr bwMode="auto">
          <a:xfrm>
            <a:off x="1066800" y="1143000"/>
            <a:ext cx="7010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FF"/>
                </a:solidFill>
                <a:latin typeface="楷体_GB2312" pitchFamily="49" charset="-122"/>
                <a:ea typeface="楷体_GB2312" pitchFamily="49" charset="-122"/>
              </a:rPr>
              <a:t>例：用醇酸缩聚法制得的聚酯，每个分子中有一个可分析的羧基，现滴定</a:t>
            </a:r>
            <a:r>
              <a:rPr lang="en-US" altLang="zh-CN" sz="2400" b="1" dirty="0">
                <a:solidFill>
                  <a:srgbClr val="0000FF"/>
                </a:solidFill>
                <a:latin typeface="楷体_GB2312" pitchFamily="49" charset="-122"/>
                <a:ea typeface="楷体_GB2312" pitchFamily="49" charset="-122"/>
              </a:rPr>
              <a:t>1.5</a:t>
            </a:r>
            <a:r>
              <a:rPr lang="zh-CN" altLang="en-US" sz="2400" b="1" dirty="0">
                <a:solidFill>
                  <a:srgbClr val="0000FF"/>
                </a:solidFill>
                <a:latin typeface="楷体_GB2312" pitchFamily="49" charset="-122"/>
                <a:ea typeface="楷体_GB2312" pitchFamily="49" charset="-122"/>
              </a:rPr>
              <a:t>克的聚酯用去</a:t>
            </a:r>
            <a:r>
              <a:rPr lang="en-US" altLang="zh-CN" sz="2400" b="1" dirty="0">
                <a:solidFill>
                  <a:srgbClr val="0000FF"/>
                </a:solidFill>
                <a:latin typeface="楷体_GB2312" pitchFamily="49" charset="-122"/>
                <a:ea typeface="楷体_GB2312" pitchFamily="49" charset="-122"/>
              </a:rPr>
              <a:t>0.1mol/L</a:t>
            </a:r>
            <a:r>
              <a:rPr lang="zh-CN" altLang="en-US" sz="2400" b="1" dirty="0">
                <a:solidFill>
                  <a:srgbClr val="0000FF"/>
                </a:solidFill>
                <a:latin typeface="楷体_GB2312" pitchFamily="49" charset="-122"/>
                <a:ea typeface="楷体_GB2312" pitchFamily="49" charset="-122"/>
              </a:rPr>
              <a:t>的</a:t>
            </a:r>
            <a:r>
              <a:rPr lang="en-US" altLang="zh-CN" sz="2400" b="1" dirty="0">
                <a:solidFill>
                  <a:srgbClr val="0000FF"/>
                </a:solidFill>
                <a:latin typeface="楷体_GB2312" pitchFamily="49" charset="-122"/>
                <a:ea typeface="楷体_GB2312" pitchFamily="49" charset="-122"/>
              </a:rPr>
              <a:t>NaOH</a:t>
            </a:r>
            <a:r>
              <a:rPr lang="zh-CN" altLang="en-US" sz="2400" b="1" dirty="0">
                <a:solidFill>
                  <a:srgbClr val="0000FF"/>
                </a:solidFill>
                <a:latin typeface="楷体_GB2312" pitchFamily="49" charset="-122"/>
                <a:ea typeface="楷体_GB2312" pitchFamily="49" charset="-122"/>
              </a:rPr>
              <a:t>溶液</a:t>
            </a:r>
            <a:r>
              <a:rPr lang="en-US" altLang="zh-CN" sz="2400" b="1" dirty="0">
                <a:solidFill>
                  <a:srgbClr val="0000FF"/>
                </a:solidFill>
                <a:latin typeface="楷体_GB2312" pitchFamily="49" charset="-122"/>
                <a:ea typeface="楷体_GB2312" pitchFamily="49" charset="-122"/>
              </a:rPr>
              <a:t>0.75</a:t>
            </a:r>
            <a:r>
              <a:rPr lang="zh-CN" altLang="en-US" sz="2400" b="1" dirty="0">
                <a:solidFill>
                  <a:srgbClr val="0000FF"/>
                </a:solidFill>
                <a:latin typeface="楷体_GB2312" pitchFamily="49" charset="-122"/>
                <a:ea typeface="楷体_GB2312" pitchFamily="49" charset="-122"/>
              </a:rPr>
              <a:t>毫升，试求聚酯的数均相对分子质量。</a:t>
            </a:r>
          </a:p>
          <a:p>
            <a:r>
              <a:rPr lang="zh-CN" altLang="en-US" sz="2400" b="1" dirty="0">
                <a:solidFill>
                  <a:srgbClr val="0000FF"/>
                </a:solidFill>
                <a:latin typeface="楷体_GB2312" pitchFamily="49" charset="-122"/>
                <a:ea typeface="楷体_GB2312" pitchFamily="49" charset="-122"/>
              </a:rPr>
              <a:t>解：聚酯的摩尔数为 </a:t>
            </a:r>
          </a:p>
        </p:txBody>
      </p:sp>
      <p:sp>
        <p:nvSpPr>
          <p:cNvPr id="308227" name="Rectangle 3">
            <a:extLst>
              <a:ext uri="{FF2B5EF4-FFF2-40B4-BE49-F238E27FC236}">
                <a16:creationId xmlns:a16="http://schemas.microsoft.com/office/drawing/2014/main" id="{06CF0AF0-3697-4203-B4CC-082BE676C633}"/>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8228" name="Object 4">
            <a:extLst>
              <a:ext uri="{FF2B5EF4-FFF2-40B4-BE49-F238E27FC236}">
                <a16:creationId xmlns:a16="http://schemas.microsoft.com/office/drawing/2014/main" id="{7925F49C-15A0-4C59-88D4-3146C7DAA195}"/>
              </a:ext>
            </a:extLst>
          </p:cNvPr>
          <p:cNvGraphicFramePr>
            <a:graphicFrameLocks noChangeAspect="1"/>
          </p:cNvGraphicFramePr>
          <p:nvPr>
            <p:extLst>
              <p:ext uri="{D42A27DB-BD31-4B8C-83A1-F6EECF244321}">
                <p14:modId xmlns:p14="http://schemas.microsoft.com/office/powerpoint/2010/main" val="3613777361"/>
              </p:ext>
            </p:extLst>
          </p:nvPr>
        </p:nvGraphicFramePr>
        <p:xfrm>
          <a:off x="2679700" y="3238500"/>
          <a:ext cx="2946400" cy="912813"/>
        </p:xfrm>
        <a:graphic>
          <a:graphicData uri="http://schemas.openxmlformats.org/presentationml/2006/ole">
            <mc:AlternateContent xmlns:mc="http://schemas.openxmlformats.org/markup-compatibility/2006">
              <mc:Choice xmlns:v="urn:schemas-microsoft-com:vml" Requires="v">
                <p:oleObj spid="_x0000_s308327" name="Equation" r:id="rId3" imgW="1473120" imgH="457200" progId="Equation.DSMT4">
                  <p:embed/>
                </p:oleObj>
              </mc:Choice>
              <mc:Fallback>
                <p:oleObj name="Equation" r:id="rId3" imgW="147312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700" y="3238500"/>
                        <a:ext cx="294640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0" name="Object 6">
            <a:extLst>
              <a:ext uri="{FF2B5EF4-FFF2-40B4-BE49-F238E27FC236}">
                <a16:creationId xmlns:a16="http://schemas.microsoft.com/office/drawing/2014/main" id="{F522036A-A96F-422D-9B2B-6AFED0D75099}"/>
              </a:ext>
            </a:extLst>
          </p:cNvPr>
          <p:cNvGraphicFramePr>
            <a:graphicFrameLocks noChangeAspect="1"/>
          </p:cNvGraphicFramePr>
          <p:nvPr>
            <p:extLst>
              <p:ext uri="{D42A27DB-BD31-4B8C-83A1-F6EECF244321}">
                <p14:modId xmlns:p14="http://schemas.microsoft.com/office/powerpoint/2010/main" val="3609026696"/>
              </p:ext>
            </p:extLst>
          </p:nvPr>
        </p:nvGraphicFramePr>
        <p:xfrm>
          <a:off x="2209800" y="4495800"/>
          <a:ext cx="4800600" cy="846138"/>
        </p:xfrm>
        <a:graphic>
          <a:graphicData uri="http://schemas.openxmlformats.org/presentationml/2006/ole">
            <mc:AlternateContent xmlns:mc="http://schemas.openxmlformats.org/markup-compatibility/2006">
              <mc:Choice xmlns:v="urn:schemas-microsoft-com:vml" Requires="v">
                <p:oleObj spid="_x0000_s308328" name="Equation" r:id="rId5" imgW="2222500" imgH="393700" progId="Equation.DSMT4">
                  <p:embed/>
                </p:oleObj>
              </mc:Choice>
              <mc:Fallback>
                <p:oleObj name="Equation" r:id="rId5" imgW="2222500" imgH="393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495800"/>
                        <a:ext cx="480060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43A43CB-B705-4E68-94F2-FCF51195E941}"/>
              </a:ext>
            </a:extLst>
          </p:cNvPr>
          <p:cNvSpPr>
            <a:spLocks noGrp="1"/>
          </p:cNvSpPr>
          <p:nvPr>
            <p:ph type="sldNum" sz="quarter" idx="12"/>
          </p:nvPr>
        </p:nvSpPr>
        <p:spPr/>
        <p:txBody>
          <a:bodyPr/>
          <a:lstStyle/>
          <a:p>
            <a:fld id="{00D98884-E145-41EB-B4E1-813582DEE18E}" type="slidenum">
              <a:rPr lang="en-US" altLang="zh-CN"/>
              <a:pPr/>
              <a:t>33</a:t>
            </a:fld>
            <a:endParaRPr lang="en-US" altLang="zh-CN"/>
          </a:p>
        </p:txBody>
      </p:sp>
      <p:sp>
        <p:nvSpPr>
          <p:cNvPr id="146436" name="Text Box 4">
            <a:extLst>
              <a:ext uri="{FF2B5EF4-FFF2-40B4-BE49-F238E27FC236}">
                <a16:creationId xmlns:a16="http://schemas.microsoft.com/office/drawing/2014/main" id="{6EC17564-AC02-4944-B775-1D98AEA51239}"/>
              </a:ext>
            </a:extLst>
          </p:cNvPr>
          <p:cNvSpPr txBox="1">
            <a:spLocks noChangeArrowheads="1"/>
          </p:cNvSpPr>
          <p:nvPr/>
        </p:nvSpPr>
        <p:spPr bwMode="auto">
          <a:xfrm>
            <a:off x="539750" y="549275"/>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4.2.2 </a:t>
            </a:r>
            <a:r>
              <a:rPr lang="zh-CN" altLang="en-US" sz="2800" b="1">
                <a:solidFill>
                  <a:srgbClr val="FF0000"/>
                </a:solidFill>
                <a:ea typeface="楷体_GB2312" pitchFamily="49" charset="-122"/>
              </a:rPr>
              <a:t>沸点升高或冰点降低</a:t>
            </a:r>
            <a:endParaRPr lang="zh-CN" altLang="en-US" b="1">
              <a:solidFill>
                <a:srgbClr val="FF0000"/>
              </a:solidFill>
              <a:ea typeface="楷体_GB2312" pitchFamily="49" charset="-122"/>
            </a:endParaRPr>
          </a:p>
        </p:txBody>
      </p:sp>
      <p:sp>
        <p:nvSpPr>
          <p:cNvPr id="146438" name="Rectangle 6">
            <a:extLst>
              <a:ext uri="{FF2B5EF4-FFF2-40B4-BE49-F238E27FC236}">
                <a16:creationId xmlns:a16="http://schemas.microsoft.com/office/drawing/2014/main" id="{9DC28E73-9E2F-4611-A5A1-D3792BBABF5C}"/>
              </a:ext>
            </a:extLst>
          </p:cNvPr>
          <p:cNvSpPr>
            <a:spLocks noChangeArrowheads="1"/>
          </p:cNvSpPr>
          <p:nvPr/>
        </p:nvSpPr>
        <p:spPr bwMode="auto">
          <a:xfrm>
            <a:off x="611188" y="1557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1</a:t>
            </a:r>
            <a:r>
              <a:rPr lang="zh-CN" altLang="en-US" sz="2400" b="1">
                <a:solidFill>
                  <a:srgbClr val="FF0000"/>
                </a:solidFill>
                <a:ea typeface="楷体_GB2312" pitchFamily="49" charset="-122"/>
              </a:rPr>
              <a:t>，小分子稀溶液的依数性</a:t>
            </a:r>
          </a:p>
        </p:txBody>
      </p:sp>
      <p:sp>
        <p:nvSpPr>
          <p:cNvPr id="146439" name="Rectangle 7">
            <a:extLst>
              <a:ext uri="{FF2B5EF4-FFF2-40B4-BE49-F238E27FC236}">
                <a16:creationId xmlns:a16="http://schemas.microsoft.com/office/drawing/2014/main" id="{8472A946-9B0F-4925-8E28-275D3F2304F0}"/>
              </a:ext>
            </a:extLst>
          </p:cNvPr>
          <p:cNvSpPr>
            <a:spLocks noChangeArrowheads="1"/>
          </p:cNvSpPr>
          <p:nvPr/>
        </p:nvSpPr>
        <p:spPr bwMode="auto">
          <a:xfrm>
            <a:off x="1403350" y="4005263"/>
            <a:ext cx="6408738"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3333FF"/>
                </a:solidFill>
                <a:ea typeface="楷体_GB2312" pitchFamily="49" charset="-122"/>
              </a:rPr>
              <a:t>利用稀溶液的依数性测溶质的分子量是经典的物理化学方法，在溶剂中加入不挥发性溶质后，</a:t>
            </a:r>
            <a:r>
              <a:rPr lang="zh-CN" altLang="en-US" sz="2200" b="1">
                <a:solidFill>
                  <a:srgbClr val="FF0000"/>
                </a:solidFill>
                <a:ea typeface="楷体_GB2312" pitchFamily="49" charset="-122"/>
              </a:rPr>
              <a:t>溶液的沸点比纯溶剂高，冰点和蒸汽压比纯溶剂低。</a:t>
            </a:r>
            <a:endParaRPr lang="zh-CN" altLang="en-US" sz="2200" b="1">
              <a:solidFill>
                <a:schemeClr val="hlink"/>
              </a:solidFill>
              <a:ea typeface="楷体_GB2312" pitchFamily="49" charset="-122"/>
            </a:endParaRPr>
          </a:p>
        </p:txBody>
      </p:sp>
      <p:sp>
        <p:nvSpPr>
          <p:cNvPr id="146440" name="Rectangle 8">
            <a:extLst>
              <a:ext uri="{FF2B5EF4-FFF2-40B4-BE49-F238E27FC236}">
                <a16:creationId xmlns:a16="http://schemas.microsoft.com/office/drawing/2014/main" id="{E75A3B3B-CFB2-401D-AA1E-73555080593E}"/>
              </a:ext>
            </a:extLst>
          </p:cNvPr>
          <p:cNvSpPr>
            <a:spLocks noChangeArrowheads="1"/>
          </p:cNvSpPr>
          <p:nvPr/>
        </p:nvSpPr>
        <p:spPr bwMode="auto">
          <a:xfrm>
            <a:off x="1403350" y="2205038"/>
            <a:ext cx="63373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FF0000"/>
                </a:solidFill>
                <a:ea typeface="楷体_GB2312" pitchFamily="49" charset="-122"/>
              </a:rPr>
              <a:t>稀溶液的依数性</a:t>
            </a:r>
            <a:r>
              <a:rPr lang="zh-CN" altLang="en-US" sz="2200" b="1">
                <a:solidFill>
                  <a:srgbClr val="3333FF"/>
                </a:solidFill>
                <a:ea typeface="楷体_GB2312" pitchFamily="49" charset="-122"/>
              </a:rPr>
              <a:t>：稀溶液的沸点升高、冰点下降、蒸汽压下降、渗透压等数值仅</a:t>
            </a:r>
            <a:r>
              <a:rPr lang="zh-CN" altLang="en-US" sz="2200" b="1">
                <a:solidFill>
                  <a:srgbClr val="FF0000"/>
                </a:solidFill>
                <a:ea typeface="楷体_GB2312" pitchFamily="49" charset="-122"/>
              </a:rPr>
              <a:t>与溶液中的溶质数有关</a:t>
            </a:r>
            <a:r>
              <a:rPr lang="zh-CN" altLang="en-US" sz="2200" b="1">
                <a:ea typeface="楷体_GB2312" pitchFamily="49" charset="-122"/>
              </a:rPr>
              <a:t>，</a:t>
            </a:r>
            <a:r>
              <a:rPr lang="zh-CN" altLang="en-US" sz="2200" b="1">
                <a:solidFill>
                  <a:schemeClr val="tx2"/>
                </a:solidFill>
                <a:ea typeface="楷体_GB2312" pitchFamily="49" charset="-122"/>
              </a:rPr>
              <a:t>而</a:t>
            </a:r>
            <a:r>
              <a:rPr lang="zh-CN" altLang="en-US" sz="2200" b="1">
                <a:solidFill>
                  <a:srgbClr val="FF0000"/>
                </a:solidFill>
                <a:ea typeface="楷体_GB2312" pitchFamily="49" charset="-122"/>
              </a:rPr>
              <a:t>与溶质的本性无关</a:t>
            </a:r>
            <a:r>
              <a:rPr lang="zh-CN" altLang="en-US" sz="2200" b="1">
                <a:solidFill>
                  <a:srgbClr val="3333FF"/>
                </a:solidFill>
                <a:ea typeface="楷体_GB2312" pitchFamily="49" charset="-122"/>
              </a:rPr>
              <a:t>的这些性质被称为稀溶液的依数性。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a:extLst>
              <a:ext uri="{FF2B5EF4-FFF2-40B4-BE49-F238E27FC236}">
                <a16:creationId xmlns:a16="http://schemas.microsoft.com/office/drawing/2014/main" id="{FC759098-25AC-43A8-9F86-A60A5603AE63}"/>
              </a:ext>
            </a:extLst>
          </p:cNvPr>
          <p:cNvSpPr>
            <a:spLocks noGrp="1"/>
          </p:cNvSpPr>
          <p:nvPr>
            <p:ph type="sldNum" sz="quarter" idx="12"/>
          </p:nvPr>
        </p:nvSpPr>
        <p:spPr/>
        <p:txBody>
          <a:bodyPr/>
          <a:lstStyle/>
          <a:p>
            <a:fld id="{581C656F-730B-483C-909F-B503DA5DB132}" type="slidenum">
              <a:rPr lang="en-US" altLang="zh-CN"/>
              <a:pPr/>
              <a:t>34</a:t>
            </a:fld>
            <a:endParaRPr lang="en-US" altLang="zh-CN"/>
          </a:p>
        </p:txBody>
      </p:sp>
      <p:graphicFrame>
        <p:nvGraphicFramePr>
          <p:cNvPr id="147460" name="Object 4">
            <a:extLst>
              <a:ext uri="{FF2B5EF4-FFF2-40B4-BE49-F238E27FC236}">
                <a16:creationId xmlns:a16="http://schemas.microsoft.com/office/drawing/2014/main" id="{24E1CFA8-E43C-4229-8973-1F5D3ACC297C}"/>
              </a:ext>
            </a:extLst>
          </p:cNvPr>
          <p:cNvGraphicFramePr>
            <a:graphicFrameLocks noChangeAspect="1"/>
          </p:cNvGraphicFramePr>
          <p:nvPr>
            <p:extLst>
              <p:ext uri="{D42A27DB-BD31-4B8C-83A1-F6EECF244321}">
                <p14:modId xmlns:p14="http://schemas.microsoft.com/office/powerpoint/2010/main" val="520442206"/>
              </p:ext>
            </p:extLst>
          </p:nvPr>
        </p:nvGraphicFramePr>
        <p:xfrm>
          <a:off x="2773363" y="701675"/>
          <a:ext cx="574675" cy="493713"/>
        </p:xfrm>
        <a:graphic>
          <a:graphicData uri="http://schemas.openxmlformats.org/presentationml/2006/ole">
            <mc:AlternateContent xmlns:mc="http://schemas.openxmlformats.org/markup-compatibility/2006">
              <mc:Choice xmlns:v="urn:schemas-microsoft-com:vml" Requires="v">
                <p:oleObj spid="_x0000_s147926" name="公式" r:id="rId3" imgW="266584" imgH="228501" progId="Equation.3">
                  <p:embed/>
                </p:oleObj>
              </mc:Choice>
              <mc:Fallback>
                <p:oleObj name="公式" r:id="rId3" imgW="266584"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701675"/>
                        <a:ext cx="574675" cy="493713"/>
                      </a:xfrm>
                      <a:prstGeom prst="rect">
                        <a:avLst/>
                      </a:prstGeom>
                      <a:solidFill>
                        <a:schemeClr val="accent1"/>
                      </a:solidFill>
                    </p:spPr>
                  </p:pic>
                </p:oleObj>
              </mc:Fallback>
            </mc:AlternateContent>
          </a:graphicData>
        </a:graphic>
      </p:graphicFrame>
      <p:graphicFrame>
        <p:nvGraphicFramePr>
          <p:cNvPr id="147461" name="Object 5">
            <a:extLst>
              <a:ext uri="{FF2B5EF4-FFF2-40B4-BE49-F238E27FC236}">
                <a16:creationId xmlns:a16="http://schemas.microsoft.com/office/drawing/2014/main" id="{116AA0F4-C8A3-4AAE-8FAD-5E1F31CF1127}"/>
              </a:ext>
            </a:extLst>
          </p:cNvPr>
          <p:cNvGraphicFramePr>
            <a:graphicFrameLocks noChangeAspect="1"/>
          </p:cNvGraphicFramePr>
          <p:nvPr>
            <p:extLst>
              <p:ext uri="{D42A27DB-BD31-4B8C-83A1-F6EECF244321}">
                <p14:modId xmlns:p14="http://schemas.microsoft.com/office/powerpoint/2010/main" val="1084651888"/>
              </p:ext>
            </p:extLst>
          </p:nvPr>
        </p:nvGraphicFramePr>
        <p:xfrm>
          <a:off x="2773363" y="1466850"/>
          <a:ext cx="647700" cy="522288"/>
        </p:xfrm>
        <a:graphic>
          <a:graphicData uri="http://schemas.openxmlformats.org/presentationml/2006/ole">
            <mc:AlternateContent xmlns:mc="http://schemas.openxmlformats.org/markup-compatibility/2006">
              <mc:Choice xmlns:v="urn:schemas-microsoft-com:vml" Requires="v">
                <p:oleObj spid="_x0000_s147927" name="公式" r:id="rId5" imgW="291973" imgH="241195" progId="Equation.3">
                  <p:embed/>
                </p:oleObj>
              </mc:Choice>
              <mc:Fallback>
                <p:oleObj name="公式" r:id="rId5" imgW="291973"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3363" y="1466850"/>
                        <a:ext cx="647700" cy="522288"/>
                      </a:xfrm>
                      <a:prstGeom prst="rect">
                        <a:avLst/>
                      </a:prstGeom>
                      <a:solidFill>
                        <a:schemeClr val="accent1"/>
                      </a:solidFill>
                    </p:spPr>
                  </p:pic>
                </p:oleObj>
              </mc:Fallback>
            </mc:AlternateContent>
          </a:graphicData>
        </a:graphic>
      </p:graphicFrame>
      <p:sp>
        <p:nvSpPr>
          <p:cNvPr id="147463" name="Rectangle 7">
            <a:extLst>
              <a:ext uri="{FF2B5EF4-FFF2-40B4-BE49-F238E27FC236}">
                <a16:creationId xmlns:a16="http://schemas.microsoft.com/office/drawing/2014/main" id="{24C0606E-9C3C-4DA9-8862-F9B11AE71EF2}"/>
              </a:ext>
            </a:extLst>
          </p:cNvPr>
          <p:cNvSpPr>
            <a:spLocks noChangeArrowheads="1"/>
          </p:cNvSpPr>
          <p:nvPr/>
        </p:nvSpPr>
        <p:spPr bwMode="auto">
          <a:xfrm>
            <a:off x="827088" y="676275"/>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沸点升高的数值</a:t>
            </a:r>
          </a:p>
        </p:txBody>
      </p:sp>
      <p:sp>
        <p:nvSpPr>
          <p:cNvPr id="147464" name="Rectangle 8">
            <a:extLst>
              <a:ext uri="{FF2B5EF4-FFF2-40B4-BE49-F238E27FC236}">
                <a16:creationId xmlns:a16="http://schemas.microsoft.com/office/drawing/2014/main" id="{BE2765DD-4A07-4087-81AE-6B3967778E57}"/>
              </a:ext>
            </a:extLst>
          </p:cNvPr>
          <p:cNvSpPr>
            <a:spLocks noChangeArrowheads="1"/>
          </p:cNvSpPr>
          <p:nvPr/>
        </p:nvSpPr>
        <p:spPr bwMode="auto">
          <a:xfrm>
            <a:off x="855663" y="1468438"/>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冰点降低的数值</a:t>
            </a:r>
          </a:p>
        </p:txBody>
      </p:sp>
      <p:sp>
        <p:nvSpPr>
          <p:cNvPr id="147465" name="Rectangle 9">
            <a:extLst>
              <a:ext uri="{FF2B5EF4-FFF2-40B4-BE49-F238E27FC236}">
                <a16:creationId xmlns:a16="http://schemas.microsoft.com/office/drawing/2014/main" id="{BF2E981B-9169-4248-840A-6450B79711B2}"/>
              </a:ext>
            </a:extLst>
          </p:cNvPr>
          <p:cNvSpPr>
            <a:spLocks noChangeArrowheads="1"/>
          </p:cNvSpPr>
          <p:nvPr/>
        </p:nvSpPr>
        <p:spPr bwMode="auto">
          <a:xfrm>
            <a:off x="4356100" y="820738"/>
            <a:ext cx="3095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正比于溶液的浓度，与溶质的分子量</a:t>
            </a:r>
            <a:r>
              <a:rPr lang="en-US" altLang="zh-CN" sz="2000" b="1">
                <a:solidFill>
                  <a:srgbClr val="3333FF"/>
                </a:solidFill>
                <a:ea typeface="楷体_GB2312" pitchFamily="49" charset="-122"/>
              </a:rPr>
              <a:t>M</a:t>
            </a:r>
            <a:r>
              <a:rPr lang="zh-CN" altLang="en-US" sz="2000" b="1">
                <a:solidFill>
                  <a:srgbClr val="3333FF"/>
                </a:solidFill>
                <a:ea typeface="楷体_GB2312" pitchFamily="49" charset="-122"/>
              </a:rPr>
              <a:t>成反比。</a:t>
            </a:r>
          </a:p>
        </p:txBody>
      </p:sp>
      <p:sp>
        <p:nvSpPr>
          <p:cNvPr id="147467" name="AutoShape 11">
            <a:extLst>
              <a:ext uri="{FF2B5EF4-FFF2-40B4-BE49-F238E27FC236}">
                <a16:creationId xmlns:a16="http://schemas.microsoft.com/office/drawing/2014/main" id="{F640EA8B-8CF1-4F96-9149-6E8DFFF26FF6}"/>
              </a:ext>
            </a:extLst>
          </p:cNvPr>
          <p:cNvSpPr>
            <a:spLocks/>
          </p:cNvSpPr>
          <p:nvPr/>
        </p:nvSpPr>
        <p:spPr bwMode="auto">
          <a:xfrm>
            <a:off x="3421063" y="892175"/>
            <a:ext cx="215900" cy="647700"/>
          </a:xfrm>
          <a:prstGeom prst="rightBrace">
            <a:avLst>
              <a:gd name="adj1" fmla="val 25000"/>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8" name="AutoShape 12">
            <a:extLst>
              <a:ext uri="{FF2B5EF4-FFF2-40B4-BE49-F238E27FC236}">
                <a16:creationId xmlns:a16="http://schemas.microsoft.com/office/drawing/2014/main" id="{2526EF51-8D76-4164-8376-F22640E656C2}"/>
              </a:ext>
            </a:extLst>
          </p:cNvPr>
          <p:cNvSpPr>
            <a:spLocks noChangeArrowheads="1"/>
          </p:cNvSpPr>
          <p:nvPr/>
        </p:nvSpPr>
        <p:spPr bwMode="auto">
          <a:xfrm>
            <a:off x="3781425" y="1108075"/>
            <a:ext cx="431800" cy="215900"/>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7469" name="Object 13">
            <a:extLst>
              <a:ext uri="{FF2B5EF4-FFF2-40B4-BE49-F238E27FC236}">
                <a16:creationId xmlns:a16="http://schemas.microsoft.com/office/drawing/2014/main" id="{6CD38D2A-2683-42D2-A45F-9BD67BFB4BB6}"/>
              </a:ext>
            </a:extLst>
          </p:cNvPr>
          <p:cNvGraphicFramePr>
            <a:graphicFrameLocks noChangeAspect="1"/>
          </p:cNvGraphicFramePr>
          <p:nvPr>
            <p:extLst>
              <p:ext uri="{D42A27DB-BD31-4B8C-83A1-F6EECF244321}">
                <p14:modId xmlns:p14="http://schemas.microsoft.com/office/powerpoint/2010/main" val="2545137583"/>
              </p:ext>
            </p:extLst>
          </p:nvPr>
        </p:nvGraphicFramePr>
        <p:xfrm>
          <a:off x="1476375" y="2349500"/>
          <a:ext cx="1963738" cy="947738"/>
        </p:xfrm>
        <a:graphic>
          <a:graphicData uri="http://schemas.openxmlformats.org/presentationml/2006/ole">
            <mc:AlternateContent xmlns:mc="http://schemas.openxmlformats.org/markup-compatibility/2006">
              <mc:Choice xmlns:v="urn:schemas-microsoft-com:vml" Requires="v">
                <p:oleObj spid="_x0000_s147928" name="公式" r:id="rId7" imgW="812520" imgH="393480" progId="Equation.3">
                  <p:embed/>
                </p:oleObj>
              </mc:Choice>
              <mc:Fallback>
                <p:oleObj name="公式" r:id="rId7" imgW="812520" imgH="3934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349500"/>
                        <a:ext cx="1963738" cy="947738"/>
                      </a:xfrm>
                      <a:prstGeom prst="rect">
                        <a:avLst/>
                      </a:prstGeom>
                      <a:solidFill>
                        <a:srgbClr val="FFFF99"/>
                      </a:solidFill>
                      <a:ln w="9525">
                        <a:solidFill>
                          <a:srgbClr val="FF0000"/>
                        </a:solidFill>
                        <a:miter lim="800000"/>
                        <a:headEnd/>
                        <a:tailEnd/>
                      </a:ln>
                    </p:spPr>
                  </p:pic>
                </p:oleObj>
              </mc:Fallback>
            </mc:AlternateContent>
          </a:graphicData>
        </a:graphic>
      </p:graphicFrame>
      <p:graphicFrame>
        <p:nvGraphicFramePr>
          <p:cNvPr id="147470" name="Object 14">
            <a:extLst>
              <a:ext uri="{FF2B5EF4-FFF2-40B4-BE49-F238E27FC236}">
                <a16:creationId xmlns:a16="http://schemas.microsoft.com/office/drawing/2014/main" id="{A294CA78-5EE2-4A64-8D72-AC74F6703680}"/>
              </a:ext>
            </a:extLst>
          </p:cNvPr>
          <p:cNvGraphicFramePr>
            <a:graphicFrameLocks noChangeAspect="1"/>
          </p:cNvGraphicFramePr>
          <p:nvPr>
            <p:extLst>
              <p:ext uri="{D42A27DB-BD31-4B8C-83A1-F6EECF244321}">
                <p14:modId xmlns:p14="http://schemas.microsoft.com/office/powerpoint/2010/main" val="2205696537"/>
              </p:ext>
            </p:extLst>
          </p:nvPr>
        </p:nvGraphicFramePr>
        <p:xfrm>
          <a:off x="4457700" y="2349500"/>
          <a:ext cx="1957388" cy="901700"/>
        </p:xfrm>
        <a:graphic>
          <a:graphicData uri="http://schemas.openxmlformats.org/presentationml/2006/ole">
            <mc:AlternateContent xmlns:mc="http://schemas.openxmlformats.org/markup-compatibility/2006">
              <mc:Choice xmlns:v="urn:schemas-microsoft-com:vml" Requires="v">
                <p:oleObj spid="_x0000_s147929" name="公式" r:id="rId9" imgW="850680" imgH="393480" progId="Equation.3">
                  <p:embed/>
                </p:oleObj>
              </mc:Choice>
              <mc:Fallback>
                <p:oleObj name="公式" r:id="rId9" imgW="850680" imgH="3934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7700" y="2349500"/>
                        <a:ext cx="1957388" cy="901700"/>
                      </a:xfrm>
                      <a:prstGeom prst="rect">
                        <a:avLst/>
                      </a:prstGeom>
                      <a:solidFill>
                        <a:srgbClr val="FFFF99"/>
                      </a:solidFill>
                      <a:ln w="9525">
                        <a:solidFill>
                          <a:srgbClr val="FF0000"/>
                        </a:solidFill>
                        <a:miter lim="800000"/>
                        <a:headEnd/>
                        <a:tailEnd/>
                      </a:ln>
                    </p:spPr>
                  </p:pic>
                </p:oleObj>
              </mc:Fallback>
            </mc:AlternateContent>
          </a:graphicData>
        </a:graphic>
      </p:graphicFrame>
      <p:sp>
        <p:nvSpPr>
          <p:cNvPr id="147471" name="Rectangle 15">
            <a:extLst>
              <a:ext uri="{FF2B5EF4-FFF2-40B4-BE49-F238E27FC236}">
                <a16:creationId xmlns:a16="http://schemas.microsoft.com/office/drawing/2014/main" id="{D442DE2D-15DA-4DC6-8CE4-1C5F574F9FD7}"/>
              </a:ext>
            </a:extLst>
          </p:cNvPr>
          <p:cNvSpPr>
            <a:spLocks noChangeArrowheads="1"/>
          </p:cNvSpPr>
          <p:nvPr/>
        </p:nvSpPr>
        <p:spPr bwMode="auto">
          <a:xfrm>
            <a:off x="1670050" y="3644900"/>
            <a:ext cx="2670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8000"/>
                </a:solidFill>
                <a:ea typeface="楷体_GB2312" pitchFamily="49" charset="-122"/>
              </a:rPr>
              <a:t>—— </a:t>
            </a:r>
            <a:r>
              <a:rPr lang="zh-CN" altLang="en-US" b="1">
                <a:solidFill>
                  <a:srgbClr val="008000"/>
                </a:solidFill>
                <a:ea typeface="楷体_GB2312" pitchFamily="49" charset="-122"/>
              </a:rPr>
              <a:t>溶液的浓度</a:t>
            </a:r>
          </a:p>
        </p:txBody>
      </p:sp>
      <p:graphicFrame>
        <p:nvGraphicFramePr>
          <p:cNvPr id="147472" name="Object 16">
            <a:extLst>
              <a:ext uri="{FF2B5EF4-FFF2-40B4-BE49-F238E27FC236}">
                <a16:creationId xmlns:a16="http://schemas.microsoft.com/office/drawing/2014/main" id="{512E20E2-990F-41CA-A1E6-BFF3C6A8692F}"/>
              </a:ext>
            </a:extLst>
          </p:cNvPr>
          <p:cNvGraphicFramePr>
            <a:graphicFrameLocks noChangeAspect="1"/>
          </p:cNvGraphicFramePr>
          <p:nvPr>
            <p:extLst>
              <p:ext uri="{D42A27DB-BD31-4B8C-83A1-F6EECF244321}">
                <p14:modId xmlns:p14="http://schemas.microsoft.com/office/powerpoint/2010/main" val="2708173284"/>
              </p:ext>
            </p:extLst>
          </p:nvPr>
        </p:nvGraphicFramePr>
        <p:xfrm>
          <a:off x="1131888" y="4076700"/>
          <a:ext cx="503237" cy="576263"/>
        </p:xfrm>
        <a:graphic>
          <a:graphicData uri="http://schemas.openxmlformats.org/presentationml/2006/ole">
            <mc:AlternateContent xmlns:mc="http://schemas.openxmlformats.org/markup-compatibility/2006">
              <mc:Choice xmlns:v="urn:schemas-microsoft-com:vml" Requires="v">
                <p:oleObj spid="_x0000_s147930" name="Equation" r:id="rId11" imgW="203040" imgH="228600" progId="Equation.DSMT4">
                  <p:embed/>
                </p:oleObj>
              </mc:Choice>
              <mc:Fallback>
                <p:oleObj name="Equation" r:id="rId11" imgW="20304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1888" y="4076700"/>
                        <a:ext cx="503237" cy="5762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7473" name="Object 17">
            <a:extLst>
              <a:ext uri="{FF2B5EF4-FFF2-40B4-BE49-F238E27FC236}">
                <a16:creationId xmlns:a16="http://schemas.microsoft.com/office/drawing/2014/main" id="{382DBC9B-2938-49F2-AD7C-0968E5902AF3}"/>
              </a:ext>
            </a:extLst>
          </p:cNvPr>
          <p:cNvGraphicFramePr>
            <a:graphicFrameLocks noChangeAspect="1"/>
          </p:cNvGraphicFramePr>
          <p:nvPr>
            <p:extLst>
              <p:ext uri="{D42A27DB-BD31-4B8C-83A1-F6EECF244321}">
                <p14:modId xmlns:p14="http://schemas.microsoft.com/office/powerpoint/2010/main" val="2986289707"/>
              </p:ext>
            </p:extLst>
          </p:nvPr>
        </p:nvGraphicFramePr>
        <p:xfrm>
          <a:off x="1116013" y="4579938"/>
          <a:ext cx="552450" cy="576262"/>
        </p:xfrm>
        <a:graphic>
          <a:graphicData uri="http://schemas.openxmlformats.org/presentationml/2006/ole">
            <mc:AlternateContent xmlns:mc="http://schemas.openxmlformats.org/markup-compatibility/2006">
              <mc:Choice xmlns:v="urn:schemas-microsoft-com:vml" Requires="v">
                <p:oleObj spid="_x0000_s147931" name="Equation" r:id="rId13" imgW="228600" imgH="241200" progId="Equation.DSMT4">
                  <p:embed/>
                </p:oleObj>
              </mc:Choice>
              <mc:Fallback>
                <p:oleObj name="Equation" r:id="rId13" imgW="228600" imgH="2412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4579938"/>
                        <a:ext cx="552450" cy="5762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7474" name="Object 18">
            <a:extLst>
              <a:ext uri="{FF2B5EF4-FFF2-40B4-BE49-F238E27FC236}">
                <a16:creationId xmlns:a16="http://schemas.microsoft.com/office/drawing/2014/main" id="{DD709D35-D903-4666-B7C8-5C5BD9B1C0CF}"/>
              </a:ext>
            </a:extLst>
          </p:cNvPr>
          <p:cNvGraphicFramePr>
            <a:graphicFrameLocks noChangeAspect="1"/>
          </p:cNvGraphicFramePr>
          <p:nvPr>
            <p:extLst>
              <p:ext uri="{D42A27DB-BD31-4B8C-83A1-F6EECF244321}">
                <p14:modId xmlns:p14="http://schemas.microsoft.com/office/powerpoint/2010/main" val="3551311298"/>
              </p:ext>
            </p:extLst>
          </p:nvPr>
        </p:nvGraphicFramePr>
        <p:xfrm>
          <a:off x="1114425" y="5108575"/>
          <a:ext cx="504825" cy="407988"/>
        </p:xfrm>
        <a:graphic>
          <a:graphicData uri="http://schemas.openxmlformats.org/presentationml/2006/ole">
            <mc:AlternateContent xmlns:mc="http://schemas.openxmlformats.org/markup-compatibility/2006">
              <mc:Choice xmlns:v="urn:schemas-microsoft-com:vml" Requires="v">
                <p:oleObj spid="_x0000_s147932" name="Equation" r:id="rId15" imgW="203040" imgH="164880" progId="Equation.DSMT4">
                  <p:embed/>
                </p:oleObj>
              </mc:Choice>
              <mc:Fallback>
                <p:oleObj name="Equation" r:id="rId15" imgW="203040" imgH="16488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4425" y="5108575"/>
                        <a:ext cx="504825" cy="4079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7476" name="Rectangle 20">
            <a:extLst>
              <a:ext uri="{FF2B5EF4-FFF2-40B4-BE49-F238E27FC236}">
                <a16:creationId xmlns:a16="http://schemas.microsoft.com/office/drawing/2014/main" id="{D8F9CF9B-1F0D-4D46-BDCC-3F3EBD84A085}"/>
              </a:ext>
            </a:extLst>
          </p:cNvPr>
          <p:cNvSpPr>
            <a:spLocks noChangeArrowheads="1"/>
          </p:cNvSpPr>
          <p:nvPr/>
        </p:nvSpPr>
        <p:spPr bwMode="auto">
          <a:xfrm>
            <a:off x="1670050" y="4148138"/>
            <a:ext cx="2757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8000"/>
                </a:solidFill>
                <a:ea typeface="楷体_GB2312" pitchFamily="49" charset="-122"/>
              </a:rPr>
              <a:t>—— </a:t>
            </a:r>
            <a:r>
              <a:rPr lang="zh-CN" altLang="en-US" b="1">
                <a:solidFill>
                  <a:srgbClr val="008000"/>
                </a:solidFill>
                <a:ea typeface="楷体_GB2312" pitchFamily="49" charset="-122"/>
              </a:rPr>
              <a:t>溶剂的沸点升高常数</a:t>
            </a:r>
          </a:p>
        </p:txBody>
      </p:sp>
      <p:sp>
        <p:nvSpPr>
          <p:cNvPr id="147477" name="Rectangle 21">
            <a:extLst>
              <a:ext uri="{FF2B5EF4-FFF2-40B4-BE49-F238E27FC236}">
                <a16:creationId xmlns:a16="http://schemas.microsoft.com/office/drawing/2014/main" id="{55BB1DFD-5C39-46C4-A030-2198B0A8D507}"/>
              </a:ext>
            </a:extLst>
          </p:cNvPr>
          <p:cNvSpPr>
            <a:spLocks noChangeArrowheads="1"/>
          </p:cNvSpPr>
          <p:nvPr/>
        </p:nvSpPr>
        <p:spPr bwMode="auto">
          <a:xfrm>
            <a:off x="1670050" y="4646613"/>
            <a:ext cx="2757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8000"/>
                </a:solidFill>
                <a:ea typeface="楷体_GB2312" pitchFamily="49" charset="-122"/>
              </a:rPr>
              <a:t>—— </a:t>
            </a:r>
            <a:r>
              <a:rPr lang="zh-CN" altLang="en-US" b="1">
                <a:solidFill>
                  <a:srgbClr val="008000"/>
                </a:solidFill>
                <a:ea typeface="楷体_GB2312" pitchFamily="49" charset="-122"/>
              </a:rPr>
              <a:t>溶剂的冰点降低常数</a:t>
            </a:r>
          </a:p>
        </p:txBody>
      </p:sp>
      <p:sp>
        <p:nvSpPr>
          <p:cNvPr id="147478" name="Rectangle 22">
            <a:extLst>
              <a:ext uri="{FF2B5EF4-FFF2-40B4-BE49-F238E27FC236}">
                <a16:creationId xmlns:a16="http://schemas.microsoft.com/office/drawing/2014/main" id="{71238B4C-7EBF-46AC-BFE0-655FF2D61AFE}"/>
              </a:ext>
            </a:extLst>
          </p:cNvPr>
          <p:cNvSpPr>
            <a:spLocks noChangeArrowheads="1"/>
          </p:cNvSpPr>
          <p:nvPr/>
        </p:nvSpPr>
        <p:spPr bwMode="auto">
          <a:xfrm>
            <a:off x="1670050" y="5156200"/>
            <a:ext cx="1836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8000"/>
                </a:solidFill>
                <a:ea typeface="楷体_GB2312" pitchFamily="49" charset="-122"/>
              </a:rPr>
              <a:t>—— </a:t>
            </a:r>
            <a:r>
              <a:rPr lang="zh-CN" altLang="en-US" b="1">
                <a:solidFill>
                  <a:srgbClr val="008000"/>
                </a:solidFill>
                <a:ea typeface="楷体_GB2312" pitchFamily="49" charset="-122"/>
              </a:rPr>
              <a:t>溶质分子量</a:t>
            </a:r>
          </a:p>
        </p:txBody>
      </p:sp>
      <p:grpSp>
        <p:nvGrpSpPr>
          <p:cNvPr id="147491" name="Group 35">
            <a:extLst>
              <a:ext uri="{FF2B5EF4-FFF2-40B4-BE49-F238E27FC236}">
                <a16:creationId xmlns:a16="http://schemas.microsoft.com/office/drawing/2014/main" id="{A276A384-8816-42AF-8A8D-0BE460493385}"/>
              </a:ext>
            </a:extLst>
          </p:cNvPr>
          <p:cNvGrpSpPr>
            <a:grpSpLocks/>
          </p:cNvGrpSpPr>
          <p:nvPr/>
        </p:nvGrpSpPr>
        <p:grpSpPr bwMode="auto">
          <a:xfrm>
            <a:off x="4427538" y="2997200"/>
            <a:ext cx="4364037" cy="3086100"/>
            <a:chOff x="3152" y="1916"/>
            <a:chExt cx="2749" cy="1944"/>
          </a:xfrm>
        </p:grpSpPr>
        <p:graphicFrame>
          <p:nvGraphicFramePr>
            <p:cNvPr id="147481" name="Object 25">
              <a:extLst>
                <a:ext uri="{FF2B5EF4-FFF2-40B4-BE49-F238E27FC236}">
                  <a16:creationId xmlns:a16="http://schemas.microsoft.com/office/drawing/2014/main" id="{19BE5B99-DB85-4837-87C4-221D83FA04D5}"/>
                </a:ext>
              </a:extLst>
            </p:cNvPr>
            <p:cNvGraphicFramePr>
              <a:graphicFrameLocks noChangeAspect="1"/>
            </p:cNvGraphicFramePr>
            <p:nvPr>
              <p:extLst>
                <p:ext uri="{D42A27DB-BD31-4B8C-83A1-F6EECF244321}">
                  <p14:modId xmlns:p14="http://schemas.microsoft.com/office/powerpoint/2010/main" val="1180012343"/>
                </p:ext>
              </p:extLst>
            </p:nvPr>
          </p:nvGraphicFramePr>
          <p:xfrm>
            <a:off x="3152" y="2415"/>
            <a:ext cx="1217" cy="655"/>
          </p:xfrm>
          <a:graphic>
            <a:graphicData uri="http://schemas.openxmlformats.org/presentationml/2006/ole">
              <mc:AlternateContent xmlns:mc="http://schemas.openxmlformats.org/markup-compatibility/2006">
                <mc:Choice xmlns:v="urn:schemas-microsoft-com:vml" Requires="v">
                  <p:oleObj spid="_x0000_s147933" name="公式" r:id="rId17" imgW="799920" imgH="431640" progId="Equation.3">
                    <p:embed/>
                  </p:oleObj>
                </mc:Choice>
                <mc:Fallback>
                  <p:oleObj name="公式" r:id="rId17" imgW="799920" imgH="43164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52" y="2415"/>
                          <a:ext cx="1217" cy="655"/>
                        </a:xfrm>
                        <a:prstGeom prst="rect">
                          <a:avLst/>
                        </a:prstGeom>
                        <a:solidFill>
                          <a:srgbClr val="FFFF99"/>
                        </a:solidFill>
                        <a:ln w="9525">
                          <a:solidFill>
                            <a:srgbClr val="FF0000"/>
                          </a:solidFill>
                          <a:miter lim="800000"/>
                          <a:headEnd/>
                          <a:tailEnd/>
                        </a:ln>
                      </p:spPr>
                    </p:pic>
                  </p:oleObj>
                </mc:Fallback>
              </mc:AlternateContent>
            </a:graphicData>
          </a:graphic>
        </p:graphicFrame>
        <p:graphicFrame>
          <p:nvGraphicFramePr>
            <p:cNvPr id="147482" name="Object 26">
              <a:extLst>
                <a:ext uri="{FF2B5EF4-FFF2-40B4-BE49-F238E27FC236}">
                  <a16:creationId xmlns:a16="http://schemas.microsoft.com/office/drawing/2014/main" id="{6BE82167-2A78-4279-B2D7-C06F9E90BC56}"/>
                </a:ext>
              </a:extLst>
            </p:cNvPr>
            <p:cNvGraphicFramePr>
              <a:graphicFrameLocks noChangeAspect="1"/>
            </p:cNvGraphicFramePr>
            <p:nvPr>
              <p:extLst>
                <p:ext uri="{D42A27DB-BD31-4B8C-83A1-F6EECF244321}">
                  <p14:modId xmlns:p14="http://schemas.microsoft.com/office/powerpoint/2010/main" val="1582422702"/>
                </p:ext>
              </p:extLst>
            </p:nvPr>
          </p:nvGraphicFramePr>
          <p:xfrm>
            <a:off x="3198" y="3186"/>
            <a:ext cx="1236" cy="674"/>
          </p:xfrm>
          <a:graphic>
            <a:graphicData uri="http://schemas.openxmlformats.org/presentationml/2006/ole">
              <mc:AlternateContent xmlns:mc="http://schemas.openxmlformats.org/markup-compatibility/2006">
                <mc:Choice xmlns:v="urn:schemas-microsoft-com:vml" Requires="v">
                  <p:oleObj spid="_x0000_s147934" name="公式" r:id="rId19" imgW="812520" imgH="444240" progId="Equation.3">
                    <p:embed/>
                  </p:oleObj>
                </mc:Choice>
                <mc:Fallback>
                  <p:oleObj name="公式" r:id="rId19" imgW="812520" imgH="44424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8" y="3186"/>
                          <a:ext cx="1236" cy="674"/>
                        </a:xfrm>
                        <a:prstGeom prst="rect">
                          <a:avLst/>
                        </a:prstGeom>
                        <a:solidFill>
                          <a:srgbClr val="FFFF99"/>
                        </a:solidFill>
                        <a:ln w="9525">
                          <a:solidFill>
                            <a:srgbClr val="FF0000"/>
                          </a:solidFill>
                          <a:miter lim="800000"/>
                          <a:headEnd/>
                          <a:tailEnd/>
                        </a:ln>
                      </p:spPr>
                    </p:pic>
                  </p:oleObj>
                </mc:Fallback>
              </mc:AlternateContent>
            </a:graphicData>
          </a:graphic>
        </p:graphicFrame>
        <p:sp>
          <p:nvSpPr>
            <p:cNvPr id="147483" name="Text Box 27">
              <a:extLst>
                <a:ext uri="{FF2B5EF4-FFF2-40B4-BE49-F238E27FC236}">
                  <a16:creationId xmlns:a16="http://schemas.microsoft.com/office/drawing/2014/main" id="{BFC80195-C7CA-4BF9-8C6A-1AA233BBA0BA}"/>
                </a:ext>
              </a:extLst>
            </p:cNvPr>
            <p:cNvSpPr txBox="1">
              <a:spLocks noChangeArrowheads="1"/>
            </p:cNvSpPr>
            <p:nvPr/>
          </p:nvSpPr>
          <p:spPr bwMode="auto">
            <a:xfrm>
              <a:off x="4451" y="1916"/>
              <a:ext cx="986"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3333FF"/>
                  </a:solidFill>
                  <a:ea typeface="楷体_GB2312" pitchFamily="49" charset="-122"/>
                </a:rPr>
                <a:t>纯溶剂的沸点</a:t>
              </a:r>
            </a:p>
          </p:txBody>
        </p:sp>
        <p:sp>
          <p:nvSpPr>
            <p:cNvPr id="147484" name="Text Box 28">
              <a:extLst>
                <a:ext uri="{FF2B5EF4-FFF2-40B4-BE49-F238E27FC236}">
                  <a16:creationId xmlns:a16="http://schemas.microsoft.com/office/drawing/2014/main" id="{0F369468-0DAE-45BC-9F34-30DFAAD2A375}"/>
                </a:ext>
              </a:extLst>
            </p:cNvPr>
            <p:cNvSpPr txBox="1">
              <a:spLocks noChangeArrowheads="1"/>
            </p:cNvSpPr>
            <p:nvPr/>
          </p:nvSpPr>
          <p:spPr bwMode="auto">
            <a:xfrm>
              <a:off x="4574" y="2781"/>
              <a:ext cx="1295"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3333FF"/>
                  </a:solidFill>
                  <a:ea typeface="楷体_GB2312" pitchFamily="49" charset="-122"/>
                </a:rPr>
                <a:t>1g</a:t>
              </a:r>
              <a:r>
                <a:rPr lang="zh-CN" altLang="en-US" b="1">
                  <a:solidFill>
                    <a:srgbClr val="3333FF"/>
                  </a:solidFill>
                  <a:ea typeface="楷体_GB2312" pitchFamily="49" charset="-122"/>
                </a:rPr>
                <a:t>溶剂的汽化潜热</a:t>
              </a:r>
            </a:p>
          </p:txBody>
        </p:sp>
        <p:sp>
          <p:nvSpPr>
            <p:cNvPr id="147485" name="Text Box 29">
              <a:extLst>
                <a:ext uri="{FF2B5EF4-FFF2-40B4-BE49-F238E27FC236}">
                  <a16:creationId xmlns:a16="http://schemas.microsoft.com/office/drawing/2014/main" id="{9F529913-97AF-423E-8A5D-78C331F5765E}"/>
                </a:ext>
              </a:extLst>
            </p:cNvPr>
            <p:cNvSpPr txBox="1">
              <a:spLocks noChangeArrowheads="1"/>
            </p:cNvSpPr>
            <p:nvPr/>
          </p:nvSpPr>
          <p:spPr bwMode="auto">
            <a:xfrm>
              <a:off x="4529" y="3232"/>
              <a:ext cx="986"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3333FF"/>
                  </a:solidFill>
                  <a:ea typeface="楷体_GB2312" pitchFamily="49" charset="-122"/>
                </a:rPr>
                <a:t>纯溶剂的冰点</a:t>
              </a:r>
            </a:p>
          </p:txBody>
        </p:sp>
        <p:sp>
          <p:nvSpPr>
            <p:cNvPr id="147486" name="Text Box 30">
              <a:extLst>
                <a:ext uri="{FF2B5EF4-FFF2-40B4-BE49-F238E27FC236}">
                  <a16:creationId xmlns:a16="http://schemas.microsoft.com/office/drawing/2014/main" id="{18F31EC7-2739-4F63-A86F-642AF4A37DB4}"/>
                </a:ext>
              </a:extLst>
            </p:cNvPr>
            <p:cNvSpPr txBox="1">
              <a:spLocks noChangeArrowheads="1"/>
            </p:cNvSpPr>
            <p:nvPr/>
          </p:nvSpPr>
          <p:spPr bwMode="auto">
            <a:xfrm>
              <a:off x="4606" y="3628"/>
              <a:ext cx="1295"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3333FF"/>
                  </a:solidFill>
                  <a:ea typeface="楷体_GB2312" pitchFamily="49" charset="-122"/>
                </a:rPr>
                <a:t>1g</a:t>
              </a:r>
              <a:r>
                <a:rPr lang="zh-CN" altLang="en-US" b="1">
                  <a:solidFill>
                    <a:srgbClr val="3333FF"/>
                  </a:solidFill>
                  <a:ea typeface="楷体_GB2312" pitchFamily="49" charset="-122"/>
                </a:rPr>
                <a:t>溶剂的熔融潜热</a:t>
              </a:r>
            </a:p>
          </p:txBody>
        </p:sp>
        <p:sp>
          <p:nvSpPr>
            <p:cNvPr id="147487" name="Line 31">
              <a:extLst>
                <a:ext uri="{FF2B5EF4-FFF2-40B4-BE49-F238E27FC236}">
                  <a16:creationId xmlns:a16="http://schemas.microsoft.com/office/drawing/2014/main" id="{5CA5557A-7C80-4B54-9DE0-877D9C35AE3B}"/>
                </a:ext>
              </a:extLst>
            </p:cNvPr>
            <p:cNvSpPr>
              <a:spLocks noChangeShapeType="1"/>
            </p:cNvSpPr>
            <p:nvPr/>
          </p:nvSpPr>
          <p:spPr bwMode="auto">
            <a:xfrm flipH="1">
              <a:off x="4105" y="2188"/>
              <a:ext cx="589" cy="45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8" name="Line 32">
              <a:extLst>
                <a:ext uri="{FF2B5EF4-FFF2-40B4-BE49-F238E27FC236}">
                  <a16:creationId xmlns:a16="http://schemas.microsoft.com/office/drawing/2014/main" id="{13F605C8-2EA9-4A04-AA1B-6F64C7502D13}"/>
                </a:ext>
              </a:extLst>
            </p:cNvPr>
            <p:cNvSpPr>
              <a:spLocks noChangeShapeType="1"/>
            </p:cNvSpPr>
            <p:nvPr/>
          </p:nvSpPr>
          <p:spPr bwMode="auto">
            <a:xfrm flipH="1">
              <a:off x="4286" y="2914"/>
              <a:ext cx="36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9" name="Line 33">
              <a:extLst>
                <a:ext uri="{FF2B5EF4-FFF2-40B4-BE49-F238E27FC236}">
                  <a16:creationId xmlns:a16="http://schemas.microsoft.com/office/drawing/2014/main" id="{8769B8F7-F65A-42F2-94D8-A17266E817FE}"/>
                </a:ext>
              </a:extLst>
            </p:cNvPr>
            <p:cNvSpPr>
              <a:spLocks noChangeShapeType="1"/>
            </p:cNvSpPr>
            <p:nvPr/>
          </p:nvSpPr>
          <p:spPr bwMode="auto">
            <a:xfrm flipH="1">
              <a:off x="4241" y="3368"/>
              <a:ext cx="408" cy="4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0" name="Line 34">
              <a:extLst>
                <a:ext uri="{FF2B5EF4-FFF2-40B4-BE49-F238E27FC236}">
                  <a16:creationId xmlns:a16="http://schemas.microsoft.com/office/drawing/2014/main" id="{6B88171A-8023-4397-96F8-9CE3D1C8DEC9}"/>
                </a:ext>
              </a:extLst>
            </p:cNvPr>
            <p:cNvSpPr>
              <a:spLocks noChangeShapeType="1"/>
            </p:cNvSpPr>
            <p:nvPr/>
          </p:nvSpPr>
          <p:spPr bwMode="auto">
            <a:xfrm flipH="1">
              <a:off x="4377" y="3731"/>
              <a:ext cx="22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493" name="Rectangle 37">
            <a:extLst>
              <a:ext uri="{FF2B5EF4-FFF2-40B4-BE49-F238E27FC236}">
                <a16:creationId xmlns:a16="http://schemas.microsoft.com/office/drawing/2014/main" id="{BAE3B568-EF5C-471F-BE7B-D54D52A2F0BA}"/>
              </a:ext>
            </a:extLst>
          </p:cNvPr>
          <p:cNvSpPr>
            <a:spLocks noChangeArrowheads="1"/>
          </p:cNvSpPr>
          <p:nvPr/>
        </p:nvSpPr>
        <p:spPr bwMode="auto">
          <a:xfrm>
            <a:off x="1187450" y="3644900"/>
            <a:ext cx="325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3333FF"/>
                </a:solidFill>
              </a:rPr>
              <a: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FA85F794-02F9-4D9E-AE99-76EB39895A4A}"/>
              </a:ext>
            </a:extLst>
          </p:cNvPr>
          <p:cNvSpPr>
            <a:spLocks noGrp="1"/>
          </p:cNvSpPr>
          <p:nvPr>
            <p:ph type="sldNum" sz="quarter" idx="12"/>
          </p:nvPr>
        </p:nvSpPr>
        <p:spPr/>
        <p:txBody>
          <a:bodyPr/>
          <a:lstStyle/>
          <a:p>
            <a:fld id="{B8876724-E692-4A5E-8E37-6F2AF9060486}" type="slidenum">
              <a:rPr lang="en-US" altLang="zh-CN"/>
              <a:pPr/>
              <a:t>35</a:t>
            </a:fld>
            <a:endParaRPr lang="en-US" altLang="zh-CN"/>
          </a:p>
        </p:txBody>
      </p:sp>
      <p:sp>
        <p:nvSpPr>
          <p:cNvPr id="148490" name="Rectangle 10">
            <a:extLst>
              <a:ext uri="{FF2B5EF4-FFF2-40B4-BE49-F238E27FC236}">
                <a16:creationId xmlns:a16="http://schemas.microsoft.com/office/drawing/2014/main" id="{553CD495-5B07-48C5-9672-6C10AEFBB07E}"/>
              </a:ext>
            </a:extLst>
          </p:cNvPr>
          <p:cNvSpPr>
            <a:spLocks noChangeArrowheads="1"/>
          </p:cNvSpPr>
          <p:nvPr/>
        </p:nvSpPr>
        <p:spPr bwMode="auto">
          <a:xfrm>
            <a:off x="355600" y="2713038"/>
            <a:ext cx="8068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400" b="1" dirty="0">
                <a:solidFill>
                  <a:srgbClr val="3333FF"/>
                </a:solidFill>
                <a:latin typeface="楷体_GB2312" pitchFamily="49" charset="-122"/>
                <a:ea typeface="楷体_GB2312" pitchFamily="49" charset="-122"/>
              </a:rPr>
              <a:t>各种浓度下测定        或      ，然后以         作图外推得：</a:t>
            </a:r>
          </a:p>
        </p:txBody>
      </p:sp>
      <p:sp>
        <p:nvSpPr>
          <p:cNvPr id="148484" name="Rectangle 4">
            <a:extLst>
              <a:ext uri="{FF2B5EF4-FFF2-40B4-BE49-F238E27FC236}">
                <a16:creationId xmlns:a16="http://schemas.microsoft.com/office/drawing/2014/main" id="{1F73189A-7238-4449-8A88-712AF1AC1F51}"/>
              </a:ext>
            </a:extLst>
          </p:cNvPr>
          <p:cNvSpPr>
            <a:spLocks noChangeArrowheads="1"/>
          </p:cNvSpPr>
          <p:nvPr/>
        </p:nvSpPr>
        <p:spPr bwMode="auto">
          <a:xfrm>
            <a:off x="468313" y="620713"/>
            <a:ext cx="439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2</a:t>
            </a:r>
            <a:r>
              <a:rPr lang="zh-CN" altLang="en-US" sz="2800" b="1">
                <a:solidFill>
                  <a:srgbClr val="FF0000"/>
                </a:solidFill>
                <a:ea typeface="楷体_GB2312" pitchFamily="49" charset="-122"/>
              </a:rPr>
              <a:t>，高分子稀溶液</a:t>
            </a:r>
          </a:p>
        </p:txBody>
      </p:sp>
      <p:graphicFrame>
        <p:nvGraphicFramePr>
          <p:cNvPr id="148487" name="Object 7">
            <a:extLst>
              <a:ext uri="{FF2B5EF4-FFF2-40B4-BE49-F238E27FC236}">
                <a16:creationId xmlns:a16="http://schemas.microsoft.com/office/drawing/2014/main" id="{47107C27-C522-4342-8F90-B2248CB091F4}"/>
              </a:ext>
            </a:extLst>
          </p:cNvPr>
          <p:cNvGraphicFramePr>
            <a:graphicFrameLocks noChangeAspect="1"/>
          </p:cNvGraphicFramePr>
          <p:nvPr>
            <p:extLst>
              <p:ext uri="{D42A27DB-BD31-4B8C-83A1-F6EECF244321}">
                <p14:modId xmlns:p14="http://schemas.microsoft.com/office/powerpoint/2010/main" val="3139870480"/>
              </p:ext>
            </p:extLst>
          </p:nvPr>
        </p:nvGraphicFramePr>
        <p:xfrm>
          <a:off x="2855913" y="2743200"/>
          <a:ext cx="576262" cy="493713"/>
        </p:xfrm>
        <a:graphic>
          <a:graphicData uri="http://schemas.openxmlformats.org/presentationml/2006/ole">
            <mc:AlternateContent xmlns:mc="http://schemas.openxmlformats.org/markup-compatibility/2006">
              <mc:Choice xmlns:v="urn:schemas-microsoft-com:vml" Requires="v">
                <p:oleObj spid="_x0000_s148788" name="Equation" r:id="rId3" imgW="266400" imgH="228600" progId="Equation.DSMT4">
                  <p:embed/>
                </p:oleObj>
              </mc:Choice>
              <mc:Fallback>
                <p:oleObj name="Equation" r:id="rId3" imgW="2664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43200"/>
                        <a:ext cx="576262" cy="4937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8488" name="Object 8">
            <a:extLst>
              <a:ext uri="{FF2B5EF4-FFF2-40B4-BE49-F238E27FC236}">
                <a16:creationId xmlns:a16="http://schemas.microsoft.com/office/drawing/2014/main" id="{5CCC6153-C985-49E2-A88D-E3777A6B1096}"/>
              </a:ext>
            </a:extLst>
          </p:cNvPr>
          <p:cNvGraphicFramePr>
            <a:graphicFrameLocks noChangeAspect="1"/>
          </p:cNvGraphicFramePr>
          <p:nvPr>
            <p:extLst>
              <p:ext uri="{D42A27DB-BD31-4B8C-83A1-F6EECF244321}">
                <p14:modId xmlns:p14="http://schemas.microsoft.com/office/powerpoint/2010/main" val="1618477034"/>
              </p:ext>
            </p:extLst>
          </p:nvPr>
        </p:nvGraphicFramePr>
        <p:xfrm>
          <a:off x="3779838" y="2781300"/>
          <a:ext cx="576262" cy="487363"/>
        </p:xfrm>
        <a:graphic>
          <a:graphicData uri="http://schemas.openxmlformats.org/presentationml/2006/ole">
            <mc:AlternateContent xmlns:mc="http://schemas.openxmlformats.org/markup-compatibility/2006">
              <mc:Choice xmlns:v="urn:schemas-microsoft-com:vml" Requires="v">
                <p:oleObj spid="_x0000_s148789" name="Equation" r:id="rId5" imgW="279360" imgH="241200" progId="Equation.DSMT4">
                  <p:embed/>
                </p:oleObj>
              </mc:Choice>
              <mc:Fallback>
                <p:oleObj name="Equation" r:id="rId5" imgW="279360" imgH="241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781300"/>
                        <a:ext cx="576262" cy="4873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8489" name="Object 9">
            <a:extLst>
              <a:ext uri="{FF2B5EF4-FFF2-40B4-BE49-F238E27FC236}">
                <a16:creationId xmlns:a16="http://schemas.microsoft.com/office/drawing/2014/main" id="{C1EAAF17-C4DE-479E-868A-C2289DA1BB3F}"/>
              </a:ext>
            </a:extLst>
          </p:cNvPr>
          <p:cNvGraphicFramePr>
            <a:graphicFrameLocks noChangeAspect="1"/>
          </p:cNvGraphicFramePr>
          <p:nvPr>
            <p:extLst>
              <p:ext uri="{D42A27DB-BD31-4B8C-83A1-F6EECF244321}">
                <p14:modId xmlns:p14="http://schemas.microsoft.com/office/powerpoint/2010/main" val="1667052845"/>
              </p:ext>
            </p:extLst>
          </p:nvPr>
        </p:nvGraphicFramePr>
        <p:xfrm>
          <a:off x="5622925" y="2741613"/>
          <a:ext cx="1368425" cy="442912"/>
        </p:xfrm>
        <a:graphic>
          <a:graphicData uri="http://schemas.openxmlformats.org/presentationml/2006/ole">
            <mc:AlternateContent xmlns:mc="http://schemas.openxmlformats.org/markup-compatibility/2006">
              <mc:Choice xmlns:v="urn:schemas-microsoft-com:vml" Requires="v">
                <p:oleObj spid="_x0000_s148790" name="Equation" r:id="rId7" imgW="672840" imgH="215640" progId="Equation.DSMT4">
                  <p:embed/>
                </p:oleObj>
              </mc:Choice>
              <mc:Fallback>
                <p:oleObj name="Equation" r:id="rId7" imgW="672840" imgH="2156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2925" y="2741613"/>
                        <a:ext cx="1368425" cy="44291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8492" name="Rectangle 12">
            <a:extLst>
              <a:ext uri="{FF2B5EF4-FFF2-40B4-BE49-F238E27FC236}">
                <a16:creationId xmlns:a16="http://schemas.microsoft.com/office/drawing/2014/main" id="{8E2F3EE2-BD01-46CA-866C-496F6CB957F2}"/>
              </a:ext>
            </a:extLst>
          </p:cNvPr>
          <p:cNvSpPr>
            <a:spLocks noChangeArrowheads="1"/>
          </p:cNvSpPr>
          <p:nvPr/>
        </p:nvSpPr>
        <p:spPr bwMode="auto">
          <a:xfrm>
            <a:off x="395288" y="1557338"/>
            <a:ext cx="7705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由于热力学性质偏差大，所以必须外推            时，要在无限稀释的情况下才能使用</a:t>
            </a:r>
          </a:p>
        </p:txBody>
      </p:sp>
      <p:graphicFrame>
        <p:nvGraphicFramePr>
          <p:cNvPr id="148495" name="Object 15">
            <a:extLst>
              <a:ext uri="{FF2B5EF4-FFF2-40B4-BE49-F238E27FC236}">
                <a16:creationId xmlns:a16="http://schemas.microsoft.com/office/drawing/2014/main" id="{5BD79F73-2A55-4218-AEB0-358AA9086F90}"/>
              </a:ext>
            </a:extLst>
          </p:cNvPr>
          <p:cNvGraphicFramePr>
            <a:graphicFrameLocks noChangeAspect="1"/>
          </p:cNvGraphicFramePr>
          <p:nvPr>
            <p:extLst>
              <p:ext uri="{D42A27DB-BD31-4B8C-83A1-F6EECF244321}">
                <p14:modId xmlns:p14="http://schemas.microsoft.com/office/powerpoint/2010/main" val="2103685815"/>
              </p:ext>
            </p:extLst>
          </p:nvPr>
        </p:nvGraphicFramePr>
        <p:xfrm>
          <a:off x="3132138" y="3573463"/>
          <a:ext cx="2259012" cy="976312"/>
        </p:xfrm>
        <a:graphic>
          <a:graphicData uri="http://schemas.openxmlformats.org/presentationml/2006/ole">
            <mc:AlternateContent xmlns:mc="http://schemas.openxmlformats.org/markup-compatibility/2006">
              <mc:Choice xmlns:v="urn:schemas-microsoft-com:vml" Requires="v">
                <p:oleObj spid="_x0000_s148791" name="公式" r:id="rId9" imgW="990360" imgH="431640" progId="Equation.3">
                  <p:embed/>
                </p:oleObj>
              </mc:Choice>
              <mc:Fallback>
                <p:oleObj name="公式" r:id="rId9" imgW="990360" imgH="4316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3573463"/>
                        <a:ext cx="2259012" cy="97631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8496" name="Rectangle 16">
            <a:extLst>
              <a:ext uri="{FF2B5EF4-FFF2-40B4-BE49-F238E27FC236}">
                <a16:creationId xmlns:a16="http://schemas.microsoft.com/office/drawing/2014/main" id="{CCAF16EC-8E58-4749-A935-D61A79C85276}"/>
              </a:ext>
            </a:extLst>
          </p:cNvPr>
          <p:cNvSpPr>
            <a:spLocks noChangeArrowheads="1"/>
          </p:cNvSpPr>
          <p:nvPr/>
        </p:nvSpPr>
        <p:spPr bwMode="auto">
          <a:xfrm>
            <a:off x="2627313" y="5013325"/>
            <a:ext cx="403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b="1">
                <a:ea typeface="楷体_GB2312" pitchFamily="49" charset="-122"/>
              </a:rPr>
              <a:t>C </a:t>
            </a:r>
            <a:r>
              <a:rPr lang="en-US" altLang="zh-CN" b="1">
                <a:solidFill>
                  <a:srgbClr val="3333FF"/>
                </a:solidFill>
                <a:ea typeface="楷体_GB2312" pitchFamily="49" charset="-122"/>
              </a:rPr>
              <a:t> —— </a:t>
            </a:r>
            <a:r>
              <a:rPr lang="zh-CN" altLang="en-US" b="1">
                <a:solidFill>
                  <a:srgbClr val="3333FF"/>
                </a:solidFill>
                <a:ea typeface="楷体_GB2312" pitchFamily="49" charset="-122"/>
              </a:rPr>
              <a:t>浓度（单位：克</a:t>
            </a:r>
            <a:r>
              <a:rPr lang="en-US" altLang="zh-CN" b="1">
                <a:solidFill>
                  <a:srgbClr val="3333FF"/>
                </a:solidFill>
                <a:ea typeface="楷体_GB2312" pitchFamily="49" charset="-122"/>
              </a:rPr>
              <a:t>/</a:t>
            </a:r>
            <a:r>
              <a:rPr lang="zh-CN" altLang="en-US" b="1">
                <a:solidFill>
                  <a:srgbClr val="3333FF"/>
                </a:solidFill>
                <a:ea typeface="楷体_GB2312" pitchFamily="49" charset="-122"/>
              </a:rPr>
              <a:t>千克溶剂）</a:t>
            </a:r>
          </a:p>
        </p:txBody>
      </p:sp>
      <p:grpSp>
        <p:nvGrpSpPr>
          <p:cNvPr id="148499" name="Group 19">
            <a:extLst>
              <a:ext uri="{FF2B5EF4-FFF2-40B4-BE49-F238E27FC236}">
                <a16:creationId xmlns:a16="http://schemas.microsoft.com/office/drawing/2014/main" id="{0113B010-A213-47D4-9E75-D96D1A99DC13}"/>
              </a:ext>
            </a:extLst>
          </p:cNvPr>
          <p:cNvGrpSpPr>
            <a:grpSpLocks/>
          </p:cNvGrpSpPr>
          <p:nvPr/>
        </p:nvGrpSpPr>
        <p:grpSpPr bwMode="auto">
          <a:xfrm>
            <a:off x="2627313" y="5589588"/>
            <a:ext cx="4537075" cy="366712"/>
            <a:chOff x="1338" y="3884"/>
            <a:chExt cx="2470" cy="231"/>
          </a:xfrm>
        </p:grpSpPr>
        <p:sp>
          <p:nvSpPr>
            <p:cNvPr id="148497" name="Rectangle 17">
              <a:extLst>
                <a:ext uri="{FF2B5EF4-FFF2-40B4-BE49-F238E27FC236}">
                  <a16:creationId xmlns:a16="http://schemas.microsoft.com/office/drawing/2014/main" id="{05E6E705-D8EA-4063-8FC9-270DB4A94C4F}"/>
                </a:ext>
              </a:extLst>
            </p:cNvPr>
            <p:cNvSpPr>
              <a:spLocks noChangeArrowheads="1"/>
            </p:cNvSpPr>
            <p:nvPr/>
          </p:nvSpPr>
          <p:spPr bwMode="auto">
            <a:xfrm>
              <a:off x="1519" y="3884"/>
              <a:ext cx="2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3333FF"/>
                  </a:solidFill>
                  <a:ea typeface="楷体_GB2312" pitchFamily="49" charset="-122"/>
                </a:rPr>
                <a:t>——</a:t>
              </a:r>
              <a:r>
                <a:rPr lang="zh-CN" altLang="en-US" b="1">
                  <a:solidFill>
                    <a:srgbClr val="3333FF"/>
                  </a:solidFill>
                  <a:ea typeface="楷体_GB2312" pitchFamily="49" charset="-122"/>
                </a:rPr>
                <a:t>沸点升高值（或冰点降低值）</a:t>
              </a:r>
            </a:p>
          </p:txBody>
        </p:sp>
        <p:graphicFrame>
          <p:nvGraphicFramePr>
            <p:cNvPr id="148498" name="Object 18">
              <a:extLst>
                <a:ext uri="{FF2B5EF4-FFF2-40B4-BE49-F238E27FC236}">
                  <a16:creationId xmlns:a16="http://schemas.microsoft.com/office/drawing/2014/main" id="{C7370CBD-889B-4E00-910C-4D819ABC3F1E}"/>
                </a:ext>
              </a:extLst>
            </p:cNvPr>
            <p:cNvGraphicFramePr>
              <a:graphicFrameLocks noChangeAspect="1"/>
            </p:cNvGraphicFramePr>
            <p:nvPr>
              <p:extLst>
                <p:ext uri="{D42A27DB-BD31-4B8C-83A1-F6EECF244321}">
                  <p14:modId xmlns:p14="http://schemas.microsoft.com/office/powerpoint/2010/main" val="1224540083"/>
                </p:ext>
              </p:extLst>
            </p:nvPr>
          </p:nvGraphicFramePr>
          <p:xfrm>
            <a:off x="1338" y="3898"/>
            <a:ext cx="272" cy="185"/>
          </p:xfrm>
          <a:graphic>
            <a:graphicData uri="http://schemas.openxmlformats.org/presentationml/2006/ole">
              <mc:AlternateContent xmlns:mc="http://schemas.openxmlformats.org/markup-compatibility/2006">
                <mc:Choice xmlns:v="urn:schemas-microsoft-com:vml" Requires="v">
                  <p:oleObj spid="_x0000_s148792" name="公式" r:id="rId11" imgW="241091" imgH="164957" progId="Equation.3">
                    <p:embed/>
                  </p:oleObj>
                </mc:Choice>
                <mc:Fallback>
                  <p:oleObj name="公式" r:id="rId11" imgW="241091" imgH="164957"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3898"/>
                          <a:ext cx="272" cy="18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graphicFrame>
        <p:nvGraphicFramePr>
          <p:cNvPr id="148491" name="Object 11">
            <a:extLst>
              <a:ext uri="{FF2B5EF4-FFF2-40B4-BE49-F238E27FC236}">
                <a16:creationId xmlns:a16="http://schemas.microsoft.com/office/drawing/2014/main" id="{45BEE23D-929E-48A6-B115-1B9B5008FF5B}"/>
              </a:ext>
            </a:extLst>
          </p:cNvPr>
          <p:cNvGraphicFramePr>
            <a:graphicFrameLocks noChangeAspect="1"/>
          </p:cNvGraphicFramePr>
          <p:nvPr>
            <p:extLst>
              <p:ext uri="{D42A27DB-BD31-4B8C-83A1-F6EECF244321}">
                <p14:modId xmlns:p14="http://schemas.microsoft.com/office/powerpoint/2010/main" val="1889392702"/>
              </p:ext>
            </p:extLst>
          </p:nvPr>
        </p:nvGraphicFramePr>
        <p:xfrm>
          <a:off x="6300788" y="1606550"/>
          <a:ext cx="863600" cy="347663"/>
        </p:xfrm>
        <a:graphic>
          <a:graphicData uri="http://schemas.openxmlformats.org/presentationml/2006/ole">
            <mc:AlternateContent xmlns:mc="http://schemas.openxmlformats.org/markup-compatibility/2006">
              <mc:Choice xmlns:v="urn:schemas-microsoft-com:vml" Requires="v">
                <p:oleObj spid="_x0000_s148793" name="Equation" r:id="rId13" imgW="444240" imgH="177480" progId="Equation.DSMT4">
                  <p:embed/>
                </p:oleObj>
              </mc:Choice>
              <mc:Fallback>
                <p:oleObj name="Equation" r:id="rId13" imgW="444240" imgH="1774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788" y="1606550"/>
                        <a:ext cx="863600" cy="3476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619634ED-0FBC-4CDD-BC45-643AC5BECC41}"/>
              </a:ext>
            </a:extLst>
          </p:cNvPr>
          <p:cNvSpPr>
            <a:spLocks noGrp="1"/>
          </p:cNvSpPr>
          <p:nvPr>
            <p:ph type="sldNum" sz="quarter" idx="12"/>
          </p:nvPr>
        </p:nvSpPr>
        <p:spPr/>
        <p:txBody>
          <a:bodyPr/>
          <a:lstStyle/>
          <a:p>
            <a:fld id="{6E0B2454-E321-4B1D-8835-6A9D5A1E3B01}" type="slidenum">
              <a:rPr lang="en-US" altLang="zh-CN"/>
              <a:pPr/>
              <a:t>36</a:t>
            </a:fld>
            <a:endParaRPr lang="en-US" altLang="zh-CN"/>
          </a:p>
        </p:txBody>
      </p:sp>
      <p:sp>
        <p:nvSpPr>
          <p:cNvPr id="149508" name="Rectangle 4">
            <a:extLst>
              <a:ext uri="{FF2B5EF4-FFF2-40B4-BE49-F238E27FC236}">
                <a16:creationId xmlns:a16="http://schemas.microsoft.com/office/drawing/2014/main" id="{984DA47D-9D43-4640-BE9B-ABF107E3D561}"/>
              </a:ext>
            </a:extLst>
          </p:cNvPr>
          <p:cNvSpPr>
            <a:spLocks noChangeArrowheads="1"/>
          </p:cNvSpPr>
          <p:nvPr/>
        </p:nvSpPr>
        <p:spPr bwMode="auto">
          <a:xfrm>
            <a:off x="539750" y="765175"/>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3</a:t>
            </a:r>
            <a:r>
              <a:rPr lang="zh-CN" altLang="en-US" sz="2800" b="1">
                <a:solidFill>
                  <a:srgbClr val="FF0000"/>
                </a:solidFill>
                <a:ea typeface="楷体_GB2312" pitchFamily="49" charset="-122"/>
              </a:rPr>
              <a:t>，应用这种方法应注意</a:t>
            </a:r>
          </a:p>
        </p:txBody>
      </p:sp>
      <p:sp>
        <p:nvSpPr>
          <p:cNvPr id="149509" name="Rectangle 5">
            <a:extLst>
              <a:ext uri="{FF2B5EF4-FFF2-40B4-BE49-F238E27FC236}">
                <a16:creationId xmlns:a16="http://schemas.microsoft.com/office/drawing/2014/main" id="{76F0C73A-ADD4-4BC0-A10A-E45B3BB2DF90}"/>
              </a:ext>
            </a:extLst>
          </p:cNvPr>
          <p:cNvSpPr>
            <a:spLocks noChangeArrowheads="1"/>
          </p:cNvSpPr>
          <p:nvPr/>
        </p:nvSpPr>
        <p:spPr bwMode="auto">
          <a:xfrm>
            <a:off x="1116013" y="2058988"/>
            <a:ext cx="6335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分子量在</a:t>
            </a:r>
            <a:r>
              <a:rPr lang="en-US" altLang="zh-CN" sz="2400" b="1">
                <a:solidFill>
                  <a:srgbClr val="3333FF"/>
                </a:solidFill>
                <a:ea typeface="楷体_GB2312" pitchFamily="49" charset="-122"/>
              </a:rPr>
              <a:t>10</a:t>
            </a:r>
            <a:r>
              <a:rPr lang="en-US" altLang="zh-CN" sz="2400" b="1" baseline="30000">
                <a:solidFill>
                  <a:srgbClr val="3333FF"/>
                </a:solidFill>
                <a:ea typeface="楷体_GB2312" pitchFamily="49" charset="-122"/>
              </a:rPr>
              <a:t>4</a:t>
            </a:r>
            <a:r>
              <a:rPr lang="zh-CN" altLang="en-US" sz="2400" b="1">
                <a:solidFill>
                  <a:srgbClr val="3333FF"/>
                </a:solidFill>
                <a:ea typeface="楷体_GB2312" pitchFamily="49" charset="-122"/>
              </a:rPr>
              <a:t>以下，聚合物不挥发，不解离</a:t>
            </a:r>
          </a:p>
        </p:txBody>
      </p:sp>
      <p:graphicFrame>
        <p:nvGraphicFramePr>
          <p:cNvPr id="149510" name="Object 6">
            <a:extLst>
              <a:ext uri="{FF2B5EF4-FFF2-40B4-BE49-F238E27FC236}">
                <a16:creationId xmlns:a16="http://schemas.microsoft.com/office/drawing/2014/main" id="{9C9A8BBB-66E1-4303-8E12-DF2035AE56E4}"/>
              </a:ext>
            </a:extLst>
          </p:cNvPr>
          <p:cNvGraphicFramePr>
            <a:graphicFrameLocks noChangeAspect="1"/>
          </p:cNvGraphicFramePr>
          <p:nvPr>
            <p:extLst>
              <p:ext uri="{D42A27DB-BD31-4B8C-83A1-F6EECF244321}">
                <p14:modId xmlns:p14="http://schemas.microsoft.com/office/powerpoint/2010/main" val="3369383191"/>
              </p:ext>
            </p:extLst>
          </p:nvPr>
        </p:nvGraphicFramePr>
        <p:xfrm>
          <a:off x="3636963" y="2673350"/>
          <a:ext cx="1150937" cy="425450"/>
        </p:xfrm>
        <a:graphic>
          <a:graphicData uri="http://schemas.openxmlformats.org/presentationml/2006/ole">
            <mc:AlternateContent xmlns:mc="http://schemas.openxmlformats.org/markup-compatibility/2006">
              <mc:Choice xmlns:v="urn:schemas-microsoft-com:vml" Requires="v">
                <p:oleObj spid="_x0000_s149761" name="Equation" r:id="rId3" imgW="596880" imgH="215640" progId="Equation.DSMT4">
                  <p:embed/>
                </p:oleObj>
              </mc:Choice>
              <mc:Fallback>
                <p:oleObj name="Equation" r:id="rId3" imgW="596880" imgH="215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963" y="2673350"/>
                        <a:ext cx="1150937" cy="4254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9511" name="Rectangle 7">
            <a:extLst>
              <a:ext uri="{FF2B5EF4-FFF2-40B4-BE49-F238E27FC236}">
                <a16:creationId xmlns:a16="http://schemas.microsoft.com/office/drawing/2014/main" id="{A2778F57-E6AE-49FA-A067-68257DE56D01}"/>
              </a:ext>
            </a:extLst>
          </p:cNvPr>
          <p:cNvSpPr>
            <a:spLocks noChangeArrowheads="1"/>
          </p:cNvSpPr>
          <p:nvPr/>
        </p:nvSpPr>
        <p:spPr bwMode="auto">
          <a:xfrm>
            <a:off x="1116013" y="2679700"/>
            <a:ext cx="496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溶液浓度的单位         溶剂</a:t>
            </a:r>
          </a:p>
        </p:txBody>
      </p:sp>
      <p:sp>
        <p:nvSpPr>
          <p:cNvPr id="149512" name="Rectangle 8">
            <a:extLst>
              <a:ext uri="{FF2B5EF4-FFF2-40B4-BE49-F238E27FC236}">
                <a16:creationId xmlns:a16="http://schemas.microsoft.com/office/drawing/2014/main" id="{587055AD-D61A-4C57-B8AA-3F26E2E71CDF}"/>
              </a:ext>
            </a:extLst>
          </p:cNvPr>
          <p:cNvSpPr>
            <a:spLocks noChangeArrowheads="1"/>
          </p:cNvSpPr>
          <p:nvPr/>
        </p:nvSpPr>
        <p:spPr bwMode="auto">
          <a:xfrm>
            <a:off x="1116013" y="3303588"/>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00"/>
              </a:buClr>
              <a:buFont typeface="Wingdings" panose="05000000000000000000" pitchFamily="2" charset="2"/>
              <a:buChar char="ü"/>
            </a:pPr>
            <a:r>
              <a:rPr lang="zh-CN" altLang="en-US" sz="2400" b="1">
                <a:solidFill>
                  <a:srgbClr val="3333FF"/>
                </a:solidFill>
                <a:ea typeface="楷体_GB2312" pitchFamily="49" charset="-122"/>
              </a:rPr>
              <a:t>得到的是</a:t>
            </a:r>
          </a:p>
        </p:txBody>
      </p:sp>
      <p:graphicFrame>
        <p:nvGraphicFramePr>
          <p:cNvPr id="149513" name="Object 9">
            <a:extLst>
              <a:ext uri="{FF2B5EF4-FFF2-40B4-BE49-F238E27FC236}">
                <a16:creationId xmlns:a16="http://schemas.microsoft.com/office/drawing/2014/main" id="{8CEBF47D-8856-48C6-BBE9-B860A3CAF515}"/>
              </a:ext>
            </a:extLst>
          </p:cNvPr>
          <p:cNvGraphicFramePr>
            <a:graphicFrameLocks noChangeAspect="1"/>
          </p:cNvGraphicFramePr>
          <p:nvPr>
            <p:extLst>
              <p:ext uri="{D42A27DB-BD31-4B8C-83A1-F6EECF244321}">
                <p14:modId xmlns:p14="http://schemas.microsoft.com/office/powerpoint/2010/main" val="2613236057"/>
              </p:ext>
            </p:extLst>
          </p:nvPr>
        </p:nvGraphicFramePr>
        <p:xfrm>
          <a:off x="2700338" y="3321050"/>
          <a:ext cx="503237" cy="503238"/>
        </p:xfrm>
        <a:graphic>
          <a:graphicData uri="http://schemas.openxmlformats.org/presentationml/2006/ole">
            <mc:AlternateContent xmlns:mc="http://schemas.openxmlformats.org/markup-compatibility/2006">
              <mc:Choice xmlns:v="urn:schemas-microsoft-com:vml" Requires="v">
                <p:oleObj spid="_x0000_s149762" name="Equation" r:id="rId5" imgW="241200" imgH="241200" progId="Equation.DSMT4">
                  <p:embed/>
                </p:oleObj>
              </mc:Choice>
              <mc:Fallback>
                <p:oleObj name="Equation" r:id="rId5" imgW="241200" imgH="241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321050"/>
                        <a:ext cx="503237" cy="50323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9514" name="Rectangle 10">
            <a:extLst>
              <a:ext uri="{FF2B5EF4-FFF2-40B4-BE49-F238E27FC236}">
                <a16:creationId xmlns:a16="http://schemas.microsoft.com/office/drawing/2014/main" id="{265DEEC7-757A-4CC1-9058-2644696A5AE4}"/>
              </a:ext>
            </a:extLst>
          </p:cNvPr>
          <p:cNvSpPr>
            <a:spLocks noChangeArrowheads="1"/>
          </p:cNvSpPr>
          <p:nvPr/>
        </p:nvSpPr>
        <p:spPr bwMode="auto">
          <a:xfrm>
            <a:off x="1116013" y="4041775"/>
            <a:ext cx="68405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由于溶液浓度很小，测定的     值也很小。       测定要求很精确，把温差转变为电讯号</a:t>
            </a:r>
            <a:r>
              <a:rPr lang="en-US" altLang="zh-CN" sz="2400" b="1">
                <a:solidFill>
                  <a:srgbClr val="3333FF"/>
                </a:solidFill>
                <a:ea typeface="楷体_GB2312" pitchFamily="49" charset="-122"/>
              </a:rPr>
              <a:t>,</a:t>
            </a:r>
            <a:r>
              <a:rPr lang="zh-CN" altLang="en-US" sz="2400" b="1">
                <a:solidFill>
                  <a:srgbClr val="3333FF"/>
                </a:solidFill>
                <a:ea typeface="楷体_GB2312" pitchFamily="49" charset="-122"/>
              </a:rPr>
              <a:t>温度测定一般采用热敏电阻</a:t>
            </a:r>
          </a:p>
        </p:txBody>
      </p:sp>
      <p:graphicFrame>
        <p:nvGraphicFramePr>
          <p:cNvPr id="149515" name="Object 11">
            <a:extLst>
              <a:ext uri="{FF2B5EF4-FFF2-40B4-BE49-F238E27FC236}">
                <a16:creationId xmlns:a16="http://schemas.microsoft.com/office/drawing/2014/main" id="{3D7CBE1D-9198-4822-A893-67CAA40D9508}"/>
              </a:ext>
            </a:extLst>
          </p:cNvPr>
          <p:cNvGraphicFramePr>
            <a:graphicFrameLocks noChangeAspect="1"/>
          </p:cNvGraphicFramePr>
          <p:nvPr>
            <p:extLst>
              <p:ext uri="{D42A27DB-BD31-4B8C-83A1-F6EECF244321}">
                <p14:modId xmlns:p14="http://schemas.microsoft.com/office/powerpoint/2010/main" val="2149931216"/>
              </p:ext>
            </p:extLst>
          </p:nvPr>
        </p:nvGraphicFramePr>
        <p:xfrm>
          <a:off x="5219700" y="4113213"/>
          <a:ext cx="503238" cy="342900"/>
        </p:xfrm>
        <a:graphic>
          <a:graphicData uri="http://schemas.openxmlformats.org/presentationml/2006/ole">
            <mc:AlternateContent xmlns:mc="http://schemas.openxmlformats.org/markup-compatibility/2006">
              <mc:Choice xmlns:v="urn:schemas-microsoft-com:vml" Requires="v">
                <p:oleObj spid="_x0000_s149763" name="Equation" r:id="rId7" imgW="241200" imgH="164880" progId="Equation.DSMT4">
                  <p:embed/>
                </p:oleObj>
              </mc:Choice>
              <mc:Fallback>
                <p:oleObj name="Equation" r:id="rId7" imgW="241200" imgH="1648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4113213"/>
                        <a:ext cx="503238" cy="3429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9516" name="Object 12">
            <a:extLst>
              <a:ext uri="{FF2B5EF4-FFF2-40B4-BE49-F238E27FC236}">
                <a16:creationId xmlns:a16="http://schemas.microsoft.com/office/drawing/2014/main" id="{AD5B9F9E-FC81-4E0B-88A6-B0C4920CBFBC}"/>
              </a:ext>
            </a:extLst>
          </p:cNvPr>
          <p:cNvGraphicFramePr>
            <a:graphicFrameLocks noChangeAspect="1"/>
          </p:cNvGraphicFramePr>
          <p:nvPr>
            <p:extLst>
              <p:ext uri="{D42A27DB-BD31-4B8C-83A1-F6EECF244321}">
                <p14:modId xmlns:p14="http://schemas.microsoft.com/office/powerpoint/2010/main" val="3029504453"/>
              </p:ext>
            </p:extLst>
          </p:nvPr>
        </p:nvGraphicFramePr>
        <p:xfrm>
          <a:off x="7164388" y="4113213"/>
          <a:ext cx="504825" cy="342900"/>
        </p:xfrm>
        <a:graphic>
          <a:graphicData uri="http://schemas.openxmlformats.org/presentationml/2006/ole">
            <mc:AlternateContent xmlns:mc="http://schemas.openxmlformats.org/markup-compatibility/2006">
              <mc:Choice xmlns:v="urn:schemas-microsoft-com:vml" Requires="v">
                <p:oleObj spid="_x0000_s149764" name="Equation" r:id="rId9" imgW="241200" imgH="164880" progId="Equation.DSMT4">
                  <p:embed/>
                </p:oleObj>
              </mc:Choice>
              <mc:Fallback>
                <p:oleObj name="Equation" r:id="rId9" imgW="241200" imgH="16488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388" y="4113213"/>
                        <a:ext cx="504825" cy="3429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9520" name="Object 16">
            <a:extLst>
              <a:ext uri="{FF2B5EF4-FFF2-40B4-BE49-F238E27FC236}">
                <a16:creationId xmlns:a16="http://schemas.microsoft.com/office/drawing/2014/main" id="{2DFE9817-A12D-4F4E-A1B6-13800EFF68E8}"/>
              </a:ext>
            </a:extLst>
          </p:cNvPr>
          <p:cNvGraphicFramePr>
            <a:graphicFrameLocks noChangeAspect="1"/>
          </p:cNvGraphicFramePr>
          <p:nvPr>
            <p:extLst>
              <p:ext uri="{D42A27DB-BD31-4B8C-83A1-F6EECF244321}">
                <p14:modId xmlns:p14="http://schemas.microsoft.com/office/powerpoint/2010/main" val="1090240986"/>
              </p:ext>
            </p:extLst>
          </p:nvPr>
        </p:nvGraphicFramePr>
        <p:xfrm>
          <a:off x="5076825" y="765175"/>
          <a:ext cx="2259013" cy="976313"/>
        </p:xfrm>
        <a:graphic>
          <a:graphicData uri="http://schemas.openxmlformats.org/presentationml/2006/ole">
            <mc:AlternateContent xmlns:mc="http://schemas.openxmlformats.org/markup-compatibility/2006">
              <mc:Choice xmlns:v="urn:schemas-microsoft-com:vml" Requires="v">
                <p:oleObj spid="_x0000_s149765" name="公式" r:id="rId11" imgW="990360" imgH="431640" progId="Equation.3">
                  <p:embed/>
                </p:oleObj>
              </mc:Choice>
              <mc:Fallback>
                <p:oleObj name="公式" r:id="rId11" imgW="990360" imgH="4316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6825" y="765175"/>
                        <a:ext cx="2259013" cy="976313"/>
                      </a:xfrm>
                      <a:prstGeom prst="rect">
                        <a:avLst/>
                      </a:prstGeom>
                      <a:solidFill>
                        <a:schemeClr val="accent1"/>
                      </a:solidFill>
                      <a:ln w="9525">
                        <a:solidFill>
                          <a:srgbClr val="FF0000"/>
                        </a:solidFill>
                        <a:miter lim="800000"/>
                        <a:headEnd/>
                        <a:tailEnd/>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AC31D4E3-E22D-423C-9BCF-8CD5F2E9348F}"/>
              </a:ext>
            </a:extLst>
          </p:cNvPr>
          <p:cNvSpPr>
            <a:spLocks noGrp="1"/>
          </p:cNvSpPr>
          <p:nvPr>
            <p:ph type="sldNum" sz="quarter" idx="12"/>
          </p:nvPr>
        </p:nvSpPr>
        <p:spPr/>
        <p:txBody>
          <a:bodyPr/>
          <a:lstStyle/>
          <a:p>
            <a:fld id="{6CF83499-8AFF-4C3A-A480-9826967D594C}" type="slidenum">
              <a:rPr lang="en-US" altLang="zh-CN"/>
              <a:pPr/>
              <a:t>37</a:t>
            </a:fld>
            <a:endParaRPr lang="en-US" altLang="zh-CN"/>
          </a:p>
        </p:txBody>
      </p:sp>
      <p:sp>
        <p:nvSpPr>
          <p:cNvPr id="151556" name="Text Box 4">
            <a:extLst>
              <a:ext uri="{FF2B5EF4-FFF2-40B4-BE49-F238E27FC236}">
                <a16:creationId xmlns:a16="http://schemas.microsoft.com/office/drawing/2014/main" id="{9DAB5C46-3FC9-4286-BDCB-404EA74F26B2}"/>
              </a:ext>
            </a:extLst>
          </p:cNvPr>
          <p:cNvSpPr txBox="1">
            <a:spLocks noChangeArrowheads="1"/>
          </p:cNvSpPr>
          <p:nvPr/>
        </p:nvSpPr>
        <p:spPr bwMode="auto">
          <a:xfrm>
            <a:off x="323850" y="260350"/>
            <a:ext cx="4319588"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4.2.3 </a:t>
            </a:r>
            <a:r>
              <a:rPr lang="zh-CN" altLang="en-US" sz="2400" b="1">
                <a:solidFill>
                  <a:srgbClr val="FF0000"/>
                </a:solidFill>
                <a:ea typeface="楷体_GB2312" pitchFamily="49" charset="-122"/>
              </a:rPr>
              <a:t>气相渗透法（</a:t>
            </a:r>
            <a:r>
              <a:rPr lang="en-US" altLang="zh-CN" sz="2400" b="1">
                <a:solidFill>
                  <a:srgbClr val="FF0000"/>
                </a:solidFill>
                <a:ea typeface="楷体_GB2312" pitchFamily="49" charset="-122"/>
              </a:rPr>
              <a:t>V.P.O</a:t>
            </a:r>
            <a:r>
              <a:rPr lang="zh-CN" altLang="en-US" sz="2400" b="1">
                <a:solidFill>
                  <a:srgbClr val="FF0000"/>
                </a:solidFill>
                <a:ea typeface="楷体_GB2312" pitchFamily="49" charset="-122"/>
              </a:rPr>
              <a:t>）</a:t>
            </a:r>
          </a:p>
          <a:p>
            <a:pPr algn="ctr"/>
            <a:r>
              <a:rPr lang="zh-CN" altLang="en-US" b="1">
                <a:solidFill>
                  <a:srgbClr val="FF0000"/>
                </a:solidFill>
                <a:ea typeface="楷体_GB2312" pitchFamily="49" charset="-122"/>
              </a:rPr>
              <a:t>（</a:t>
            </a:r>
            <a:r>
              <a:rPr lang="en-US" altLang="zh-CN" b="1">
                <a:solidFill>
                  <a:srgbClr val="FF0000"/>
                </a:solidFill>
                <a:ea typeface="楷体_GB2312" pitchFamily="49" charset="-122"/>
              </a:rPr>
              <a:t>Vapour Pressure Osmometry</a:t>
            </a:r>
            <a:r>
              <a:rPr lang="zh-CN" altLang="en-US" b="1">
                <a:solidFill>
                  <a:srgbClr val="FF0000"/>
                </a:solidFill>
                <a:ea typeface="楷体_GB2312" pitchFamily="49" charset="-122"/>
              </a:rPr>
              <a:t>）</a:t>
            </a:r>
          </a:p>
        </p:txBody>
      </p:sp>
      <p:sp>
        <p:nvSpPr>
          <p:cNvPr id="151559" name="Rectangle 7">
            <a:extLst>
              <a:ext uri="{FF2B5EF4-FFF2-40B4-BE49-F238E27FC236}">
                <a16:creationId xmlns:a16="http://schemas.microsoft.com/office/drawing/2014/main" id="{AB76E02F-C902-4DCA-883A-5CF81129CCD0}"/>
              </a:ext>
            </a:extLst>
          </p:cNvPr>
          <p:cNvSpPr>
            <a:spLocks noChangeArrowheads="1"/>
          </p:cNvSpPr>
          <p:nvPr/>
        </p:nvSpPr>
        <p:spPr bwMode="auto">
          <a:xfrm>
            <a:off x="5364163" y="2060575"/>
            <a:ext cx="3095625" cy="3759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恒温密闭的容器内充有某种溶剂的饱和蒸气，将一滴不挥发溶质的</a:t>
            </a:r>
            <a:r>
              <a:rPr lang="zh-CN" altLang="en-US" sz="2000" b="1">
                <a:solidFill>
                  <a:srgbClr val="FF0000"/>
                </a:solidFill>
                <a:ea typeface="楷体_GB2312" pitchFamily="49" charset="-122"/>
              </a:rPr>
              <a:t>溶液滴</a:t>
            </a:r>
            <a:r>
              <a:rPr lang="en-US" altLang="zh-CN" sz="2000" b="1">
                <a:solidFill>
                  <a:srgbClr val="FF0000"/>
                </a:solidFill>
                <a:ea typeface="楷体_GB2312" pitchFamily="49" charset="-122"/>
              </a:rPr>
              <a:t>1</a:t>
            </a:r>
            <a:r>
              <a:rPr lang="zh-CN" altLang="en-US" sz="2000" b="1">
                <a:solidFill>
                  <a:srgbClr val="3333FF"/>
                </a:solidFill>
                <a:ea typeface="楷体_GB2312" pitchFamily="49" charset="-122"/>
              </a:rPr>
              <a:t>和</a:t>
            </a:r>
            <a:r>
              <a:rPr lang="zh-CN" altLang="en-US" sz="2000" b="1">
                <a:solidFill>
                  <a:srgbClr val="FF0000"/>
                </a:solidFill>
                <a:ea typeface="楷体_GB2312" pitchFamily="49" charset="-122"/>
              </a:rPr>
              <a:t>溶剂滴</a:t>
            </a:r>
            <a:r>
              <a:rPr lang="en-US" altLang="zh-CN" sz="2000" b="1">
                <a:solidFill>
                  <a:srgbClr val="FF0000"/>
                </a:solidFill>
                <a:ea typeface="楷体_GB2312" pitchFamily="49" charset="-122"/>
              </a:rPr>
              <a:t>2</a:t>
            </a:r>
            <a:r>
              <a:rPr lang="zh-CN" altLang="en-US" sz="2000" b="1">
                <a:solidFill>
                  <a:srgbClr val="3333FF"/>
                </a:solidFill>
                <a:ea typeface="楷体_GB2312" pitchFamily="49" charset="-122"/>
              </a:rPr>
              <a:t>悬在这个饱和蒸气中；由于溶液滴中溶剂的蒸气压较低，就会有溶剂分子从饱和蒸气相凝聚到溶液滴上，并放出凝聚热，使溶液滴的温度升高。</a:t>
            </a:r>
            <a:r>
              <a:rPr lang="zh-CN" altLang="en-US" sz="2000" b="1">
                <a:solidFill>
                  <a:srgbClr val="FF0000"/>
                </a:solidFill>
                <a:ea typeface="楷体_GB2312" pitchFamily="49" charset="-122"/>
              </a:rPr>
              <a:t>平衡时，溶液滴与溶剂滴的温差与溶液的浓度成正比</a:t>
            </a:r>
          </a:p>
        </p:txBody>
      </p:sp>
      <p:sp>
        <p:nvSpPr>
          <p:cNvPr id="151560" name="Rectangle 8">
            <a:extLst>
              <a:ext uri="{FF2B5EF4-FFF2-40B4-BE49-F238E27FC236}">
                <a16:creationId xmlns:a16="http://schemas.microsoft.com/office/drawing/2014/main" id="{5B2DA2CC-93BC-41E2-A60E-FF298242BCB5}"/>
              </a:ext>
            </a:extLst>
          </p:cNvPr>
          <p:cNvSpPr>
            <a:spLocks noChangeArrowheads="1"/>
          </p:cNvSpPr>
          <p:nvPr/>
        </p:nvSpPr>
        <p:spPr bwMode="auto">
          <a:xfrm>
            <a:off x="755650" y="1196975"/>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1</a:t>
            </a:r>
            <a:r>
              <a:rPr lang="zh-CN" altLang="en-US" sz="2400" b="1">
                <a:solidFill>
                  <a:srgbClr val="FF0000"/>
                </a:solidFill>
                <a:ea typeface="楷体_GB2312" pitchFamily="49" charset="-122"/>
              </a:rPr>
              <a:t>，气相渗透法基本原理</a:t>
            </a:r>
          </a:p>
        </p:txBody>
      </p:sp>
      <p:sp>
        <p:nvSpPr>
          <p:cNvPr id="151561" name="Rectangle 9">
            <a:extLst>
              <a:ext uri="{FF2B5EF4-FFF2-40B4-BE49-F238E27FC236}">
                <a16:creationId xmlns:a16="http://schemas.microsoft.com/office/drawing/2014/main" id="{38E88C19-CB34-4123-B55A-4595B2D1AB68}"/>
              </a:ext>
            </a:extLst>
          </p:cNvPr>
          <p:cNvSpPr>
            <a:spLocks noChangeArrowheads="1"/>
          </p:cNvSpPr>
          <p:nvPr/>
        </p:nvSpPr>
        <p:spPr bwMode="auto">
          <a:xfrm>
            <a:off x="1979613" y="4437063"/>
            <a:ext cx="2305050" cy="720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1562" name="Picture 10">
            <a:extLst>
              <a:ext uri="{FF2B5EF4-FFF2-40B4-BE49-F238E27FC236}">
                <a16:creationId xmlns:a16="http://schemas.microsoft.com/office/drawing/2014/main" id="{7D39BB17-C93B-4497-858B-B256455BA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00213"/>
            <a:ext cx="5029200" cy="4416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灯片编号占位符 3">
            <a:extLst>
              <a:ext uri="{FF2B5EF4-FFF2-40B4-BE49-F238E27FC236}">
                <a16:creationId xmlns:a16="http://schemas.microsoft.com/office/drawing/2014/main" id="{74B33831-D1EF-4EB5-AA53-60AC9CB85A52}"/>
              </a:ext>
            </a:extLst>
          </p:cNvPr>
          <p:cNvSpPr>
            <a:spLocks noGrp="1"/>
          </p:cNvSpPr>
          <p:nvPr>
            <p:ph type="sldNum" sz="quarter" idx="12"/>
          </p:nvPr>
        </p:nvSpPr>
        <p:spPr/>
        <p:txBody>
          <a:bodyPr/>
          <a:lstStyle/>
          <a:p>
            <a:fld id="{A34E6A24-4AC3-4B92-841B-DB8A5AEAA7EF}" type="slidenum">
              <a:rPr lang="en-US" altLang="zh-CN"/>
              <a:pPr/>
              <a:t>38</a:t>
            </a:fld>
            <a:endParaRPr lang="en-US" altLang="zh-CN"/>
          </a:p>
        </p:txBody>
      </p:sp>
      <p:sp>
        <p:nvSpPr>
          <p:cNvPr id="309250" name="Text Box 2">
            <a:extLst>
              <a:ext uri="{FF2B5EF4-FFF2-40B4-BE49-F238E27FC236}">
                <a16:creationId xmlns:a16="http://schemas.microsoft.com/office/drawing/2014/main" id="{A442B7E3-9FFA-4C40-8016-6EA96C332189}"/>
              </a:ext>
            </a:extLst>
          </p:cNvPr>
          <p:cNvSpPr txBox="1">
            <a:spLocks noChangeArrowheads="1"/>
          </p:cNvSpPr>
          <p:nvPr/>
        </p:nvSpPr>
        <p:spPr bwMode="auto">
          <a:xfrm>
            <a:off x="0" y="1828800"/>
            <a:ext cx="4176713"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0000FF"/>
                </a:solidFill>
                <a:latin typeface="楷体_GB2312" pitchFamily="49" charset="-122"/>
                <a:ea typeface="楷体_GB2312" pitchFamily="49" charset="-122"/>
              </a:rPr>
              <a:t>    </a:t>
            </a:r>
            <a:r>
              <a:rPr lang="zh-CN" altLang="en-US" sz="2200" b="1">
                <a:solidFill>
                  <a:srgbClr val="0000FF"/>
                </a:solidFill>
                <a:latin typeface="楷体_GB2312" pitchFamily="49" charset="-122"/>
                <a:ea typeface="楷体_GB2312" pitchFamily="49" charset="-122"/>
              </a:rPr>
              <a:t>蒸汽压渗透计的气化室为溶剂的蒸汽所饱和，在室内放置两只匹配得很好的热敏电阻。 </a:t>
            </a:r>
          </a:p>
        </p:txBody>
      </p:sp>
      <p:sp>
        <p:nvSpPr>
          <p:cNvPr id="309251" name="Text Box 3">
            <a:extLst>
              <a:ext uri="{FF2B5EF4-FFF2-40B4-BE49-F238E27FC236}">
                <a16:creationId xmlns:a16="http://schemas.microsoft.com/office/drawing/2014/main" id="{F0718E7B-1B1E-40C1-AE4B-2BB851106594}"/>
              </a:ext>
            </a:extLst>
          </p:cNvPr>
          <p:cNvSpPr txBox="1">
            <a:spLocks noChangeArrowheads="1"/>
          </p:cNvSpPr>
          <p:nvPr/>
        </p:nvSpPr>
        <p:spPr bwMode="auto">
          <a:xfrm>
            <a:off x="5795963" y="6284913"/>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latin typeface="楷体_GB2312" pitchFamily="49" charset="-122"/>
                <a:ea typeface="楷体_GB2312" pitchFamily="49" charset="-122"/>
              </a:rPr>
              <a:t>蒸汽压渗透计</a:t>
            </a:r>
          </a:p>
        </p:txBody>
      </p:sp>
      <p:grpSp>
        <p:nvGrpSpPr>
          <p:cNvPr id="309252" name="Group 4">
            <a:extLst>
              <a:ext uri="{FF2B5EF4-FFF2-40B4-BE49-F238E27FC236}">
                <a16:creationId xmlns:a16="http://schemas.microsoft.com/office/drawing/2014/main" id="{C414BA3C-B3DB-47CA-8EB3-46FD3DA7EB80}"/>
              </a:ext>
            </a:extLst>
          </p:cNvPr>
          <p:cNvGrpSpPr>
            <a:grpSpLocks/>
          </p:cNvGrpSpPr>
          <p:nvPr/>
        </p:nvGrpSpPr>
        <p:grpSpPr bwMode="auto">
          <a:xfrm>
            <a:off x="5148263" y="922338"/>
            <a:ext cx="3311525" cy="5334000"/>
            <a:chOff x="3243" y="524"/>
            <a:chExt cx="2086" cy="3360"/>
          </a:xfrm>
        </p:grpSpPr>
        <p:grpSp>
          <p:nvGrpSpPr>
            <p:cNvPr id="309253" name="Group 5">
              <a:extLst>
                <a:ext uri="{FF2B5EF4-FFF2-40B4-BE49-F238E27FC236}">
                  <a16:creationId xmlns:a16="http://schemas.microsoft.com/office/drawing/2014/main" id="{247C4F18-CE6C-4994-9724-60B12CA0C9EA}"/>
                </a:ext>
              </a:extLst>
            </p:cNvPr>
            <p:cNvGrpSpPr>
              <a:grpSpLocks/>
            </p:cNvGrpSpPr>
            <p:nvPr/>
          </p:nvGrpSpPr>
          <p:grpSpPr bwMode="auto">
            <a:xfrm>
              <a:off x="3243" y="524"/>
              <a:ext cx="2086" cy="3360"/>
              <a:chOff x="3303" y="705"/>
              <a:chExt cx="1940" cy="3360"/>
            </a:xfrm>
          </p:grpSpPr>
          <p:sp>
            <p:nvSpPr>
              <p:cNvPr id="309254" name="Line 6">
                <a:extLst>
                  <a:ext uri="{FF2B5EF4-FFF2-40B4-BE49-F238E27FC236}">
                    <a16:creationId xmlns:a16="http://schemas.microsoft.com/office/drawing/2014/main" id="{FEE4C8FB-10DB-465D-8C43-DE6499943EAA}"/>
                  </a:ext>
                </a:extLst>
              </p:cNvPr>
              <p:cNvSpPr>
                <a:spLocks noChangeShapeType="1"/>
              </p:cNvSpPr>
              <p:nvPr/>
            </p:nvSpPr>
            <p:spPr bwMode="auto">
              <a:xfrm flipV="1">
                <a:off x="3828" y="2313"/>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5" name="Line 7">
                <a:extLst>
                  <a:ext uri="{FF2B5EF4-FFF2-40B4-BE49-F238E27FC236}">
                    <a16:creationId xmlns:a16="http://schemas.microsoft.com/office/drawing/2014/main" id="{CC17A7AA-3236-4033-9C6B-04E418E3CB8C}"/>
                  </a:ext>
                </a:extLst>
              </p:cNvPr>
              <p:cNvSpPr>
                <a:spLocks noChangeShapeType="1"/>
              </p:cNvSpPr>
              <p:nvPr/>
            </p:nvSpPr>
            <p:spPr bwMode="auto">
              <a:xfrm flipV="1">
                <a:off x="3828" y="2399"/>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6" name="Line 8">
                <a:extLst>
                  <a:ext uri="{FF2B5EF4-FFF2-40B4-BE49-F238E27FC236}">
                    <a16:creationId xmlns:a16="http://schemas.microsoft.com/office/drawing/2014/main" id="{FBD9DF4B-24BD-4087-A019-345AB71B0E14}"/>
                  </a:ext>
                </a:extLst>
              </p:cNvPr>
              <p:cNvSpPr>
                <a:spLocks noChangeShapeType="1"/>
              </p:cNvSpPr>
              <p:nvPr/>
            </p:nvSpPr>
            <p:spPr bwMode="auto">
              <a:xfrm flipV="1">
                <a:off x="3828" y="2484"/>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7" name="Line 9">
                <a:extLst>
                  <a:ext uri="{FF2B5EF4-FFF2-40B4-BE49-F238E27FC236}">
                    <a16:creationId xmlns:a16="http://schemas.microsoft.com/office/drawing/2014/main" id="{1578D132-F67C-4AD4-AD0B-7D8C90626A76}"/>
                  </a:ext>
                </a:extLst>
              </p:cNvPr>
              <p:cNvSpPr>
                <a:spLocks noChangeShapeType="1"/>
              </p:cNvSpPr>
              <p:nvPr/>
            </p:nvSpPr>
            <p:spPr bwMode="auto">
              <a:xfrm flipV="1">
                <a:off x="3828" y="2569"/>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8" name="Line 10">
                <a:extLst>
                  <a:ext uri="{FF2B5EF4-FFF2-40B4-BE49-F238E27FC236}">
                    <a16:creationId xmlns:a16="http://schemas.microsoft.com/office/drawing/2014/main" id="{5A56AA65-F1C7-43BA-B764-8BB3F4AA038B}"/>
                  </a:ext>
                </a:extLst>
              </p:cNvPr>
              <p:cNvSpPr>
                <a:spLocks noChangeShapeType="1"/>
              </p:cNvSpPr>
              <p:nvPr/>
            </p:nvSpPr>
            <p:spPr bwMode="auto">
              <a:xfrm flipV="1">
                <a:off x="3828" y="2655"/>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9" name="Line 11">
                <a:extLst>
                  <a:ext uri="{FF2B5EF4-FFF2-40B4-BE49-F238E27FC236}">
                    <a16:creationId xmlns:a16="http://schemas.microsoft.com/office/drawing/2014/main" id="{6C5604A5-C5E9-49F6-B74E-1ACF024E3457}"/>
                  </a:ext>
                </a:extLst>
              </p:cNvPr>
              <p:cNvSpPr>
                <a:spLocks noChangeShapeType="1"/>
              </p:cNvSpPr>
              <p:nvPr/>
            </p:nvSpPr>
            <p:spPr bwMode="auto">
              <a:xfrm flipV="1">
                <a:off x="3828" y="2740"/>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0" name="Line 12">
                <a:extLst>
                  <a:ext uri="{FF2B5EF4-FFF2-40B4-BE49-F238E27FC236}">
                    <a16:creationId xmlns:a16="http://schemas.microsoft.com/office/drawing/2014/main" id="{DEF86600-A1A6-4F5A-B211-4EAE12B8D0E3}"/>
                  </a:ext>
                </a:extLst>
              </p:cNvPr>
              <p:cNvSpPr>
                <a:spLocks noChangeShapeType="1"/>
              </p:cNvSpPr>
              <p:nvPr/>
            </p:nvSpPr>
            <p:spPr bwMode="auto">
              <a:xfrm flipV="1">
                <a:off x="3828" y="2826"/>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1" name="Line 13">
                <a:extLst>
                  <a:ext uri="{FF2B5EF4-FFF2-40B4-BE49-F238E27FC236}">
                    <a16:creationId xmlns:a16="http://schemas.microsoft.com/office/drawing/2014/main" id="{E39ADB39-AFBE-4852-AAF1-19913B12D85C}"/>
                  </a:ext>
                </a:extLst>
              </p:cNvPr>
              <p:cNvSpPr>
                <a:spLocks noChangeShapeType="1"/>
              </p:cNvSpPr>
              <p:nvPr/>
            </p:nvSpPr>
            <p:spPr bwMode="auto">
              <a:xfrm flipV="1">
                <a:off x="3828" y="2911"/>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2" name="Line 14">
                <a:extLst>
                  <a:ext uri="{FF2B5EF4-FFF2-40B4-BE49-F238E27FC236}">
                    <a16:creationId xmlns:a16="http://schemas.microsoft.com/office/drawing/2014/main" id="{9FBC5739-5F41-40FD-898F-671E7027C9D5}"/>
                  </a:ext>
                </a:extLst>
              </p:cNvPr>
              <p:cNvSpPr>
                <a:spLocks noChangeShapeType="1"/>
              </p:cNvSpPr>
              <p:nvPr/>
            </p:nvSpPr>
            <p:spPr bwMode="auto">
              <a:xfrm flipV="1">
                <a:off x="3828" y="2996"/>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3" name="Line 15">
                <a:extLst>
                  <a:ext uri="{FF2B5EF4-FFF2-40B4-BE49-F238E27FC236}">
                    <a16:creationId xmlns:a16="http://schemas.microsoft.com/office/drawing/2014/main" id="{357AAB2D-4A2E-4473-96E5-BA284058892E}"/>
                  </a:ext>
                </a:extLst>
              </p:cNvPr>
              <p:cNvSpPr>
                <a:spLocks noChangeShapeType="1"/>
              </p:cNvSpPr>
              <p:nvPr/>
            </p:nvSpPr>
            <p:spPr bwMode="auto">
              <a:xfrm flipV="1">
                <a:off x="4667" y="2285"/>
                <a:ext cx="36"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4" name="Line 16">
                <a:extLst>
                  <a:ext uri="{FF2B5EF4-FFF2-40B4-BE49-F238E27FC236}">
                    <a16:creationId xmlns:a16="http://schemas.microsoft.com/office/drawing/2014/main" id="{EEC2D26A-798D-4C93-A5A1-8CFEFDE1A4D6}"/>
                  </a:ext>
                </a:extLst>
              </p:cNvPr>
              <p:cNvSpPr>
                <a:spLocks noChangeShapeType="1"/>
              </p:cNvSpPr>
              <p:nvPr/>
            </p:nvSpPr>
            <p:spPr bwMode="auto">
              <a:xfrm flipV="1">
                <a:off x="3828" y="3082"/>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5" name="Line 17">
                <a:extLst>
                  <a:ext uri="{FF2B5EF4-FFF2-40B4-BE49-F238E27FC236}">
                    <a16:creationId xmlns:a16="http://schemas.microsoft.com/office/drawing/2014/main" id="{18C4E56B-2BC0-416D-83EB-8BEB3EA7C734}"/>
                  </a:ext>
                </a:extLst>
              </p:cNvPr>
              <p:cNvSpPr>
                <a:spLocks noChangeShapeType="1"/>
              </p:cNvSpPr>
              <p:nvPr/>
            </p:nvSpPr>
            <p:spPr bwMode="auto">
              <a:xfrm flipV="1">
                <a:off x="4667" y="2351"/>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6" name="Line 18">
                <a:extLst>
                  <a:ext uri="{FF2B5EF4-FFF2-40B4-BE49-F238E27FC236}">
                    <a16:creationId xmlns:a16="http://schemas.microsoft.com/office/drawing/2014/main" id="{8D479634-681F-4EB5-BFDC-2ACF12DC6A47}"/>
                  </a:ext>
                </a:extLst>
              </p:cNvPr>
              <p:cNvSpPr>
                <a:spLocks noChangeShapeType="1"/>
              </p:cNvSpPr>
              <p:nvPr/>
            </p:nvSpPr>
            <p:spPr bwMode="auto">
              <a:xfrm flipV="1">
                <a:off x="3828" y="3167"/>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7" name="Line 19">
                <a:extLst>
                  <a:ext uri="{FF2B5EF4-FFF2-40B4-BE49-F238E27FC236}">
                    <a16:creationId xmlns:a16="http://schemas.microsoft.com/office/drawing/2014/main" id="{4AA607BE-44F1-4CE8-A5C9-469FBD313721}"/>
                  </a:ext>
                </a:extLst>
              </p:cNvPr>
              <p:cNvSpPr>
                <a:spLocks noChangeShapeType="1"/>
              </p:cNvSpPr>
              <p:nvPr/>
            </p:nvSpPr>
            <p:spPr bwMode="auto">
              <a:xfrm flipV="1">
                <a:off x="4667" y="2436"/>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8" name="Line 20">
                <a:extLst>
                  <a:ext uri="{FF2B5EF4-FFF2-40B4-BE49-F238E27FC236}">
                    <a16:creationId xmlns:a16="http://schemas.microsoft.com/office/drawing/2014/main" id="{52D76CD2-F332-4F7A-8837-5C7B46BD2826}"/>
                  </a:ext>
                </a:extLst>
              </p:cNvPr>
              <p:cNvSpPr>
                <a:spLocks noChangeShapeType="1"/>
              </p:cNvSpPr>
              <p:nvPr/>
            </p:nvSpPr>
            <p:spPr bwMode="auto">
              <a:xfrm flipV="1">
                <a:off x="3828" y="3252"/>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9" name="Line 21">
                <a:extLst>
                  <a:ext uri="{FF2B5EF4-FFF2-40B4-BE49-F238E27FC236}">
                    <a16:creationId xmlns:a16="http://schemas.microsoft.com/office/drawing/2014/main" id="{27297959-F83E-4ACE-957D-AED35DEE416D}"/>
                  </a:ext>
                </a:extLst>
              </p:cNvPr>
              <p:cNvSpPr>
                <a:spLocks noChangeShapeType="1"/>
              </p:cNvSpPr>
              <p:nvPr/>
            </p:nvSpPr>
            <p:spPr bwMode="auto">
              <a:xfrm flipV="1">
                <a:off x="4667" y="2521"/>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0" name="Line 22">
                <a:extLst>
                  <a:ext uri="{FF2B5EF4-FFF2-40B4-BE49-F238E27FC236}">
                    <a16:creationId xmlns:a16="http://schemas.microsoft.com/office/drawing/2014/main" id="{42DDB6FA-BEF4-405F-8175-2505869B50FF}"/>
                  </a:ext>
                </a:extLst>
              </p:cNvPr>
              <p:cNvSpPr>
                <a:spLocks noChangeShapeType="1"/>
              </p:cNvSpPr>
              <p:nvPr/>
            </p:nvSpPr>
            <p:spPr bwMode="auto">
              <a:xfrm flipV="1">
                <a:off x="3828" y="3338"/>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1" name="Line 23">
                <a:extLst>
                  <a:ext uri="{FF2B5EF4-FFF2-40B4-BE49-F238E27FC236}">
                    <a16:creationId xmlns:a16="http://schemas.microsoft.com/office/drawing/2014/main" id="{8249C38A-DEEC-4189-A978-3286D4DD867A}"/>
                  </a:ext>
                </a:extLst>
              </p:cNvPr>
              <p:cNvSpPr>
                <a:spLocks noChangeShapeType="1"/>
              </p:cNvSpPr>
              <p:nvPr/>
            </p:nvSpPr>
            <p:spPr bwMode="auto">
              <a:xfrm flipV="1">
                <a:off x="4667" y="2607"/>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2" name="Line 24">
                <a:extLst>
                  <a:ext uri="{FF2B5EF4-FFF2-40B4-BE49-F238E27FC236}">
                    <a16:creationId xmlns:a16="http://schemas.microsoft.com/office/drawing/2014/main" id="{AEBD29E2-CB9F-4FB7-9543-732FB660D22E}"/>
                  </a:ext>
                </a:extLst>
              </p:cNvPr>
              <p:cNvSpPr>
                <a:spLocks noChangeShapeType="1"/>
              </p:cNvSpPr>
              <p:nvPr/>
            </p:nvSpPr>
            <p:spPr bwMode="auto">
              <a:xfrm flipV="1">
                <a:off x="3828" y="3423"/>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3" name="Line 25">
                <a:extLst>
                  <a:ext uri="{FF2B5EF4-FFF2-40B4-BE49-F238E27FC236}">
                    <a16:creationId xmlns:a16="http://schemas.microsoft.com/office/drawing/2014/main" id="{AC4EF26E-8B85-41C5-853F-E1A07FE1D8E6}"/>
                  </a:ext>
                </a:extLst>
              </p:cNvPr>
              <p:cNvSpPr>
                <a:spLocks noChangeShapeType="1"/>
              </p:cNvSpPr>
              <p:nvPr/>
            </p:nvSpPr>
            <p:spPr bwMode="auto">
              <a:xfrm flipV="1">
                <a:off x="4667" y="2692"/>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4" name="Line 26">
                <a:extLst>
                  <a:ext uri="{FF2B5EF4-FFF2-40B4-BE49-F238E27FC236}">
                    <a16:creationId xmlns:a16="http://schemas.microsoft.com/office/drawing/2014/main" id="{F0083B51-6865-4F91-87E0-8F08F1C3BC3A}"/>
                  </a:ext>
                </a:extLst>
              </p:cNvPr>
              <p:cNvSpPr>
                <a:spLocks noChangeShapeType="1"/>
              </p:cNvSpPr>
              <p:nvPr/>
            </p:nvSpPr>
            <p:spPr bwMode="auto">
              <a:xfrm flipV="1">
                <a:off x="3828" y="3509"/>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5" name="Line 27">
                <a:extLst>
                  <a:ext uri="{FF2B5EF4-FFF2-40B4-BE49-F238E27FC236}">
                    <a16:creationId xmlns:a16="http://schemas.microsoft.com/office/drawing/2014/main" id="{0CD00722-AC5A-4912-A850-61670C912EC4}"/>
                  </a:ext>
                </a:extLst>
              </p:cNvPr>
              <p:cNvSpPr>
                <a:spLocks noChangeShapeType="1"/>
              </p:cNvSpPr>
              <p:nvPr/>
            </p:nvSpPr>
            <p:spPr bwMode="auto">
              <a:xfrm flipV="1">
                <a:off x="4667" y="2778"/>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6" name="Line 28">
                <a:extLst>
                  <a:ext uri="{FF2B5EF4-FFF2-40B4-BE49-F238E27FC236}">
                    <a16:creationId xmlns:a16="http://schemas.microsoft.com/office/drawing/2014/main" id="{766DC1B7-8C2F-42AB-AC3E-A06F9C22FAB6}"/>
                  </a:ext>
                </a:extLst>
              </p:cNvPr>
              <p:cNvSpPr>
                <a:spLocks noChangeShapeType="1"/>
              </p:cNvSpPr>
              <p:nvPr/>
            </p:nvSpPr>
            <p:spPr bwMode="auto">
              <a:xfrm flipV="1">
                <a:off x="3859" y="3594"/>
                <a:ext cx="26"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7" name="Line 29">
                <a:extLst>
                  <a:ext uri="{FF2B5EF4-FFF2-40B4-BE49-F238E27FC236}">
                    <a16:creationId xmlns:a16="http://schemas.microsoft.com/office/drawing/2014/main" id="{28A92F81-2B27-4519-84E8-45587DCE3AF6}"/>
                  </a:ext>
                </a:extLst>
              </p:cNvPr>
              <p:cNvSpPr>
                <a:spLocks noChangeShapeType="1"/>
              </p:cNvSpPr>
              <p:nvPr/>
            </p:nvSpPr>
            <p:spPr bwMode="auto">
              <a:xfrm flipV="1">
                <a:off x="4667" y="2863"/>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8" name="Line 30">
                <a:extLst>
                  <a:ext uri="{FF2B5EF4-FFF2-40B4-BE49-F238E27FC236}">
                    <a16:creationId xmlns:a16="http://schemas.microsoft.com/office/drawing/2014/main" id="{7AC0B3EE-805A-4634-A284-3C3CBAE4EC1C}"/>
                  </a:ext>
                </a:extLst>
              </p:cNvPr>
              <p:cNvSpPr>
                <a:spLocks noChangeShapeType="1"/>
              </p:cNvSpPr>
              <p:nvPr/>
            </p:nvSpPr>
            <p:spPr bwMode="auto">
              <a:xfrm flipV="1">
                <a:off x="4667" y="2948"/>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9" name="Line 31">
                <a:extLst>
                  <a:ext uri="{FF2B5EF4-FFF2-40B4-BE49-F238E27FC236}">
                    <a16:creationId xmlns:a16="http://schemas.microsoft.com/office/drawing/2014/main" id="{DA215580-FF01-4996-B56F-3F68ABD35782}"/>
                  </a:ext>
                </a:extLst>
              </p:cNvPr>
              <p:cNvSpPr>
                <a:spLocks noChangeShapeType="1"/>
              </p:cNvSpPr>
              <p:nvPr/>
            </p:nvSpPr>
            <p:spPr bwMode="auto">
              <a:xfrm flipV="1">
                <a:off x="4667" y="3034"/>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0" name="Line 32">
                <a:extLst>
                  <a:ext uri="{FF2B5EF4-FFF2-40B4-BE49-F238E27FC236}">
                    <a16:creationId xmlns:a16="http://schemas.microsoft.com/office/drawing/2014/main" id="{FE1D2911-2FCA-46A7-92E1-C341D5D238E2}"/>
                  </a:ext>
                </a:extLst>
              </p:cNvPr>
              <p:cNvSpPr>
                <a:spLocks noChangeShapeType="1"/>
              </p:cNvSpPr>
              <p:nvPr/>
            </p:nvSpPr>
            <p:spPr bwMode="auto">
              <a:xfrm flipV="1">
                <a:off x="4667" y="3119"/>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1" name="Line 33">
                <a:extLst>
                  <a:ext uri="{FF2B5EF4-FFF2-40B4-BE49-F238E27FC236}">
                    <a16:creationId xmlns:a16="http://schemas.microsoft.com/office/drawing/2014/main" id="{E695A28F-9053-41FE-AB1B-71B175E9B5E2}"/>
                  </a:ext>
                </a:extLst>
              </p:cNvPr>
              <p:cNvSpPr>
                <a:spLocks noChangeShapeType="1"/>
              </p:cNvSpPr>
              <p:nvPr/>
            </p:nvSpPr>
            <p:spPr bwMode="auto">
              <a:xfrm flipV="1">
                <a:off x="4667" y="3205"/>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2" name="Line 34">
                <a:extLst>
                  <a:ext uri="{FF2B5EF4-FFF2-40B4-BE49-F238E27FC236}">
                    <a16:creationId xmlns:a16="http://schemas.microsoft.com/office/drawing/2014/main" id="{0B96A5A1-0AD7-49AB-89F8-133DA79A15BD}"/>
                  </a:ext>
                </a:extLst>
              </p:cNvPr>
              <p:cNvSpPr>
                <a:spLocks noChangeShapeType="1"/>
              </p:cNvSpPr>
              <p:nvPr/>
            </p:nvSpPr>
            <p:spPr bwMode="auto">
              <a:xfrm flipV="1">
                <a:off x="4667" y="3290"/>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3" name="Line 35">
                <a:extLst>
                  <a:ext uri="{FF2B5EF4-FFF2-40B4-BE49-F238E27FC236}">
                    <a16:creationId xmlns:a16="http://schemas.microsoft.com/office/drawing/2014/main" id="{1F9F96A0-5C00-424A-84BB-F78A3F47837C}"/>
                  </a:ext>
                </a:extLst>
              </p:cNvPr>
              <p:cNvSpPr>
                <a:spLocks noChangeShapeType="1"/>
              </p:cNvSpPr>
              <p:nvPr/>
            </p:nvSpPr>
            <p:spPr bwMode="auto">
              <a:xfrm flipV="1">
                <a:off x="4667" y="3375"/>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4" name="Line 36">
                <a:extLst>
                  <a:ext uri="{FF2B5EF4-FFF2-40B4-BE49-F238E27FC236}">
                    <a16:creationId xmlns:a16="http://schemas.microsoft.com/office/drawing/2014/main" id="{373D8610-43B3-4764-A7B8-862FA7E6A446}"/>
                  </a:ext>
                </a:extLst>
              </p:cNvPr>
              <p:cNvSpPr>
                <a:spLocks noChangeShapeType="1"/>
              </p:cNvSpPr>
              <p:nvPr/>
            </p:nvSpPr>
            <p:spPr bwMode="auto">
              <a:xfrm flipV="1">
                <a:off x="4667" y="3461"/>
                <a:ext cx="5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5" name="Line 37">
                <a:extLst>
                  <a:ext uri="{FF2B5EF4-FFF2-40B4-BE49-F238E27FC236}">
                    <a16:creationId xmlns:a16="http://schemas.microsoft.com/office/drawing/2014/main" id="{92D8CECF-E36C-4177-8392-58C1BD8E7AB7}"/>
                  </a:ext>
                </a:extLst>
              </p:cNvPr>
              <p:cNvSpPr>
                <a:spLocks noChangeShapeType="1"/>
              </p:cNvSpPr>
              <p:nvPr/>
            </p:nvSpPr>
            <p:spPr bwMode="auto">
              <a:xfrm flipV="1">
                <a:off x="4667" y="3546"/>
                <a:ext cx="57"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6" name="Line 38">
                <a:extLst>
                  <a:ext uri="{FF2B5EF4-FFF2-40B4-BE49-F238E27FC236}">
                    <a16:creationId xmlns:a16="http://schemas.microsoft.com/office/drawing/2014/main" id="{3EB3F13C-2471-40DA-AE79-2D64FAC0B167}"/>
                  </a:ext>
                </a:extLst>
              </p:cNvPr>
              <p:cNvSpPr>
                <a:spLocks noChangeShapeType="1"/>
              </p:cNvSpPr>
              <p:nvPr/>
            </p:nvSpPr>
            <p:spPr bwMode="auto">
              <a:xfrm flipH="1" flipV="1">
                <a:off x="3315" y="2239"/>
                <a:ext cx="51" cy="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7" name="Line 39">
                <a:extLst>
                  <a:ext uri="{FF2B5EF4-FFF2-40B4-BE49-F238E27FC236}">
                    <a16:creationId xmlns:a16="http://schemas.microsoft.com/office/drawing/2014/main" id="{47EB3DC8-C09B-4CCC-9FB5-94D876B38749}"/>
                  </a:ext>
                </a:extLst>
              </p:cNvPr>
              <p:cNvSpPr>
                <a:spLocks noChangeShapeType="1"/>
              </p:cNvSpPr>
              <p:nvPr/>
            </p:nvSpPr>
            <p:spPr bwMode="auto">
              <a:xfrm flipH="1" flipV="1">
                <a:off x="3315" y="2154"/>
                <a:ext cx="149" cy="1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8" name="Line 40">
                <a:extLst>
                  <a:ext uri="{FF2B5EF4-FFF2-40B4-BE49-F238E27FC236}">
                    <a16:creationId xmlns:a16="http://schemas.microsoft.com/office/drawing/2014/main" id="{D15EF649-B97F-4CDD-8462-E28CB8E7C865}"/>
                  </a:ext>
                </a:extLst>
              </p:cNvPr>
              <p:cNvSpPr>
                <a:spLocks noChangeShapeType="1"/>
              </p:cNvSpPr>
              <p:nvPr/>
            </p:nvSpPr>
            <p:spPr bwMode="auto">
              <a:xfrm flipH="1" flipV="1">
                <a:off x="3315" y="2069"/>
                <a:ext cx="247" cy="2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89" name="Line 41">
                <a:extLst>
                  <a:ext uri="{FF2B5EF4-FFF2-40B4-BE49-F238E27FC236}">
                    <a16:creationId xmlns:a16="http://schemas.microsoft.com/office/drawing/2014/main" id="{1C7BD58C-A70E-44A5-A2C0-981BE2AC136C}"/>
                  </a:ext>
                </a:extLst>
              </p:cNvPr>
              <p:cNvSpPr>
                <a:spLocks noChangeShapeType="1"/>
              </p:cNvSpPr>
              <p:nvPr/>
            </p:nvSpPr>
            <p:spPr bwMode="auto">
              <a:xfrm flipH="1" flipV="1">
                <a:off x="3371" y="2031"/>
                <a:ext cx="289"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0" name="Line 42">
                <a:extLst>
                  <a:ext uri="{FF2B5EF4-FFF2-40B4-BE49-F238E27FC236}">
                    <a16:creationId xmlns:a16="http://schemas.microsoft.com/office/drawing/2014/main" id="{7BE50428-065F-4F72-B1FD-193ABE469B24}"/>
                  </a:ext>
                </a:extLst>
              </p:cNvPr>
              <p:cNvSpPr>
                <a:spLocks noChangeShapeType="1"/>
              </p:cNvSpPr>
              <p:nvPr/>
            </p:nvSpPr>
            <p:spPr bwMode="auto">
              <a:xfrm flipH="1" flipV="1">
                <a:off x="3739" y="2267"/>
                <a:ext cx="19"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1" name="Line 43">
                <a:extLst>
                  <a:ext uri="{FF2B5EF4-FFF2-40B4-BE49-F238E27FC236}">
                    <a16:creationId xmlns:a16="http://schemas.microsoft.com/office/drawing/2014/main" id="{6149A32E-1AB8-4266-86D2-6094C89DD629}"/>
                  </a:ext>
                </a:extLst>
              </p:cNvPr>
              <p:cNvSpPr>
                <a:spLocks noChangeShapeType="1"/>
              </p:cNvSpPr>
              <p:nvPr/>
            </p:nvSpPr>
            <p:spPr bwMode="auto">
              <a:xfrm flipH="1" flipV="1">
                <a:off x="3467" y="2031"/>
                <a:ext cx="213"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2" name="Line 44">
                <a:extLst>
                  <a:ext uri="{FF2B5EF4-FFF2-40B4-BE49-F238E27FC236}">
                    <a16:creationId xmlns:a16="http://schemas.microsoft.com/office/drawing/2014/main" id="{0A1E5127-AA89-410C-86C7-50060D92A04E}"/>
                  </a:ext>
                </a:extLst>
              </p:cNvPr>
              <p:cNvSpPr>
                <a:spLocks noChangeShapeType="1"/>
              </p:cNvSpPr>
              <p:nvPr/>
            </p:nvSpPr>
            <p:spPr bwMode="auto">
              <a:xfrm flipH="1" flipV="1">
                <a:off x="3739" y="2181"/>
                <a:ext cx="117" cy="1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3" name="Line 45">
                <a:extLst>
                  <a:ext uri="{FF2B5EF4-FFF2-40B4-BE49-F238E27FC236}">
                    <a16:creationId xmlns:a16="http://schemas.microsoft.com/office/drawing/2014/main" id="{679562AC-1B5C-4052-9BCA-1D4224D2E159}"/>
                  </a:ext>
                </a:extLst>
              </p:cNvPr>
              <p:cNvSpPr>
                <a:spLocks noChangeShapeType="1"/>
              </p:cNvSpPr>
              <p:nvPr/>
            </p:nvSpPr>
            <p:spPr bwMode="auto">
              <a:xfrm flipH="1" flipV="1">
                <a:off x="3334" y="1828"/>
                <a:ext cx="65" cy="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4" name="Line 46">
                <a:extLst>
                  <a:ext uri="{FF2B5EF4-FFF2-40B4-BE49-F238E27FC236}">
                    <a16:creationId xmlns:a16="http://schemas.microsoft.com/office/drawing/2014/main" id="{DED890D6-0915-481A-AF50-8031216A4181}"/>
                  </a:ext>
                </a:extLst>
              </p:cNvPr>
              <p:cNvSpPr>
                <a:spLocks noChangeShapeType="1"/>
              </p:cNvSpPr>
              <p:nvPr/>
            </p:nvSpPr>
            <p:spPr bwMode="auto">
              <a:xfrm flipH="1" flipV="1">
                <a:off x="3565" y="2031"/>
                <a:ext cx="115" cy="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5" name="Line 47">
                <a:extLst>
                  <a:ext uri="{FF2B5EF4-FFF2-40B4-BE49-F238E27FC236}">
                    <a16:creationId xmlns:a16="http://schemas.microsoft.com/office/drawing/2014/main" id="{BF3ED9AE-C855-426D-93EB-3BB921E176B7}"/>
                  </a:ext>
                </a:extLst>
              </p:cNvPr>
              <p:cNvSpPr>
                <a:spLocks noChangeShapeType="1"/>
              </p:cNvSpPr>
              <p:nvPr/>
            </p:nvSpPr>
            <p:spPr bwMode="auto">
              <a:xfrm flipH="1" flipV="1">
                <a:off x="3739" y="2096"/>
                <a:ext cx="215" cy="18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6" name="Line 48">
                <a:extLst>
                  <a:ext uri="{FF2B5EF4-FFF2-40B4-BE49-F238E27FC236}">
                    <a16:creationId xmlns:a16="http://schemas.microsoft.com/office/drawing/2014/main" id="{83E6DBBB-CB5D-4FF7-A392-9EB6F8436408}"/>
                  </a:ext>
                </a:extLst>
              </p:cNvPr>
              <p:cNvSpPr>
                <a:spLocks noChangeShapeType="1"/>
              </p:cNvSpPr>
              <p:nvPr/>
            </p:nvSpPr>
            <p:spPr bwMode="auto">
              <a:xfrm flipH="1" flipV="1">
                <a:off x="3369" y="1774"/>
                <a:ext cx="128"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7" name="Line 49">
                <a:extLst>
                  <a:ext uri="{FF2B5EF4-FFF2-40B4-BE49-F238E27FC236}">
                    <a16:creationId xmlns:a16="http://schemas.microsoft.com/office/drawing/2014/main" id="{FEDB0AF5-8D95-4F02-801C-9444FA5FE508}"/>
                  </a:ext>
                </a:extLst>
              </p:cNvPr>
              <p:cNvSpPr>
                <a:spLocks noChangeShapeType="1"/>
              </p:cNvSpPr>
              <p:nvPr/>
            </p:nvSpPr>
            <p:spPr bwMode="auto">
              <a:xfrm flipH="1" flipV="1">
                <a:off x="3663" y="2031"/>
                <a:ext cx="17"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8" name="Line 50">
                <a:extLst>
                  <a:ext uri="{FF2B5EF4-FFF2-40B4-BE49-F238E27FC236}">
                    <a16:creationId xmlns:a16="http://schemas.microsoft.com/office/drawing/2014/main" id="{2AD45005-4968-406F-8800-08FE5D67FC62}"/>
                  </a:ext>
                </a:extLst>
              </p:cNvPr>
              <p:cNvSpPr>
                <a:spLocks noChangeShapeType="1"/>
              </p:cNvSpPr>
              <p:nvPr/>
            </p:nvSpPr>
            <p:spPr bwMode="auto">
              <a:xfrm flipH="1" flipV="1">
                <a:off x="3761" y="2031"/>
                <a:ext cx="276" cy="2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99" name="Line 51">
                <a:extLst>
                  <a:ext uri="{FF2B5EF4-FFF2-40B4-BE49-F238E27FC236}">
                    <a16:creationId xmlns:a16="http://schemas.microsoft.com/office/drawing/2014/main" id="{4BA8B70A-F0E7-49EE-A08C-E7F5D9736C88}"/>
                  </a:ext>
                </a:extLst>
              </p:cNvPr>
              <p:cNvSpPr>
                <a:spLocks noChangeShapeType="1"/>
              </p:cNvSpPr>
              <p:nvPr/>
            </p:nvSpPr>
            <p:spPr bwMode="auto">
              <a:xfrm flipH="1" flipV="1">
                <a:off x="3467" y="1774"/>
                <a:ext cx="128"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0" name="Line 52">
                <a:extLst>
                  <a:ext uri="{FF2B5EF4-FFF2-40B4-BE49-F238E27FC236}">
                    <a16:creationId xmlns:a16="http://schemas.microsoft.com/office/drawing/2014/main" id="{B492C136-70FE-4F79-8A34-BA7B4DA8419C}"/>
                  </a:ext>
                </a:extLst>
              </p:cNvPr>
              <p:cNvSpPr>
                <a:spLocks noChangeShapeType="1"/>
              </p:cNvSpPr>
              <p:nvPr/>
            </p:nvSpPr>
            <p:spPr bwMode="auto">
              <a:xfrm flipH="1" flipV="1">
                <a:off x="4066" y="2211"/>
                <a:ext cx="85" cy="7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1" name="Line 53">
                <a:extLst>
                  <a:ext uri="{FF2B5EF4-FFF2-40B4-BE49-F238E27FC236}">
                    <a16:creationId xmlns:a16="http://schemas.microsoft.com/office/drawing/2014/main" id="{DF4FD9F0-122B-4D03-A22F-9C55FDAFDBE6}"/>
                  </a:ext>
                </a:extLst>
              </p:cNvPr>
              <p:cNvSpPr>
                <a:spLocks noChangeShapeType="1"/>
              </p:cNvSpPr>
              <p:nvPr/>
            </p:nvSpPr>
            <p:spPr bwMode="auto">
              <a:xfrm flipH="1" flipV="1">
                <a:off x="3565" y="1774"/>
                <a:ext cx="115" cy="1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2" name="Line 54">
                <a:extLst>
                  <a:ext uri="{FF2B5EF4-FFF2-40B4-BE49-F238E27FC236}">
                    <a16:creationId xmlns:a16="http://schemas.microsoft.com/office/drawing/2014/main" id="{9E72DAED-F4E6-494B-8CE0-726863677E90}"/>
                  </a:ext>
                </a:extLst>
              </p:cNvPr>
              <p:cNvSpPr>
                <a:spLocks noChangeShapeType="1"/>
              </p:cNvSpPr>
              <p:nvPr/>
            </p:nvSpPr>
            <p:spPr bwMode="auto">
              <a:xfrm flipH="1" flipV="1">
                <a:off x="3859" y="2031"/>
                <a:ext cx="178" cy="1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3" name="Line 55">
                <a:extLst>
                  <a:ext uri="{FF2B5EF4-FFF2-40B4-BE49-F238E27FC236}">
                    <a16:creationId xmlns:a16="http://schemas.microsoft.com/office/drawing/2014/main" id="{A61E6741-A48B-4699-9109-5241B6C3A458}"/>
                  </a:ext>
                </a:extLst>
              </p:cNvPr>
              <p:cNvSpPr>
                <a:spLocks noChangeShapeType="1"/>
              </p:cNvSpPr>
              <p:nvPr/>
            </p:nvSpPr>
            <p:spPr bwMode="auto">
              <a:xfrm flipH="1" flipV="1">
                <a:off x="4066" y="2126"/>
                <a:ext cx="183" cy="15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4" name="Line 56">
                <a:extLst>
                  <a:ext uri="{FF2B5EF4-FFF2-40B4-BE49-F238E27FC236}">
                    <a16:creationId xmlns:a16="http://schemas.microsoft.com/office/drawing/2014/main" id="{0E67D2A8-C070-4552-90C7-8BA54E01884F}"/>
                  </a:ext>
                </a:extLst>
              </p:cNvPr>
              <p:cNvSpPr>
                <a:spLocks noChangeShapeType="1"/>
              </p:cNvSpPr>
              <p:nvPr/>
            </p:nvSpPr>
            <p:spPr bwMode="auto">
              <a:xfrm flipH="1" flipV="1">
                <a:off x="3663" y="1774"/>
                <a:ext cx="17"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5" name="Line 57">
                <a:extLst>
                  <a:ext uri="{FF2B5EF4-FFF2-40B4-BE49-F238E27FC236}">
                    <a16:creationId xmlns:a16="http://schemas.microsoft.com/office/drawing/2014/main" id="{D24E5A81-B8A6-4D18-BE3B-E4536928246D}"/>
                  </a:ext>
                </a:extLst>
              </p:cNvPr>
              <p:cNvSpPr>
                <a:spLocks noChangeShapeType="1"/>
              </p:cNvSpPr>
              <p:nvPr/>
            </p:nvSpPr>
            <p:spPr bwMode="auto">
              <a:xfrm flipH="1" flipV="1">
                <a:off x="3957" y="2031"/>
                <a:ext cx="80"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6" name="Line 58">
                <a:extLst>
                  <a:ext uri="{FF2B5EF4-FFF2-40B4-BE49-F238E27FC236}">
                    <a16:creationId xmlns:a16="http://schemas.microsoft.com/office/drawing/2014/main" id="{480A905A-883E-4348-B262-13955F5DC41B}"/>
                  </a:ext>
                </a:extLst>
              </p:cNvPr>
              <p:cNvSpPr>
                <a:spLocks noChangeShapeType="1"/>
              </p:cNvSpPr>
              <p:nvPr/>
            </p:nvSpPr>
            <p:spPr bwMode="auto">
              <a:xfrm flipH="1" flipV="1">
                <a:off x="3739" y="1840"/>
                <a:ext cx="53" cy="4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7" name="Line 59">
                <a:extLst>
                  <a:ext uri="{FF2B5EF4-FFF2-40B4-BE49-F238E27FC236}">
                    <a16:creationId xmlns:a16="http://schemas.microsoft.com/office/drawing/2014/main" id="{D98BB4CC-6B49-4579-9B8E-922C01BDB1D9}"/>
                  </a:ext>
                </a:extLst>
              </p:cNvPr>
              <p:cNvSpPr>
                <a:spLocks noChangeShapeType="1"/>
              </p:cNvSpPr>
              <p:nvPr/>
            </p:nvSpPr>
            <p:spPr bwMode="auto">
              <a:xfrm flipH="1" flipV="1">
                <a:off x="4286" y="2232"/>
                <a:ext cx="61"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8" name="Line 60">
                <a:extLst>
                  <a:ext uri="{FF2B5EF4-FFF2-40B4-BE49-F238E27FC236}">
                    <a16:creationId xmlns:a16="http://schemas.microsoft.com/office/drawing/2014/main" id="{85413C71-1692-4D09-B99D-790BE6D514B9}"/>
                  </a:ext>
                </a:extLst>
              </p:cNvPr>
              <p:cNvSpPr>
                <a:spLocks noChangeShapeType="1"/>
              </p:cNvSpPr>
              <p:nvPr/>
            </p:nvSpPr>
            <p:spPr bwMode="auto">
              <a:xfrm flipH="1" flipV="1">
                <a:off x="3761" y="1774"/>
                <a:ext cx="129"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09" name="Line 61">
                <a:extLst>
                  <a:ext uri="{FF2B5EF4-FFF2-40B4-BE49-F238E27FC236}">
                    <a16:creationId xmlns:a16="http://schemas.microsoft.com/office/drawing/2014/main" id="{04997EDB-F435-4CFE-91DE-9F433DBE4DFB}"/>
                  </a:ext>
                </a:extLst>
              </p:cNvPr>
              <p:cNvSpPr>
                <a:spLocks noChangeShapeType="1"/>
              </p:cNvSpPr>
              <p:nvPr/>
            </p:nvSpPr>
            <p:spPr bwMode="auto">
              <a:xfrm flipH="1" flipV="1">
                <a:off x="4066" y="2040"/>
                <a:ext cx="192" cy="1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0" name="Line 62">
                <a:extLst>
                  <a:ext uri="{FF2B5EF4-FFF2-40B4-BE49-F238E27FC236}">
                    <a16:creationId xmlns:a16="http://schemas.microsoft.com/office/drawing/2014/main" id="{A0B8FAB1-5E44-4E58-A44C-EC94181FDF48}"/>
                  </a:ext>
                </a:extLst>
              </p:cNvPr>
              <p:cNvSpPr>
                <a:spLocks noChangeShapeType="1"/>
              </p:cNvSpPr>
              <p:nvPr/>
            </p:nvSpPr>
            <p:spPr bwMode="auto">
              <a:xfrm flipH="1" flipV="1">
                <a:off x="4286" y="2146"/>
                <a:ext cx="159" cy="1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1" name="Line 63">
                <a:extLst>
                  <a:ext uri="{FF2B5EF4-FFF2-40B4-BE49-F238E27FC236}">
                    <a16:creationId xmlns:a16="http://schemas.microsoft.com/office/drawing/2014/main" id="{6267AD19-8EFB-488B-B997-DA6C2BBF60EC}"/>
                  </a:ext>
                </a:extLst>
              </p:cNvPr>
              <p:cNvSpPr>
                <a:spLocks noChangeShapeType="1"/>
              </p:cNvSpPr>
              <p:nvPr/>
            </p:nvSpPr>
            <p:spPr bwMode="auto">
              <a:xfrm flipH="1" flipV="1">
                <a:off x="3859" y="1774"/>
                <a:ext cx="127"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2" name="Line 64">
                <a:extLst>
                  <a:ext uri="{FF2B5EF4-FFF2-40B4-BE49-F238E27FC236}">
                    <a16:creationId xmlns:a16="http://schemas.microsoft.com/office/drawing/2014/main" id="{5D711D76-9838-4920-82F3-E73CBAAC0815}"/>
                  </a:ext>
                </a:extLst>
              </p:cNvPr>
              <p:cNvSpPr>
                <a:spLocks noChangeShapeType="1"/>
              </p:cNvSpPr>
              <p:nvPr/>
            </p:nvSpPr>
            <p:spPr bwMode="auto">
              <a:xfrm flipH="1" flipV="1">
                <a:off x="4154" y="2031"/>
                <a:ext cx="104" cy="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3" name="Line 65">
                <a:extLst>
                  <a:ext uri="{FF2B5EF4-FFF2-40B4-BE49-F238E27FC236}">
                    <a16:creationId xmlns:a16="http://schemas.microsoft.com/office/drawing/2014/main" id="{CDB96084-B3D7-4D87-9D3E-50F9F3FCEA7C}"/>
                  </a:ext>
                </a:extLst>
              </p:cNvPr>
              <p:cNvSpPr>
                <a:spLocks noChangeShapeType="1"/>
              </p:cNvSpPr>
              <p:nvPr/>
            </p:nvSpPr>
            <p:spPr bwMode="auto">
              <a:xfrm flipH="1" flipV="1">
                <a:off x="4507" y="2252"/>
                <a:ext cx="36"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4" name="Line 66">
                <a:extLst>
                  <a:ext uri="{FF2B5EF4-FFF2-40B4-BE49-F238E27FC236}">
                    <a16:creationId xmlns:a16="http://schemas.microsoft.com/office/drawing/2014/main" id="{D59597D6-59AC-4828-BEA5-F7927D3FADFB}"/>
                  </a:ext>
                </a:extLst>
              </p:cNvPr>
              <p:cNvSpPr>
                <a:spLocks noChangeShapeType="1"/>
              </p:cNvSpPr>
              <p:nvPr/>
            </p:nvSpPr>
            <p:spPr bwMode="auto">
              <a:xfrm flipH="1" flipV="1">
                <a:off x="3957" y="1774"/>
                <a:ext cx="80"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5" name="Line 67">
                <a:extLst>
                  <a:ext uri="{FF2B5EF4-FFF2-40B4-BE49-F238E27FC236}">
                    <a16:creationId xmlns:a16="http://schemas.microsoft.com/office/drawing/2014/main" id="{9A2AB1E6-E12A-4DB3-85BB-F4F0D7BB1C5C}"/>
                  </a:ext>
                </a:extLst>
              </p:cNvPr>
              <p:cNvSpPr>
                <a:spLocks noChangeShapeType="1"/>
              </p:cNvSpPr>
              <p:nvPr/>
            </p:nvSpPr>
            <p:spPr bwMode="auto">
              <a:xfrm flipH="1" flipV="1">
                <a:off x="4286" y="2061"/>
                <a:ext cx="192" cy="1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6" name="Line 68">
                <a:extLst>
                  <a:ext uri="{FF2B5EF4-FFF2-40B4-BE49-F238E27FC236}">
                    <a16:creationId xmlns:a16="http://schemas.microsoft.com/office/drawing/2014/main" id="{9FCB04D9-15E0-4797-B7F5-5901B04D4A5D}"/>
                  </a:ext>
                </a:extLst>
              </p:cNvPr>
              <p:cNvSpPr>
                <a:spLocks noChangeShapeType="1"/>
              </p:cNvSpPr>
              <p:nvPr/>
            </p:nvSpPr>
            <p:spPr bwMode="auto">
              <a:xfrm flipH="1" flipV="1">
                <a:off x="4066" y="1869"/>
                <a:ext cx="18"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7" name="Line 69">
                <a:extLst>
                  <a:ext uri="{FF2B5EF4-FFF2-40B4-BE49-F238E27FC236}">
                    <a16:creationId xmlns:a16="http://schemas.microsoft.com/office/drawing/2014/main" id="{EF5F47DA-3237-4A4A-B6CD-54C50BD41075}"/>
                  </a:ext>
                </a:extLst>
              </p:cNvPr>
              <p:cNvSpPr>
                <a:spLocks noChangeShapeType="1"/>
              </p:cNvSpPr>
              <p:nvPr/>
            </p:nvSpPr>
            <p:spPr bwMode="auto">
              <a:xfrm flipH="1" flipV="1">
                <a:off x="4252" y="2031"/>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8" name="Line 70">
                <a:extLst>
                  <a:ext uri="{FF2B5EF4-FFF2-40B4-BE49-F238E27FC236}">
                    <a16:creationId xmlns:a16="http://schemas.microsoft.com/office/drawing/2014/main" id="{F81B6BBC-9719-4608-8604-BED5BA8E5235}"/>
                  </a:ext>
                </a:extLst>
              </p:cNvPr>
              <p:cNvSpPr>
                <a:spLocks noChangeShapeType="1"/>
              </p:cNvSpPr>
              <p:nvPr/>
            </p:nvSpPr>
            <p:spPr bwMode="auto">
              <a:xfrm flipH="1" flipV="1">
                <a:off x="4507" y="2167"/>
                <a:ext cx="134" cy="1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19" name="Line 71">
                <a:extLst>
                  <a:ext uri="{FF2B5EF4-FFF2-40B4-BE49-F238E27FC236}">
                    <a16:creationId xmlns:a16="http://schemas.microsoft.com/office/drawing/2014/main" id="{1A93C744-671D-4445-B31B-28DE93361CD2}"/>
                  </a:ext>
                </a:extLst>
              </p:cNvPr>
              <p:cNvSpPr>
                <a:spLocks noChangeShapeType="1"/>
              </p:cNvSpPr>
              <p:nvPr/>
            </p:nvSpPr>
            <p:spPr bwMode="auto">
              <a:xfrm flipH="1" flipV="1">
                <a:off x="4066" y="1784"/>
                <a:ext cx="116" cy="1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0" name="Line 72">
                <a:extLst>
                  <a:ext uri="{FF2B5EF4-FFF2-40B4-BE49-F238E27FC236}">
                    <a16:creationId xmlns:a16="http://schemas.microsoft.com/office/drawing/2014/main" id="{38554202-1AE0-47EC-B4D6-B6FEE12BCB26}"/>
                  </a:ext>
                </a:extLst>
              </p:cNvPr>
              <p:cNvSpPr>
                <a:spLocks noChangeShapeType="1"/>
              </p:cNvSpPr>
              <p:nvPr/>
            </p:nvSpPr>
            <p:spPr bwMode="auto">
              <a:xfrm flipH="1" flipV="1">
                <a:off x="4350" y="2031"/>
                <a:ext cx="128"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1" name="Line 73">
                <a:extLst>
                  <a:ext uri="{FF2B5EF4-FFF2-40B4-BE49-F238E27FC236}">
                    <a16:creationId xmlns:a16="http://schemas.microsoft.com/office/drawing/2014/main" id="{E5DF89DD-BB62-4BDB-950E-647425A4F6F5}"/>
                  </a:ext>
                </a:extLst>
              </p:cNvPr>
              <p:cNvSpPr>
                <a:spLocks noChangeShapeType="1"/>
              </p:cNvSpPr>
              <p:nvPr/>
            </p:nvSpPr>
            <p:spPr bwMode="auto">
              <a:xfrm flipH="1" flipV="1">
                <a:off x="4507" y="2082"/>
                <a:ext cx="232"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2" name="Line 74">
                <a:extLst>
                  <a:ext uri="{FF2B5EF4-FFF2-40B4-BE49-F238E27FC236}">
                    <a16:creationId xmlns:a16="http://schemas.microsoft.com/office/drawing/2014/main" id="{67364D78-91FA-49EC-B823-40437197A53A}"/>
                  </a:ext>
                </a:extLst>
              </p:cNvPr>
              <p:cNvSpPr>
                <a:spLocks noChangeShapeType="1"/>
              </p:cNvSpPr>
              <p:nvPr/>
            </p:nvSpPr>
            <p:spPr bwMode="auto">
              <a:xfrm flipH="1" flipV="1">
                <a:off x="4154" y="1774"/>
                <a:ext cx="104" cy="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3" name="Line 75">
                <a:extLst>
                  <a:ext uri="{FF2B5EF4-FFF2-40B4-BE49-F238E27FC236}">
                    <a16:creationId xmlns:a16="http://schemas.microsoft.com/office/drawing/2014/main" id="{F7E644A7-8DBC-4623-9E4E-3987A5D7E41D}"/>
                  </a:ext>
                </a:extLst>
              </p:cNvPr>
              <p:cNvSpPr>
                <a:spLocks noChangeShapeType="1"/>
              </p:cNvSpPr>
              <p:nvPr/>
            </p:nvSpPr>
            <p:spPr bwMode="auto">
              <a:xfrm flipH="1" flipV="1">
                <a:off x="4448" y="2031"/>
                <a:ext cx="30"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4" name="Line 76">
                <a:extLst>
                  <a:ext uri="{FF2B5EF4-FFF2-40B4-BE49-F238E27FC236}">
                    <a16:creationId xmlns:a16="http://schemas.microsoft.com/office/drawing/2014/main" id="{C6171A64-03F1-46DF-B20B-48BC24EBD98C}"/>
                  </a:ext>
                </a:extLst>
              </p:cNvPr>
              <p:cNvSpPr>
                <a:spLocks noChangeShapeType="1"/>
              </p:cNvSpPr>
              <p:nvPr/>
            </p:nvSpPr>
            <p:spPr bwMode="auto">
              <a:xfrm flipH="1" flipV="1">
                <a:off x="4546" y="2031"/>
                <a:ext cx="259"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5" name="Line 77">
                <a:extLst>
                  <a:ext uri="{FF2B5EF4-FFF2-40B4-BE49-F238E27FC236}">
                    <a16:creationId xmlns:a16="http://schemas.microsoft.com/office/drawing/2014/main" id="{0FFB77FB-7F6A-434A-95D3-78DB56DA1AC0}"/>
                  </a:ext>
                </a:extLst>
              </p:cNvPr>
              <p:cNvSpPr>
                <a:spLocks noChangeShapeType="1"/>
              </p:cNvSpPr>
              <p:nvPr/>
            </p:nvSpPr>
            <p:spPr bwMode="auto">
              <a:xfrm flipH="1" flipV="1">
                <a:off x="4252" y="1774"/>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6" name="Line 78">
                <a:extLst>
                  <a:ext uri="{FF2B5EF4-FFF2-40B4-BE49-F238E27FC236}">
                    <a16:creationId xmlns:a16="http://schemas.microsoft.com/office/drawing/2014/main" id="{F54CD063-3937-42ED-85BC-3C752AE8162D}"/>
                  </a:ext>
                </a:extLst>
              </p:cNvPr>
              <p:cNvSpPr>
                <a:spLocks noChangeShapeType="1"/>
              </p:cNvSpPr>
              <p:nvPr/>
            </p:nvSpPr>
            <p:spPr bwMode="auto">
              <a:xfrm flipH="1" flipV="1">
                <a:off x="4286" y="1805"/>
                <a:ext cx="92" cy="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7" name="Line 79">
                <a:extLst>
                  <a:ext uri="{FF2B5EF4-FFF2-40B4-BE49-F238E27FC236}">
                    <a16:creationId xmlns:a16="http://schemas.microsoft.com/office/drawing/2014/main" id="{08575EDA-AC49-4302-A2ED-3F60E2F32068}"/>
                  </a:ext>
                </a:extLst>
              </p:cNvPr>
              <p:cNvSpPr>
                <a:spLocks noChangeShapeType="1"/>
              </p:cNvSpPr>
              <p:nvPr/>
            </p:nvSpPr>
            <p:spPr bwMode="auto">
              <a:xfrm flipH="1" flipV="1">
                <a:off x="4864" y="2223"/>
                <a:ext cx="71" cy="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8" name="Line 80">
                <a:extLst>
                  <a:ext uri="{FF2B5EF4-FFF2-40B4-BE49-F238E27FC236}">
                    <a16:creationId xmlns:a16="http://schemas.microsoft.com/office/drawing/2014/main" id="{F24893AA-F403-4BC4-94A7-8BA2DEFC8A2B}"/>
                  </a:ext>
                </a:extLst>
              </p:cNvPr>
              <p:cNvSpPr>
                <a:spLocks noChangeShapeType="1"/>
              </p:cNvSpPr>
              <p:nvPr/>
            </p:nvSpPr>
            <p:spPr bwMode="auto">
              <a:xfrm flipH="1" flipV="1">
                <a:off x="4350" y="1774"/>
                <a:ext cx="126"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29" name="Line 81">
                <a:extLst>
                  <a:ext uri="{FF2B5EF4-FFF2-40B4-BE49-F238E27FC236}">
                    <a16:creationId xmlns:a16="http://schemas.microsoft.com/office/drawing/2014/main" id="{37A0738E-43AC-469B-ADF6-E97F6106A8D5}"/>
                  </a:ext>
                </a:extLst>
              </p:cNvPr>
              <p:cNvSpPr>
                <a:spLocks noChangeShapeType="1"/>
              </p:cNvSpPr>
              <p:nvPr/>
            </p:nvSpPr>
            <p:spPr bwMode="auto">
              <a:xfrm flipH="1" flipV="1">
                <a:off x="4644" y="2031"/>
                <a:ext cx="161" cy="1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0" name="Line 82">
                <a:extLst>
                  <a:ext uri="{FF2B5EF4-FFF2-40B4-BE49-F238E27FC236}">
                    <a16:creationId xmlns:a16="http://schemas.microsoft.com/office/drawing/2014/main" id="{66726A11-3739-4C02-9F98-F0129D68D0C2}"/>
                  </a:ext>
                </a:extLst>
              </p:cNvPr>
              <p:cNvSpPr>
                <a:spLocks noChangeShapeType="1"/>
              </p:cNvSpPr>
              <p:nvPr/>
            </p:nvSpPr>
            <p:spPr bwMode="auto">
              <a:xfrm flipH="1" flipV="1">
                <a:off x="4864" y="2137"/>
                <a:ext cx="169" cy="14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1" name="Line 83">
                <a:extLst>
                  <a:ext uri="{FF2B5EF4-FFF2-40B4-BE49-F238E27FC236}">
                    <a16:creationId xmlns:a16="http://schemas.microsoft.com/office/drawing/2014/main" id="{8280F2E0-D0A7-4C0D-BC8F-47632C094DF5}"/>
                  </a:ext>
                </a:extLst>
              </p:cNvPr>
              <p:cNvSpPr>
                <a:spLocks noChangeShapeType="1"/>
              </p:cNvSpPr>
              <p:nvPr/>
            </p:nvSpPr>
            <p:spPr bwMode="auto">
              <a:xfrm flipH="1" flipV="1">
                <a:off x="4448" y="1774"/>
                <a:ext cx="30"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2" name="Line 84">
                <a:extLst>
                  <a:ext uri="{FF2B5EF4-FFF2-40B4-BE49-F238E27FC236}">
                    <a16:creationId xmlns:a16="http://schemas.microsoft.com/office/drawing/2014/main" id="{534897D2-CA91-403D-B062-E588B4328B55}"/>
                  </a:ext>
                </a:extLst>
              </p:cNvPr>
              <p:cNvSpPr>
                <a:spLocks noChangeShapeType="1"/>
              </p:cNvSpPr>
              <p:nvPr/>
            </p:nvSpPr>
            <p:spPr bwMode="auto">
              <a:xfrm flipH="1" flipV="1">
                <a:off x="4742" y="2031"/>
                <a:ext cx="63" cy="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3" name="Line 85">
                <a:extLst>
                  <a:ext uri="{FF2B5EF4-FFF2-40B4-BE49-F238E27FC236}">
                    <a16:creationId xmlns:a16="http://schemas.microsoft.com/office/drawing/2014/main" id="{E919EC6A-472B-44AA-9354-D1CF71D66F72}"/>
                  </a:ext>
                </a:extLst>
              </p:cNvPr>
              <p:cNvSpPr>
                <a:spLocks noChangeShapeType="1"/>
              </p:cNvSpPr>
              <p:nvPr/>
            </p:nvSpPr>
            <p:spPr bwMode="auto">
              <a:xfrm flipH="1" flipV="1">
                <a:off x="4507" y="1825"/>
                <a:ext cx="68" cy="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4" name="Line 86">
                <a:extLst>
                  <a:ext uri="{FF2B5EF4-FFF2-40B4-BE49-F238E27FC236}">
                    <a16:creationId xmlns:a16="http://schemas.microsoft.com/office/drawing/2014/main" id="{88AB9194-A068-4F5B-B9EA-E9FFA7BF5F25}"/>
                  </a:ext>
                </a:extLst>
              </p:cNvPr>
              <p:cNvSpPr>
                <a:spLocks noChangeShapeType="1"/>
              </p:cNvSpPr>
              <p:nvPr/>
            </p:nvSpPr>
            <p:spPr bwMode="auto">
              <a:xfrm flipH="1" flipV="1">
                <a:off x="4864" y="2052"/>
                <a:ext cx="267" cy="2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5" name="Line 87">
                <a:extLst>
                  <a:ext uri="{FF2B5EF4-FFF2-40B4-BE49-F238E27FC236}">
                    <a16:creationId xmlns:a16="http://schemas.microsoft.com/office/drawing/2014/main" id="{F662C4B3-D5F4-44D9-8521-A734A8F8823A}"/>
                  </a:ext>
                </a:extLst>
              </p:cNvPr>
              <p:cNvSpPr>
                <a:spLocks noChangeShapeType="1"/>
              </p:cNvSpPr>
              <p:nvPr/>
            </p:nvSpPr>
            <p:spPr bwMode="auto">
              <a:xfrm flipH="1" flipV="1">
                <a:off x="4546" y="1774"/>
                <a:ext cx="127"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6" name="Line 88">
                <a:extLst>
                  <a:ext uri="{FF2B5EF4-FFF2-40B4-BE49-F238E27FC236}">
                    <a16:creationId xmlns:a16="http://schemas.microsoft.com/office/drawing/2014/main" id="{626E64C3-97CD-46D1-99ED-98F8C13AED08}"/>
                  </a:ext>
                </a:extLst>
              </p:cNvPr>
              <p:cNvSpPr>
                <a:spLocks noChangeShapeType="1"/>
              </p:cNvSpPr>
              <p:nvPr/>
            </p:nvSpPr>
            <p:spPr bwMode="auto">
              <a:xfrm flipH="1" flipV="1">
                <a:off x="4938" y="2031"/>
                <a:ext cx="29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7" name="Line 89">
                <a:extLst>
                  <a:ext uri="{FF2B5EF4-FFF2-40B4-BE49-F238E27FC236}">
                    <a16:creationId xmlns:a16="http://schemas.microsoft.com/office/drawing/2014/main" id="{11DE617C-4092-48F4-8098-7431662C933A}"/>
                  </a:ext>
                </a:extLst>
              </p:cNvPr>
              <p:cNvSpPr>
                <a:spLocks noChangeShapeType="1"/>
              </p:cNvSpPr>
              <p:nvPr/>
            </p:nvSpPr>
            <p:spPr bwMode="auto">
              <a:xfrm flipH="1" flipV="1">
                <a:off x="4644" y="1774"/>
                <a:ext cx="127"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8" name="Line 90">
                <a:extLst>
                  <a:ext uri="{FF2B5EF4-FFF2-40B4-BE49-F238E27FC236}">
                    <a16:creationId xmlns:a16="http://schemas.microsoft.com/office/drawing/2014/main" id="{87DA9044-892C-4AD3-A0EB-8C3217A06981}"/>
                  </a:ext>
                </a:extLst>
              </p:cNvPr>
              <p:cNvSpPr>
                <a:spLocks noChangeShapeType="1"/>
              </p:cNvSpPr>
              <p:nvPr/>
            </p:nvSpPr>
            <p:spPr bwMode="auto">
              <a:xfrm flipH="1" flipV="1">
                <a:off x="5036" y="2031"/>
                <a:ext cx="193"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39" name="Line 91">
                <a:extLst>
                  <a:ext uri="{FF2B5EF4-FFF2-40B4-BE49-F238E27FC236}">
                    <a16:creationId xmlns:a16="http://schemas.microsoft.com/office/drawing/2014/main" id="{7056488D-024B-4F88-A400-B3BDD1C3B403}"/>
                  </a:ext>
                </a:extLst>
              </p:cNvPr>
              <p:cNvSpPr>
                <a:spLocks noChangeShapeType="1"/>
              </p:cNvSpPr>
              <p:nvPr/>
            </p:nvSpPr>
            <p:spPr bwMode="auto">
              <a:xfrm flipH="1" flipV="1">
                <a:off x="4742" y="1774"/>
                <a:ext cx="63" cy="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0" name="Line 92">
                <a:extLst>
                  <a:ext uri="{FF2B5EF4-FFF2-40B4-BE49-F238E27FC236}">
                    <a16:creationId xmlns:a16="http://schemas.microsoft.com/office/drawing/2014/main" id="{AB981326-75BF-4B77-A6B2-426B3C483272}"/>
                  </a:ext>
                </a:extLst>
              </p:cNvPr>
              <p:cNvSpPr>
                <a:spLocks noChangeShapeType="1"/>
              </p:cNvSpPr>
              <p:nvPr/>
            </p:nvSpPr>
            <p:spPr bwMode="auto">
              <a:xfrm flipH="1" flipV="1">
                <a:off x="4864" y="1881"/>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1" name="Line 93">
                <a:extLst>
                  <a:ext uri="{FF2B5EF4-FFF2-40B4-BE49-F238E27FC236}">
                    <a16:creationId xmlns:a16="http://schemas.microsoft.com/office/drawing/2014/main" id="{38FCAD45-35D0-4960-9B34-0C78814705E0}"/>
                  </a:ext>
                </a:extLst>
              </p:cNvPr>
              <p:cNvSpPr>
                <a:spLocks noChangeShapeType="1"/>
              </p:cNvSpPr>
              <p:nvPr/>
            </p:nvSpPr>
            <p:spPr bwMode="auto">
              <a:xfrm flipH="1" flipV="1">
                <a:off x="5134" y="2031"/>
                <a:ext cx="95" cy="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2" name="Line 94">
                <a:extLst>
                  <a:ext uri="{FF2B5EF4-FFF2-40B4-BE49-F238E27FC236}">
                    <a16:creationId xmlns:a16="http://schemas.microsoft.com/office/drawing/2014/main" id="{708132CB-11C8-4140-AD9F-86B0BA054B11}"/>
                  </a:ext>
                </a:extLst>
              </p:cNvPr>
              <p:cNvSpPr>
                <a:spLocks noChangeShapeType="1"/>
              </p:cNvSpPr>
              <p:nvPr/>
            </p:nvSpPr>
            <p:spPr bwMode="auto">
              <a:xfrm flipH="1" flipV="1">
                <a:off x="4864" y="1796"/>
                <a:ext cx="103" cy="8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3" name="Line 95">
                <a:extLst>
                  <a:ext uri="{FF2B5EF4-FFF2-40B4-BE49-F238E27FC236}">
                    <a16:creationId xmlns:a16="http://schemas.microsoft.com/office/drawing/2014/main" id="{D2550D50-7F60-477A-8882-D7BF550616DA}"/>
                  </a:ext>
                </a:extLst>
              </p:cNvPr>
              <p:cNvSpPr>
                <a:spLocks noChangeShapeType="1"/>
              </p:cNvSpPr>
              <p:nvPr/>
            </p:nvSpPr>
            <p:spPr bwMode="auto">
              <a:xfrm flipH="1" flipV="1">
                <a:off x="4938" y="1774"/>
                <a:ext cx="127"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4" name="Line 96">
                <a:extLst>
                  <a:ext uri="{FF2B5EF4-FFF2-40B4-BE49-F238E27FC236}">
                    <a16:creationId xmlns:a16="http://schemas.microsoft.com/office/drawing/2014/main" id="{4CFC600B-6CB1-436B-8B6A-169063CCE2B6}"/>
                  </a:ext>
                </a:extLst>
              </p:cNvPr>
              <p:cNvSpPr>
                <a:spLocks noChangeShapeType="1"/>
              </p:cNvSpPr>
              <p:nvPr/>
            </p:nvSpPr>
            <p:spPr bwMode="auto">
              <a:xfrm flipH="1" flipV="1">
                <a:off x="5036" y="1774"/>
                <a:ext cx="127"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5" name="Line 97">
                <a:extLst>
                  <a:ext uri="{FF2B5EF4-FFF2-40B4-BE49-F238E27FC236}">
                    <a16:creationId xmlns:a16="http://schemas.microsoft.com/office/drawing/2014/main" id="{35A295AC-8BDA-4CEA-BF19-A31CF67FC567}"/>
                  </a:ext>
                </a:extLst>
              </p:cNvPr>
              <p:cNvSpPr>
                <a:spLocks noChangeShapeType="1"/>
              </p:cNvSpPr>
              <p:nvPr/>
            </p:nvSpPr>
            <p:spPr bwMode="auto">
              <a:xfrm flipH="1" flipV="1">
                <a:off x="5134" y="1774"/>
                <a:ext cx="77"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6" name="Line 98">
                <a:extLst>
                  <a:ext uri="{FF2B5EF4-FFF2-40B4-BE49-F238E27FC236}">
                    <a16:creationId xmlns:a16="http://schemas.microsoft.com/office/drawing/2014/main" id="{B93DA35E-A2D1-4B36-8131-5E82E507DDFE}"/>
                  </a:ext>
                </a:extLst>
              </p:cNvPr>
              <p:cNvSpPr>
                <a:spLocks noChangeShapeType="1"/>
              </p:cNvSpPr>
              <p:nvPr/>
            </p:nvSpPr>
            <p:spPr bwMode="auto">
              <a:xfrm flipV="1">
                <a:off x="3303" y="916"/>
                <a:ext cx="30"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7" name="Line 99">
                <a:extLst>
                  <a:ext uri="{FF2B5EF4-FFF2-40B4-BE49-F238E27FC236}">
                    <a16:creationId xmlns:a16="http://schemas.microsoft.com/office/drawing/2014/main" id="{3C5F8E79-C2AD-4276-90A3-9B694544C0C3}"/>
                  </a:ext>
                </a:extLst>
              </p:cNvPr>
              <p:cNvSpPr>
                <a:spLocks noChangeShapeType="1"/>
              </p:cNvSpPr>
              <p:nvPr/>
            </p:nvSpPr>
            <p:spPr bwMode="auto">
              <a:xfrm flipV="1">
                <a:off x="3303" y="916"/>
                <a:ext cx="128"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8" name="Line 100">
                <a:extLst>
                  <a:ext uri="{FF2B5EF4-FFF2-40B4-BE49-F238E27FC236}">
                    <a16:creationId xmlns:a16="http://schemas.microsoft.com/office/drawing/2014/main" id="{A1F5CA55-2EA5-418D-A140-1021951ADE99}"/>
                  </a:ext>
                </a:extLst>
              </p:cNvPr>
              <p:cNvSpPr>
                <a:spLocks noChangeShapeType="1"/>
              </p:cNvSpPr>
              <p:nvPr/>
            </p:nvSpPr>
            <p:spPr bwMode="auto">
              <a:xfrm flipV="1">
                <a:off x="3340" y="916"/>
                <a:ext cx="189"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49" name="Line 101">
                <a:extLst>
                  <a:ext uri="{FF2B5EF4-FFF2-40B4-BE49-F238E27FC236}">
                    <a16:creationId xmlns:a16="http://schemas.microsoft.com/office/drawing/2014/main" id="{E30738CF-8B90-4650-BBAC-B11AEF82CA9E}"/>
                  </a:ext>
                </a:extLst>
              </p:cNvPr>
              <p:cNvSpPr>
                <a:spLocks noChangeShapeType="1"/>
              </p:cNvSpPr>
              <p:nvPr/>
            </p:nvSpPr>
            <p:spPr bwMode="auto">
              <a:xfrm flipV="1">
                <a:off x="3438" y="916"/>
                <a:ext cx="189"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0" name="Line 102">
                <a:extLst>
                  <a:ext uri="{FF2B5EF4-FFF2-40B4-BE49-F238E27FC236}">
                    <a16:creationId xmlns:a16="http://schemas.microsoft.com/office/drawing/2014/main" id="{DD61F441-AEA9-4A7F-A6DD-09F71731574C}"/>
                  </a:ext>
                </a:extLst>
              </p:cNvPr>
              <p:cNvSpPr>
                <a:spLocks noChangeShapeType="1"/>
              </p:cNvSpPr>
              <p:nvPr/>
            </p:nvSpPr>
            <p:spPr bwMode="auto">
              <a:xfrm flipV="1">
                <a:off x="3537" y="955"/>
                <a:ext cx="143" cy="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1" name="Line 103">
                <a:extLst>
                  <a:ext uri="{FF2B5EF4-FFF2-40B4-BE49-F238E27FC236}">
                    <a16:creationId xmlns:a16="http://schemas.microsoft.com/office/drawing/2014/main" id="{D65BC572-83E2-47EB-A5C5-D52D03333E5C}"/>
                  </a:ext>
                </a:extLst>
              </p:cNvPr>
              <p:cNvSpPr>
                <a:spLocks noChangeShapeType="1"/>
              </p:cNvSpPr>
              <p:nvPr/>
            </p:nvSpPr>
            <p:spPr bwMode="auto">
              <a:xfrm flipV="1">
                <a:off x="3582" y="1040"/>
                <a:ext cx="98" cy="8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2" name="Line 104">
                <a:extLst>
                  <a:ext uri="{FF2B5EF4-FFF2-40B4-BE49-F238E27FC236}">
                    <a16:creationId xmlns:a16="http://schemas.microsoft.com/office/drawing/2014/main" id="{76A771C3-FA24-4D33-9A17-7A91B24F7DCE}"/>
                  </a:ext>
                </a:extLst>
              </p:cNvPr>
              <p:cNvSpPr>
                <a:spLocks noChangeShapeType="1"/>
              </p:cNvSpPr>
              <p:nvPr/>
            </p:nvSpPr>
            <p:spPr bwMode="auto">
              <a:xfrm flipV="1">
                <a:off x="3739" y="917"/>
                <a:ext cx="81" cy="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3" name="Line 105">
                <a:extLst>
                  <a:ext uri="{FF2B5EF4-FFF2-40B4-BE49-F238E27FC236}">
                    <a16:creationId xmlns:a16="http://schemas.microsoft.com/office/drawing/2014/main" id="{BCD995CD-D130-44F1-9462-FB5456D67535}"/>
                  </a:ext>
                </a:extLst>
              </p:cNvPr>
              <p:cNvSpPr>
                <a:spLocks noChangeShapeType="1"/>
              </p:cNvSpPr>
              <p:nvPr/>
            </p:nvSpPr>
            <p:spPr bwMode="auto">
              <a:xfrm flipV="1">
                <a:off x="3582" y="1125"/>
                <a:ext cx="98" cy="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4" name="Line 106">
                <a:extLst>
                  <a:ext uri="{FF2B5EF4-FFF2-40B4-BE49-F238E27FC236}">
                    <a16:creationId xmlns:a16="http://schemas.microsoft.com/office/drawing/2014/main" id="{46BF1D4F-FCE5-48A1-8F7E-1847DCBDA9DB}"/>
                  </a:ext>
                </a:extLst>
              </p:cNvPr>
              <p:cNvSpPr>
                <a:spLocks noChangeShapeType="1"/>
              </p:cNvSpPr>
              <p:nvPr/>
            </p:nvSpPr>
            <p:spPr bwMode="auto">
              <a:xfrm flipV="1">
                <a:off x="3739" y="1003"/>
                <a:ext cx="81" cy="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5" name="Line 107">
                <a:extLst>
                  <a:ext uri="{FF2B5EF4-FFF2-40B4-BE49-F238E27FC236}">
                    <a16:creationId xmlns:a16="http://schemas.microsoft.com/office/drawing/2014/main" id="{F9E96653-D53C-435B-9C20-6019CF8A6C92}"/>
                  </a:ext>
                </a:extLst>
              </p:cNvPr>
              <p:cNvSpPr>
                <a:spLocks noChangeShapeType="1"/>
              </p:cNvSpPr>
              <p:nvPr/>
            </p:nvSpPr>
            <p:spPr bwMode="auto">
              <a:xfrm flipV="1">
                <a:off x="3582" y="1211"/>
                <a:ext cx="98" cy="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6" name="Line 108">
                <a:extLst>
                  <a:ext uri="{FF2B5EF4-FFF2-40B4-BE49-F238E27FC236}">
                    <a16:creationId xmlns:a16="http://schemas.microsoft.com/office/drawing/2014/main" id="{538851BB-CB42-4AAD-970E-7BC4271630E4}"/>
                  </a:ext>
                </a:extLst>
              </p:cNvPr>
              <p:cNvSpPr>
                <a:spLocks noChangeShapeType="1"/>
              </p:cNvSpPr>
              <p:nvPr/>
            </p:nvSpPr>
            <p:spPr bwMode="auto">
              <a:xfrm flipV="1">
                <a:off x="3994" y="916"/>
                <a:ext cx="25"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7" name="Line 109">
                <a:extLst>
                  <a:ext uri="{FF2B5EF4-FFF2-40B4-BE49-F238E27FC236}">
                    <a16:creationId xmlns:a16="http://schemas.microsoft.com/office/drawing/2014/main" id="{51D44659-C645-4C8E-BDC9-605E84FA4B47}"/>
                  </a:ext>
                </a:extLst>
              </p:cNvPr>
              <p:cNvSpPr>
                <a:spLocks noChangeShapeType="1"/>
              </p:cNvSpPr>
              <p:nvPr/>
            </p:nvSpPr>
            <p:spPr bwMode="auto">
              <a:xfrm flipV="1">
                <a:off x="3739" y="1088"/>
                <a:ext cx="81" cy="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8" name="Line 110">
                <a:extLst>
                  <a:ext uri="{FF2B5EF4-FFF2-40B4-BE49-F238E27FC236}">
                    <a16:creationId xmlns:a16="http://schemas.microsoft.com/office/drawing/2014/main" id="{CC42F8D1-A76B-46B5-9986-C60A8F05792C}"/>
                  </a:ext>
                </a:extLst>
              </p:cNvPr>
              <p:cNvSpPr>
                <a:spLocks noChangeShapeType="1"/>
              </p:cNvSpPr>
              <p:nvPr/>
            </p:nvSpPr>
            <p:spPr bwMode="auto">
              <a:xfrm flipV="1">
                <a:off x="3582" y="1296"/>
                <a:ext cx="98" cy="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59" name="Line 111">
                <a:extLst>
                  <a:ext uri="{FF2B5EF4-FFF2-40B4-BE49-F238E27FC236}">
                    <a16:creationId xmlns:a16="http://schemas.microsoft.com/office/drawing/2014/main" id="{8FFA7D17-DB51-4422-BC7D-4EB1D21A403B}"/>
                  </a:ext>
                </a:extLst>
              </p:cNvPr>
              <p:cNvSpPr>
                <a:spLocks noChangeShapeType="1"/>
              </p:cNvSpPr>
              <p:nvPr/>
            </p:nvSpPr>
            <p:spPr bwMode="auto">
              <a:xfrm flipV="1">
                <a:off x="3994" y="916"/>
                <a:ext cx="123" cy="1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0" name="Line 112">
                <a:extLst>
                  <a:ext uri="{FF2B5EF4-FFF2-40B4-BE49-F238E27FC236}">
                    <a16:creationId xmlns:a16="http://schemas.microsoft.com/office/drawing/2014/main" id="{E416818A-B865-4D4F-8001-5C74FAA0CF2C}"/>
                  </a:ext>
                </a:extLst>
              </p:cNvPr>
              <p:cNvSpPr>
                <a:spLocks noChangeShapeType="1"/>
              </p:cNvSpPr>
              <p:nvPr/>
            </p:nvSpPr>
            <p:spPr bwMode="auto">
              <a:xfrm flipV="1">
                <a:off x="3739" y="1173"/>
                <a:ext cx="81" cy="7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1" name="Line 113">
                <a:extLst>
                  <a:ext uri="{FF2B5EF4-FFF2-40B4-BE49-F238E27FC236}">
                    <a16:creationId xmlns:a16="http://schemas.microsoft.com/office/drawing/2014/main" id="{D225643D-AEFB-4956-91F5-2CFE8B847EA6}"/>
                  </a:ext>
                </a:extLst>
              </p:cNvPr>
              <p:cNvSpPr>
                <a:spLocks noChangeShapeType="1"/>
              </p:cNvSpPr>
              <p:nvPr/>
            </p:nvSpPr>
            <p:spPr bwMode="auto">
              <a:xfrm flipV="1">
                <a:off x="3582" y="1382"/>
                <a:ext cx="98" cy="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2" name="Line 114">
                <a:extLst>
                  <a:ext uri="{FF2B5EF4-FFF2-40B4-BE49-F238E27FC236}">
                    <a16:creationId xmlns:a16="http://schemas.microsoft.com/office/drawing/2014/main" id="{F0678F00-AFEB-46AF-A2D9-05683F9B9449}"/>
                  </a:ext>
                </a:extLst>
              </p:cNvPr>
              <p:cNvSpPr>
                <a:spLocks noChangeShapeType="1"/>
              </p:cNvSpPr>
              <p:nvPr/>
            </p:nvSpPr>
            <p:spPr bwMode="auto">
              <a:xfrm flipV="1">
                <a:off x="3994" y="940"/>
                <a:ext cx="191" cy="1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3" name="Line 115">
                <a:extLst>
                  <a:ext uri="{FF2B5EF4-FFF2-40B4-BE49-F238E27FC236}">
                    <a16:creationId xmlns:a16="http://schemas.microsoft.com/office/drawing/2014/main" id="{3EE92C2B-0B2B-4DA6-9C53-0B1CBD8FEAD2}"/>
                  </a:ext>
                </a:extLst>
              </p:cNvPr>
              <p:cNvSpPr>
                <a:spLocks noChangeShapeType="1"/>
              </p:cNvSpPr>
              <p:nvPr/>
            </p:nvSpPr>
            <p:spPr bwMode="auto">
              <a:xfrm flipV="1">
                <a:off x="3739" y="1259"/>
                <a:ext cx="81" cy="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4" name="Line 116">
                <a:extLst>
                  <a:ext uri="{FF2B5EF4-FFF2-40B4-BE49-F238E27FC236}">
                    <a16:creationId xmlns:a16="http://schemas.microsoft.com/office/drawing/2014/main" id="{DBC5BF2F-3684-435E-9514-0AB79B70DC16}"/>
                  </a:ext>
                </a:extLst>
              </p:cNvPr>
              <p:cNvSpPr>
                <a:spLocks noChangeShapeType="1"/>
              </p:cNvSpPr>
              <p:nvPr/>
            </p:nvSpPr>
            <p:spPr bwMode="auto">
              <a:xfrm flipV="1">
                <a:off x="3607" y="1467"/>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5" name="Line 117">
                <a:extLst>
                  <a:ext uri="{FF2B5EF4-FFF2-40B4-BE49-F238E27FC236}">
                    <a16:creationId xmlns:a16="http://schemas.microsoft.com/office/drawing/2014/main" id="{EFE93195-54D8-4C29-867F-8F40F473CD79}"/>
                  </a:ext>
                </a:extLst>
              </p:cNvPr>
              <p:cNvSpPr>
                <a:spLocks noChangeShapeType="1"/>
              </p:cNvSpPr>
              <p:nvPr/>
            </p:nvSpPr>
            <p:spPr bwMode="auto">
              <a:xfrm flipV="1">
                <a:off x="3994" y="1026"/>
                <a:ext cx="191"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6" name="Line 118">
                <a:extLst>
                  <a:ext uri="{FF2B5EF4-FFF2-40B4-BE49-F238E27FC236}">
                    <a16:creationId xmlns:a16="http://schemas.microsoft.com/office/drawing/2014/main" id="{CA019E76-88C3-4FED-B23F-92AFF8217C64}"/>
                  </a:ext>
                </a:extLst>
              </p:cNvPr>
              <p:cNvSpPr>
                <a:spLocks noChangeShapeType="1"/>
              </p:cNvSpPr>
              <p:nvPr/>
            </p:nvSpPr>
            <p:spPr bwMode="auto">
              <a:xfrm flipV="1">
                <a:off x="3739" y="1344"/>
                <a:ext cx="81" cy="7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7" name="Line 119">
                <a:extLst>
                  <a:ext uri="{FF2B5EF4-FFF2-40B4-BE49-F238E27FC236}">
                    <a16:creationId xmlns:a16="http://schemas.microsoft.com/office/drawing/2014/main" id="{2CC9EAC4-2303-461B-8CB3-F939650345B1}"/>
                  </a:ext>
                </a:extLst>
              </p:cNvPr>
              <p:cNvSpPr>
                <a:spLocks noChangeShapeType="1"/>
              </p:cNvSpPr>
              <p:nvPr/>
            </p:nvSpPr>
            <p:spPr bwMode="auto">
              <a:xfrm flipV="1">
                <a:off x="3739" y="1387"/>
                <a:ext cx="131" cy="1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8" name="Line 120">
                <a:extLst>
                  <a:ext uri="{FF2B5EF4-FFF2-40B4-BE49-F238E27FC236}">
                    <a16:creationId xmlns:a16="http://schemas.microsoft.com/office/drawing/2014/main" id="{F82C1D3F-987F-4587-8211-C4D825026F79}"/>
                  </a:ext>
                </a:extLst>
              </p:cNvPr>
              <p:cNvSpPr>
                <a:spLocks noChangeShapeType="1"/>
              </p:cNvSpPr>
              <p:nvPr/>
            </p:nvSpPr>
            <p:spPr bwMode="auto">
              <a:xfrm flipV="1">
                <a:off x="4359" y="916"/>
                <a:ext cx="53" cy="4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69" name="Line 121">
                <a:extLst>
                  <a:ext uri="{FF2B5EF4-FFF2-40B4-BE49-F238E27FC236}">
                    <a16:creationId xmlns:a16="http://schemas.microsoft.com/office/drawing/2014/main" id="{C128BBA9-737F-40C3-A87C-65696840C03B}"/>
                  </a:ext>
                </a:extLst>
              </p:cNvPr>
              <p:cNvSpPr>
                <a:spLocks noChangeShapeType="1"/>
              </p:cNvSpPr>
              <p:nvPr/>
            </p:nvSpPr>
            <p:spPr bwMode="auto">
              <a:xfrm flipV="1">
                <a:off x="3994" y="1111"/>
                <a:ext cx="191"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0" name="Line 122">
                <a:extLst>
                  <a:ext uri="{FF2B5EF4-FFF2-40B4-BE49-F238E27FC236}">
                    <a16:creationId xmlns:a16="http://schemas.microsoft.com/office/drawing/2014/main" id="{EFF6E95C-43B1-432A-8016-76E0927F1264}"/>
                  </a:ext>
                </a:extLst>
              </p:cNvPr>
              <p:cNvSpPr>
                <a:spLocks noChangeShapeType="1"/>
              </p:cNvSpPr>
              <p:nvPr/>
            </p:nvSpPr>
            <p:spPr bwMode="auto">
              <a:xfrm flipV="1">
                <a:off x="3804" y="1472"/>
                <a:ext cx="66" cy="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1" name="Line 123">
                <a:extLst>
                  <a:ext uri="{FF2B5EF4-FFF2-40B4-BE49-F238E27FC236}">
                    <a16:creationId xmlns:a16="http://schemas.microsoft.com/office/drawing/2014/main" id="{ECFDC807-93AA-4FCD-871F-A0418D69E7B0}"/>
                  </a:ext>
                </a:extLst>
              </p:cNvPr>
              <p:cNvSpPr>
                <a:spLocks noChangeShapeType="1"/>
              </p:cNvSpPr>
              <p:nvPr/>
            </p:nvSpPr>
            <p:spPr bwMode="auto">
              <a:xfrm flipV="1">
                <a:off x="4359" y="916"/>
                <a:ext cx="151" cy="1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2" name="Line 124">
                <a:extLst>
                  <a:ext uri="{FF2B5EF4-FFF2-40B4-BE49-F238E27FC236}">
                    <a16:creationId xmlns:a16="http://schemas.microsoft.com/office/drawing/2014/main" id="{BFB57C5D-147D-4840-B5B1-D080441B0F12}"/>
                  </a:ext>
                </a:extLst>
              </p:cNvPr>
              <p:cNvSpPr>
                <a:spLocks noChangeShapeType="1"/>
              </p:cNvSpPr>
              <p:nvPr/>
            </p:nvSpPr>
            <p:spPr bwMode="auto">
              <a:xfrm flipV="1">
                <a:off x="3944" y="1197"/>
                <a:ext cx="241" cy="2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3" name="Line 125">
                <a:extLst>
                  <a:ext uri="{FF2B5EF4-FFF2-40B4-BE49-F238E27FC236}">
                    <a16:creationId xmlns:a16="http://schemas.microsoft.com/office/drawing/2014/main" id="{6E3CED23-683B-45FF-B075-568F6EA1F8EF}"/>
                  </a:ext>
                </a:extLst>
              </p:cNvPr>
              <p:cNvSpPr>
                <a:spLocks noChangeShapeType="1"/>
              </p:cNvSpPr>
              <p:nvPr/>
            </p:nvSpPr>
            <p:spPr bwMode="auto">
              <a:xfrm flipV="1">
                <a:off x="3944" y="1282"/>
                <a:ext cx="241" cy="2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4" name="Line 126">
                <a:extLst>
                  <a:ext uri="{FF2B5EF4-FFF2-40B4-BE49-F238E27FC236}">
                    <a16:creationId xmlns:a16="http://schemas.microsoft.com/office/drawing/2014/main" id="{27010AE8-E646-4B6C-A40B-83F0C4F9D4AB}"/>
                  </a:ext>
                </a:extLst>
              </p:cNvPr>
              <p:cNvSpPr>
                <a:spLocks noChangeShapeType="1"/>
              </p:cNvSpPr>
              <p:nvPr/>
            </p:nvSpPr>
            <p:spPr bwMode="auto">
              <a:xfrm flipV="1">
                <a:off x="4359" y="964"/>
                <a:ext cx="193"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5" name="Line 127">
                <a:extLst>
                  <a:ext uri="{FF2B5EF4-FFF2-40B4-BE49-F238E27FC236}">
                    <a16:creationId xmlns:a16="http://schemas.microsoft.com/office/drawing/2014/main" id="{794A6452-DE2D-4957-969D-8C425D05E0C2}"/>
                  </a:ext>
                </a:extLst>
              </p:cNvPr>
              <p:cNvSpPr>
                <a:spLocks noChangeShapeType="1"/>
              </p:cNvSpPr>
              <p:nvPr/>
            </p:nvSpPr>
            <p:spPr bwMode="auto">
              <a:xfrm flipV="1">
                <a:off x="4000" y="1344"/>
                <a:ext cx="212" cy="1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6" name="Line 128">
                <a:extLst>
                  <a:ext uri="{FF2B5EF4-FFF2-40B4-BE49-F238E27FC236}">
                    <a16:creationId xmlns:a16="http://schemas.microsoft.com/office/drawing/2014/main" id="{907F82A2-EC51-466C-9A36-FAD19FA6672B}"/>
                  </a:ext>
                </a:extLst>
              </p:cNvPr>
              <p:cNvSpPr>
                <a:spLocks noChangeShapeType="1"/>
              </p:cNvSpPr>
              <p:nvPr/>
            </p:nvSpPr>
            <p:spPr bwMode="auto">
              <a:xfrm flipV="1">
                <a:off x="4359" y="1049"/>
                <a:ext cx="193"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7" name="Line 129">
                <a:extLst>
                  <a:ext uri="{FF2B5EF4-FFF2-40B4-BE49-F238E27FC236}">
                    <a16:creationId xmlns:a16="http://schemas.microsoft.com/office/drawing/2014/main" id="{6948B8B3-2363-4C62-BEBC-9DE566E9D962}"/>
                  </a:ext>
                </a:extLst>
              </p:cNvPr>
              <p:cNvSpPr>
                <a:spLocks noChangeShapeType="1"/>
              </p:cNvSpPr>
              <p:nvPr/>
            </p:nvSpPr>
            <p:spPr bwMode="auto">
              <a:xfrm flipV="1">
                <a:off x="4098" y="1410"/>
                <a:ext cx="137" cy="1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8" name="Line 130">
                <a:extLst>
                  <a:ext uri="{FF2B5EF4-FFF2-40B4-BE49-F238E27FC236}">
                    <a16:creationId xmlns:a16="http://schemas.microsoft.com/office/drawing/2014/main" id="{33871F90-6370-47BC-96E0-5701BF795EE9}"/>
                  </a:ext>
                </a:extLst>
              </p:cNvPr>
              <p:cNvSpPr>
                <a:spLocks noChangeShapeType="1"/>
              </p:cNvSpPr>
              <p:nvPr/>
            </p:nvSpPr>
            <p:spPr bwMode="auto">
              <a:xfrm flipV="1">
                <a:off x="4724" y="916"/>
                <a:ext cx="78"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79" name="Line 131">
                <a:extLst>
                  <a:ext uri="{FF2B5EF4-FFF2-40B4-BE49-F238E27FC236}">
                    <a16:creationId xmlns:a16="http://schemas.microsoft.com/office/drawing/2014/main" id="{682B504A-76DE-4B3A-967C-DE7AE896B38C}"/>
                  </a:ext>
                </a:extLst>
              </p:cNvPr>
              <p:cNvSpPr>
                <a:spLocks noChangeShapeType="1"/>
              </p:cNvSpPr>
              <p:nvPr/>
            </p:nvSpPr>
            <p:spPr bwMode="auto">
              <a:xfrm flipV="1">
                <a:off x="4309" y="1344"/>
                <a:ext cx="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0" name="Line 132">
                <a:extLst>
                  <a:ext uri="{FF2B5EF4-FFF2-40B4-BE49-F238E27FC236}">
                    <a16:creationId xmlns:a16="http://schemas.microsoft.com/office/drawing/2014/main" id="{C2D12719-5E44-4D5B-9A94-F9A39B911434}"/>
                  </a:ext>
                </a:extLst>
              </p:cNvPr>
              <p:cNvSpPr>
                <a:spLocks noChangeShapeType="1"/>
              </p:cNvSpPr>
              <p:nvPr/>
            </p:nvSpPr>
            <p:spPr bwMode="auto">
              <a:xfrm flipV="1">
                <a:off x="4359" y="1135"/>
                <a:ext cx="193"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1" name="Line 133">
                <a:extLst>
                  <a:ext uri="{FF2B5EF4-FFF2-40B4-BE49-F238E27FC236}">
                    <a16:creationId xmlns:a16="http://schemas.microsoft.com/office/drawing/2014/main" id="{DA2EDC58-C22D-41A7-8771-3200DE533740}"/>
                  </a:ext>
                </a:extLst>
              </p:cNvPr>
              <p:cNvSpPr>
                <a:spLocks noChangeShapeType="1"/>
              </p:cNvSpPr>
              <p:nvPr/>
            </p:nvSpPr>
            <p:spPr bwMode="auto">
              <a:xfrm flipV="1">
                <a:off x="4196" y="1495"/>
                <a:ext cx="39"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2" name="Line 134">
                <a:extLst>
                  <a:ext uri="{FF2B5EF4-FFF2-40B4-BE49-F238E27FC236}">
                    <a16:creationId xmlns:a16="http://schemas.microsoft.com/office/drawing/2014/main" id="{22CCF0ED-DFF8-4069-8E09-618A41E01E4E}"/>
                  </a:ext>
                </a:extLst>
              </p:cNvPr>
              <p:cNvSpPr>
                <a:spLocks noChangeShapeType="1"/>
              </p:cNvSpPr>
              <p:nvPr/>
            </p:nvSpPr>
            <p:spPr bwMode="auto">
              <a:xfrm flipV="1">
                <a:off x="4864" y="916"/>
                <a:ext cx="36"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3" name="Line 135">
                <a:extLst>
                  <a:ext uri="{FF2B5EF4-FFF2-40B4-BE49-F238E27FC236}">
                    <a16:creationId xmlns:a16="http://schemas.microsoft.com/office/drawing/2014/main" id="{4EE49D7C-452E-477F-8546-C3F4A0EBA6A2}"/>
                  </a:ext>
                </a:extLst>
              </p:cNvPr>
              <p:cNvSpPr>
                <a:spLocks noChangeShapeType="1"/>
              </p:cNvSpPr>
              <p:nvPr/>
            </p:nvSpPr>
            <p:spPr bwMode="auto">
              <a:xfrm flipV="1">
                <a:off x="4309" y="1220"/>
                <a:ext cx="243" cy="2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4" name="Line 136">
                <a:extLst>
                  <a:ext uri="{FF2B5EF4-FFF2-40B4-BE49-F238E27FC236}">
                    <a16:creationId xmlns:a16="http://schemas.microsoft.com/office/drawing/2014/main" id="{06AE20F7-3AD7-4E41-A2A6-81FD6A546824}"/>
                  </a:ext>
                </a:extLst>
              </p:cNvPr>
              <p:cNvSpPr>
                <a:spLocks noChangeShapeType="1"/>
              </p:cNvSpPr>
              <p:nvPr/>
            </p:nvSpPr>
            <p:spPr bwMode="auto">
              <a:xfrm flipV="1">
                <a:off x="4724" y="999"/>
                <a:ext cx="81" cy="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5" name="Line 137">
                <a:extLst>
                  <a:ext uri="{FF2B5EF4-FFF2-40B4-BE49-F238E27FC236}">
                    <a16:creationId xmlns:a16="http://schemas.microsoft.com/office/drawing/2014/main" id="{1A96EC39-2A61-4044-B6F5-437C3A9DAA35}"/>
                  </a:ext>
                </a:extLst>
              </p:cNvPr>
              <p:cNvSpPr>
                <a:spLocks noChangeShapeType="1"/>
              </p:cNvSpPr>
              <p:nvPr/>
            </p:nvSpPr>
            <p:spPr bwMode="auto">
              <a:xfrm flipV="1">
                <a:off x="4309" y="1305"/>
                <a:ext cx="243" cy="2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6" name="Line 138">
                <a:extLst>
                  <a:ext uri="{FF2B5EF4-FFF2-40B4-BE49-F238E27FC236}">
                    <a16:creationId xmlns:a16="http://schemas.microsoft.com/office/drawing/2014/main" id="{234B5E50-28DE-4E40-9F07-47348E814406}"/>
                  </a:ext>
                </a:extLst>
              </p:cNvPr>
              <p:cNvSpPr>
                <a:spLocks noChangeShapeType="1"/>
              </p:cNvSpPr>
              <p:nvPr/>
            </p:nvSpPr>
            <p:spPr bwMode="auto">
              <a:xfrm flipV="1">
                <a:off x="4864" y="916"/>
                <a:ext cx="135" cy="1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7" name="Line 139">
                <a:extLst>
                  <a:ext uri="{FF2B5EF4-FFF2-40B4-BE49-F238E27FC236}">
                    <a16:creationId xmlns:a16="http://schemas.microsoft.com/office/drawing/2014/main" id="{C012A326-19C5-48C8-AF0D-C38809EF85F7}"/>
                  </a:ext>
                </a:extLst>
              </p:cNvPr>
              <p:cNvSpPr>
                <a:spLocks noChangeShapeType="1"/>
              </p:cNvSpPr>
              <p:nvPr/>
            </p:nvSpPr>
            <p:spPr bwMode="auto">
              <a:xfrm flipV="1">
                <a:off x="4724" y="1084"/>
                <a:ext cx="81" cy="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8" name="Line 140">
                <a:extLst>
                  <a:ext uri="{FF2B5EF4-FFF2-40B4-BE49-F238E27FC236}">
                    <a16:creationId xmlns:a16="http://schemas.microsoft.com/office/drawing/2014/main" id="{7F21816E-BF0D-4DCE-AC80-951382869B34}"/>
                  </a:ext>
                </a:extLst>
              </p:cNvPr>
              <p:cNvSpPr>
                <a:spLocks noChangeShapeType="1"/>
              </p:cNvSpPr>
              <p:nvPr/>
            </p:nvSpPr>
            <p:spPr bwMode="auto">
              <a:xfrm flipV="1">
                <a:off x="4390" y="1348"/>
                <a:ext cx="212"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89" name="Line 141">
                <a:extLst>
                  <a:ext uri="{FF2B5EF4-FFF2-40B4-BE49-F238E27FC236}">
                    <a16:creationId xmlns:a16="http://schemas.microsoft.com/office/drawing/2014/main" id="{17E19DF0-2AEF-4E42-9F4B-B38EA9C8DBF6}"/>
                  </a:ext>
                </a:extLst>
              </p:cNvPr>
              <p:cNvSpPr>
                <a:spLocks noChangeShapeType="1"/>
              </p:cNvSpPr>
              <p:nvPr/>
            </p:nvSpPr>
            <p:spPr bwMode="auto">
              <a:xfrm flipV="1">
                <a:off x="4864" y="916"/>
                <a:ext cx="233"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0" name="Line 142">
                <a:extLst>
                  <a:ext uri="{FF2B5EF4-FFF2-40B4-BE49-F238E27FC236}">
                    <a16:creationId xmlns:a16="http://schemas.microsoft.com/office/drawing/2014/main" id="{F79D718D-13A8-4DB1-9C6B-51CBB1253E3A}"/>
                  </a:ext>
                </a:extLst>
              </p:cNvPr>
              <p:cNvSpPr>
                <a:spLocks noChangeShapeType="1"/>
              </p:cNvSpPr>
              <p:nvPr/>
            </p:nvSpPr>
            <p:spPr bwMode="auto">
              <a:xfrm flipV="1">
                <a:off x="4724" y="1169"/>
                <a:ext cx="81" cy="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1" name="Line 143">
                <a:extLst>
                  <a:ext uri="{FF2B5EF4-FFF2-40B4-BE49-F238E27FC236}">
                    <a16:creationId xmlns:a16="http://schemas.microsoft.com/office/drawing/2014/main" id="{B3BFB5E9-6C14-4A60-8443-3ACA2D696B96}"/>
                  </a:ext>
                </a:extLst>
              </p:cNvPr>
              <p:cNvSpPr>
                <a:spLocks noChangeShapeType="1"/>
              </p:cNvSpPr>
              <p:nvPr/>
            </p:nvSpPr>
            <p:spPr bwMode="auto">
              <a:xfrm flipV="1">
                <a:off x="4490" y="1433"/>
                <a:ext cx="112" cy="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2" name="Line 144">
                <a:extLst>
                  <a:ext uri="{FF2B5EF4-FFF2-40B4-BE49-F238E27FC236}">
                    <a16:creationId xmlns:a16="http://schemas.microsoft.com/office/drawing/2014/main" id="{F10BCF4C-BF4B-4040-BD3E-54EEA0DA3331}"/>
                  </a:ext>
                </a:extLst>
              </p:cNvPr>
              <p:cNvSpPr>
                <a:spLocks noChangeShapeType="1"/>
              </p:cNvSpPr>
              <p:nvPr/>
            </p:nvSpPr>
            <p:spPr bwMode="auto">
              <a:xfrm flipV="1">
                <a:off x="5006" y="916"/>
                <a:ext cx="189"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3" name="Line 145">
                <a:extLst>
                  <a:ext uri="{FF2B5EF4-FFF2-40B4-BE49-F238E27FC236}">
                    <a16:creationId xmlns:a16="http://schemas.microsoft.com/office/drawing/2014/main" id="{1CA2EEB6-D98D-49CE-B303-A84B81AA6DAB}"/>
                  </a:ext>
                </a:extLst>
              </p:cNvPr>
              <p:cNvSpPr>
                <a:spLocks noChangeShapeType="1"/>
              </p:cNvSpPr>
              <p:nvPr/>
            </p:nvSpPr>
            <p:spPr bwMode="auto">
              <a:xfrm flipV="1">
                <a:off x="4674" y="1344"/>
                <a:ext cx="29"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4" name="Line 146">
                <a:extLst>
                  <a:ext uri="{FF2B5EF4-FFF2-40B4-BE49-F238E27FC236}">
                    <a16:creationId xmlns:a16="http://schemas.microsoft.com/office/drawing/2014/main" id="{5E875B09-E937-46AD-BAB3-0E90A185CA83}"/>
                  </a:ext>
                </a:extLst>
              </p:cNvPr>
              <p:cNvSpPr>
                <a:spLocks noChangeShapeType="1"/>
              </p:cNvSpPr>
              <p:nvPr/>
            </p:nvSpPr>
            <p:spPr bwMode="auto">
              <a:xfrm flipV="1">
                <a:off x="4864" y="1105"/>
                <a:ext cx="115" cy="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5" name="Line 147">
                <a:extLst>
                  <a:ext uri="{FF2B5EF4-FFF2-40B4-BE49-F238E27FC236}">
                    <a16:creationId xmlns:a16="http://schemas.microsoft.com/office/drawing/2014/main" id="{5C70731F-9514-4736-AC53-53B7F3D03DEA}"/>
                  </a:ext>
                </a:extLst>
              </p:cNvPr>
              <p:cNvSpPr>
                <a:spLocks noChangeShapeType="1"/>
              </p:cNvSpPr>
              <p:nvPr/>
            </p:nvSpPr>
            <p:spPr bwMode="auto">
              <a:xfrm flipV="1">
                <a:off x="4724" y="1255"/>
                <a:ext cx="81" cy="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6" name="Line 148">
                <a:extLst>
                  <a:ext uri="{FF2B5EF4-FFF2-40B4-BE49-F238E27FC236}">
                    <a16:creationId xmlns:a16="http://schemas.microsoft.com/office/drawing/2014/main" id="{465DB5C1-10B9-46A5-A022-EDBB8380D9ED}"/>
                  </a:ext>
                </a:extLst>
              </p:cNvPr>
              <p:cNvSpPr>
                <a:spLocks noChangeShapeType="1"/>
              </p:cNvSpPr>
              <p:nvPr/>
            </p:nvSpPr>
            <p:spPr bwMode="auto">
              <a:xfrm flipV="1">
                <a:off x="4588" y="1519"/>
                <a:ext cx="14"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7" name="Line 149">
                <a:extLst>
                  <a:ext uri="{FF2B5EF4-FFF2-40B4-BE49-F238E27FC236}">
                    <a16:creationId xmlns:a16="http://schemas.microsoft.com/office/drawing/2014/main" id="{498DD819-9C04-4EBE-82C3-D8158D6170A8}"/>
                  </a:ext>
                </a:extLst>
              </p:cNvPr>
              <p:cNvSpPr>
                <a:spLocks noChangeShapeType="1"/>
              </p:cNvSpPr>
              <p:nvPr/>
            </p:nvSpPr>
            <p:spPr bwMode="auto">
              <a:xfrm flipV="1">
                <a:off x="5104" y="961"/>
                <a:ext cx="137" cy="1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8" name="Line 150">
                <a:extLst>
                  <a:ext uri="{FF2B5EF4-FFF2-40B4-BE49-F238E27FC236}">
                    <a16:creationId xmlns:a16="http://schemas.microsoft.com/office/drawing/2014/main" id="{3520B574-85A1-4740-A0FD-F481DE4DE648}"/>
                  </a:ext>
                </a:extLst>
              </p:cNvPr>
              <p:cNvSpPr>
                <a:spLocks noChangeShapeType="1"/>
              </p:cNvSpPr>
              <p:nvPr/>
            </p:nvSpPr>
            <p:spPr bwMode="auto">
              <a:xfrm flipV="1">
                <a:off x="4674" y="1340"/>
                <a:ext cx="131" cy="1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99" name="Line 151">
                <a:extLst>
                  <a:ext uri="{FF2B5EF4-FFF2-40B4-BE49-F238E27FC236}">
                    <a16:creationId xmlns:a16="http://schemas.microsoft.com/office/drawing/2014/main" id="{52FDD761-1282-4B7E-911C-FE0F102B5CDC}"/>
                  </a:ext>
                </a:extLst>
              </p:cNvPr>
              <p:cNvSpPr>
                <a:spLocks noChangeShapeType="1"/>
              </p:cNvSpPr>
              <p:nvPr/>
            </p:nvSpPr>
            <p:spPr bwMode="auto">
              <a:xfrm flipV="1">
                <a:off x="4864" y="1190"/>
                <a:ext cx="115" cy="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0" name="Line 152">
                <a:extLst>
                  <a:ext uri="{FF2B5EF4-FFF2-40B4-BE49-F238E27FC236}">
                    <a16:creationId xmlns:a16="http://schemas.microsoft.com/office/drawing/2014/main" id="{BA683924-A592-42AE-89A1-008977F2CD3E}"/>
                  </a:ext>
                </a:extLst>
              </p:cNvPr>
              <p:cNvSpPr>
                <a:spLocks noChangeShapeType="1"/>
              </p:cNvSpPr>
              <p:nvPr/>
            </p:nvSpPr>
            <p:spPr bwMode="auto">
              <a:xfrm flipV="1">
                <a:off x="4685" y="1426"/>
                <a:ext cx="120" cy="1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1" name="Line 153">
                <a:extLst>
                  <a:ext uri="{FF2B5EF4-FFF2-40B4-BE49-F238E27FC236}">
                    <a16:creationId xmlns:a16="http://schemas.microsoft.com/office/drawing/2014/main" id="{210AC9E0-C791-4DAD-BD27-79043B911D87}"/>
                  </a:ext>
                </a:extLst>
              </p:cNvPr>
              <p:cNvSpPr>
                <a:spLocks noChangeShapeType="1"/>
              </p:cNvSpPr>
              <p:nvPr/>
            </p:nvSpPr>
            <p:spPr bwMode="auto">
              <a:xfrm flipV="1">
                <a:off x="5202" y="1047"/>
                <a:ext cx="39"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2" name="Line 154">
                <a:extLst>
                  <a:ext uri="{FF2B5EF4-FFF2-40B4-BE49-F238E27FC236}">
                    <a16:creationId xmlns:a16="http://schemas.microsoft.com/office/drawing/2014/main" id="{9CABD66D-9680-4915-A372-95CB3FD3FF22}"/>
                  </a:ext>
                </a:extLst>
              </p:cNvPr>
              <p:cNvSpPr>
                <a:spLocks noChangeShapeType="1"/>
              </p:cNvSpPr>
              <p:nvPr/>
            </p:nvSpPr>
            <p:spPr bwMode="auto">
              <a:xfrm flipV="1">
                <a:off x="4864" y="1276"/>
                <a:ext cx="115" cy="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3" name="Line 155">
                <a:extLst>
                  <a:ext uri="{FF2B5EF4-FFF2-40B4-BE49-F238E27FC236}">
                    <a16:creationId xmlns:a16="http://schemas.microsoft.com/office/drawing/2014/main" id="{4A9D20F1-2CCC-41A2-A4A9-230C16519F0B}"/>
                  </a:ext>
                </a:extLst>
              </p:cNvPr>
              <p:cNvSpPr>
                <a:spLocks noChangeShapeType="1"/>
              </p:cNvSpPr>
              <p:nvPr/>
            </p:nvSpPr>
            <p:spPr bwMode="auto">
              <a:xfrm flipV="1">
                <a:off x="4783" y="1511"/>
                <a:ext cx="22"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4" name="Line 156">
                <a:extLst>
                  <a:ext uri="{FF2B5EF4-FFF2-40B4-BE49-F238E27FC236}">
                    <a16:creationId xmlns:a16="http://schemas.microsoft.com/office/drawing/2014/main" id="{B43440D6-033A-4097-AB2A-EFFC5FA99007}"/>
                  </a:ext>
                </a:extLst>
              </p:cNvPr>
              <p:cNvSpPr>
                <a:spLocks noChangeShapeType="1"/>
              </p:cNvSpPr>
              <p:nvPr/>
            </p:nvSpPr>
            <p:spPr bwMode="auto">
              <a:xfrm flipV="1">
                <a:off x="4864" y="1361"/>
                <a:ext cx="115" cy="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5" name="Line 157">
                <a:extLst>
                  <a:ext uri="{FF2B5EF4-FFF2-40B4-BE49-F238E27FC236}">
                    <a16:creationId xmlns:a16="http://schemas.microsoft.com/office/drawing/2014/main" id="{CB6DE44E-9D30-44D6-82E1-F954B8B772A1}"/>
                  </a:ext>
                </a:extLst>
              </p:cNvPr>
              <p:cNvSpPr>
                <a:spLocks noChangeShapeType="1"/>
              </p:cNvSpPr>
              <p:nvPr/>
            </p:nvSpPr>
            <p:spPr bwMode="auto">
              <a:xfrm flipV="1">
                <a:off x="4881" y="1446"/>
                <a:ext cx="98" cy="8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6" name="Line 158">
                <a:extLst>
                  <a:ext uri="{FF2B5EF4-FFF2-40B4-BE49-F238E27FC236}">
                    <a16:creationId xmlns:a16="http://schemas.microsoft.com/office/drawing/2014/main" id="{F1E77401-D728-4882-A3C1-73F0E72B58C5}"/>
                  </a:ext>
                </a:extLst>
              </p:cNvPr>
              <p:cNvSpPr>
                <a:spLocks noChangeShapeType="1"/>
              </p:cNvSpPr>
              <p:nvPr/>
            </p:nvSpPr>
            <p:spPr bwMode="auto">
              <a:xfrm flipV="1">
                <a:off x="3359" y="2285"/>
                <a:ext cx="69" cy="5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7" name="Line 159">
                <a:extLst>
                  <a:ext uri="{FF2B5EF4-FFF2-40B4-BE49-F238E27FC236}">
                    <a16:creationId xmlns:a16="http://schemas.microsoft.com/office/drawing/2014/main" id="{E326524C-F27D-446D-A7B5-AD4638412DEB}"/>
                  </a:ext>
                </a:extLst>
              </p:cNvPr>
              <p:cNvSpPr>
                <a:spLocks noChangeShapeType="1"/>
              </p:cNvSpPr>
              <p:nvPr/>
            </p:nvSpPr>
            <p:spPr bwMode="auto">
              <a:xfrm flipV="1">
                <a:off x="3359" y="2366"/>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8" name="Line 160">
                <a:extLst>
                  <a:ext uri="{FF2B5EF4-FFF2-40B4-BE49-F238E27FC236}">
                    <a16:creationId xmlns:a16="http://schemas.microsoft.com/office/drawing/2014/main" id="{447F84D0-C23F-4FF0-9D92-75D6FE675CAB}"/>
                  </a:ext>
                </a:extLst>
              </p:cNvPr>
              <p:cNvSpPr>
                <a:spLocks noChangeShapeType="1"/>
              </p:cNvSpPr>
              <p:nvPr/>
            </p:nvSpPr>
            <p:spPr bwMode="auto">
              <a:xfrm flipV="1">
                <a:off x="3359" y="2452"/>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09" name="Line 161">
                <a:extLst>
                  <a:ext uri="{FF2B5EF4-FFF2-40B4-BE49-F238E27FC236}">
                    <a16:creationId xmlns:a16="http://schemas.microsoft.com/office/drawing/2014/main" id="{65E5D8B7-A8D9-4A88-B930-E1E2883717A9}"/>
                  </a:ext>
                </a:extLst>
              </p:cNvPr>
              <p:cNvSpPr>
                <a:spLocks noChangeShapeType="1"/>
              </p:cNvSpPr>
              <p:nvPr/>
            </p:nvSpPr>
            <p:spPr bwMode="auto">
              <a:xfrm flipV="1">
                <a:off x="3359" y="2537"/>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0" name="Line 162">
                <a:extLst>
                  <a:ext uri="{FF2B5EF4-FFF2-40B4-BE49-F238E27FC236}">
                    <a16:creationId xmlns:a16="http://schemas.microsoft.com/office/drawing/2014/main" id="{6B9BAA40-C2B1-4987-BD02-563AFC038267}"/>
                  </a:ext>
                </a:extLst>
              </p:cNvPr>
              <p:cNvSpPr>
                <a:spLocks noChangeShapeType="1"/>
              </p:cNvSpPr>
              <p:nvPr/>
            </p:nvSpPr>
            <p:spPr bwMode="auto">
              <a:xfrm flipV="1">
                <a:off x="3359" y="2622"/>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1" name="Line 163">
                <a:extLst>
                  <a:ext uri="{FF2B5EF4-FFF2-40B4-BE49-F238E27FC236}">
                    <a16:creationId xmlns:a16="http://schemas.microsoft.com/office/drawing/2014/main" id="{20F891A2-AB8C-4F3B-B6F0-57B00BBE0FB2}"/>
                  </a:ext>
                </a:extLst>
              </p:cNvPr>
              <p:cNvSpPr>
                <a:spLocks noChangeShapeType="1"/>
              </p:cNvSpPr>
              <p:nvPr/>
            </p:nvSpPr>
            <p:spPr bwMode="auto">
              <a:xfrm flipV="1">
                <a:off x="3359" y="2708"/>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2" name="Line 164">
                <a:extLst>
                  <a:ext uri="{FF2B5EF4-FFF2-40B4-BE49-F238E27FC236}">
                    <a16:creationId xmlns:a16="http://schemas.microsoft.com/office/drawing/2014/main" id="{C0EC0975-9286-4A15-95A0-3BDF8B8939B9}"/>
                  </a:ext>
                </a:extLst>
              </p:cNvPr>
              <p:cNvSpPr>
                <a:spLocks noChangeShapeType="1"/>
              </p:cNvSpPr>
              <p:nvPr/>
            </p:nvSpPr>
            <p:spPr bwMode="auto">
              <a:xfrm flipV="1">
                <a:off x="3359" y="2793"/>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3" name="Line 165">
                <a:extLst>
                  <a:ext uri="{FF2B5EF4-FFF2-40B4-BE49-F238E27FC236}">
                    <a16:creationId xmlns:a16="http://schemas.microsoft.com/office/drawing/2014/main" id="{C828803A-506A-42B3-90DA-76771B23B61C}"/>
                  </a:ext>
                </a:extLst>
              </p:cNvPr>
              <p:cNvSpPr>
                <a:spLocks noChangeShapeType="1"/>
              </p:cNvSpPr>
              <p:nvPr/>
            </p:nvSpPr>
            <p:spPr bwMode="auto">
              <a:xfrm flipV="1">
                <a:off x="3359" y="2879"/>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4" name="Line 166">
                <a:extLst>
                  <a:ext uri="{FF2B5EF4-FFF2-40B4-BE49-F238E27FC236}">
                    <a16:creationId xmlns:a16="http://schemas.microsoft.com/office/drawing/2014/main" id="{2E29686B-CE46-4B0E-ACB3-3C495E994CDD}"/>
                  </a:ext>
                </a:extLst>
              </p:cNvPr>
              <p:cNvSpPr>
                <a:spLocks noChangeShapeType="1"/>
              </p:cNvSpPr>
              <p:nvPr/>
            </p:nvSpPr>
            <p:spPr bwMode="auto">
              <a:xfrm flipV="1">
                <a:off x="3359" y="2964"/>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5" name="Line 167">
                <a:extLst>
                  <a:ext uri="{FF2B5EF4-FFF2-40B4-BE49-F238E27FC236}">
                    <a16:creationId xmlns:a16="http://schemas.microsoft.com/office/drawing/2014/main" id="{250A2C36-AF0C-4139-BB8F-E9C83B4B0A21}"/>
                  </a:ext>
                </a:extLst>
              </p:cNvPr>
              <p:cNvSpPr>
                <a:spLocks noChangeShapeType="1"/>
              </p:cNvSpPr>
              <p:nvPr/>
            </p:nvSpPr>
            <p:spPr bwMode="auto">
              <a:xfrm flipV="1">
                <a:off x="3359" y="3049"/>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6" name="Line 168">
                <a:extLst>
                  <a:ext uri="{FF2B5EF4-FFF2-40B4-BE49-F238E27FC236}">
                    <a16:creationId xmlns:a16="http://schemas.microsoft.com/office/drawing/2014/main" id="{2B81CA66-82CD-4EA8-A304-BC035B18328F}"/>
                  </a:ext>
                </a:extLst>
              </p:cNvPr>
              <p:cNvSpPr>
                <a:spLocks noChangeShapeType="1"/>
              </p:cNvSpPr>
              <p:nvPr/>
            </p:nvSpPr>
            <p:spPr bwMode="auto">
              <a:xfrm flipV="1">
                <a:off x="3359" y="3135"/>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7" name="Line 169">
                <a:extLst>
                  <a:ext uri="{FF2B5EF4-FFF2-40B4-BE49-F238E27FC236}">
                    <a16:creationId xmlns:a16="http://schemas.microsoft.com/office/drawing/2014/main" id="{5580E55A-D09E-4594-817E-AC206174FF49}"/>
                  </a:ext>
                </a:extLst>
              </p:cNvPr>
              <p:cNvSpPr>
                <a:spLocks noChangeShapeType="1"/>
              </p:cNvSpPr>
              <p:nvPr/>
            </p:nvSpPr>
            <p:spPr bwMode="auto">
              <a:xfrm flipV="1">
                <a:off x="3359" y="3220"/>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8" name="Line 170">
                <a:extLst>
                  <a:ext uri="{FF2B5EF4-FFF2-40B4-BE49-F238E27FC236}">
                    <a16:creationId xmlns:a16="http://schemas.microsoft.com/office/drawing/2014/main" id="{6EAFA9DC-1793-45DA-94CA-0CFA2322AF56}"/>
                  </a:ext>
                </a:extLst>
              </p:cNvPr>
              <p:cNvSpPr>
                <a:spLocks noChangeShapeType="1"/>
              </p:cNvSpPr>
              <p:nvPr/>
            </p:nvSpPr>
            <p:spPr bwMode="auto">
              <a:xfrm flipV="1">
                <a:off x="3359" y="3306"/>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19" name="Line 171">
                <a:extLst>
                  <a:ext uri="{FF2B5EF4-FFF2-40B4-BE49-F238E27FC236}">
                    <a16:creationId xmlns:a16="http://schemas.microsoft.com/office/drawing/2014/main" id="{B1AE92C9-6B38-4F50-92C8-75CBE59E5C1E}"/>
                  </a:ext>
                </a:extLst>
              </p:cNvPr>
              <p:cNvSpPr>
                <a:spLocks noChangeShapeType="1"/>
              </p:cNvSpPr>
              <p:nvPr/>
            </p:nvSpPr>
            <p:spPr bwMode="auto">
              <a:xfrm flipV="1">
                <a:off x="3359" y="3391"/>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0" name="Line 172">
                <a:extLst>
                  <a:ext uri="{FF2B5EF4-FFF2-40B4-BE49-F238E27FC236}">
                    <a16:creationId xmlns:a16="http://schemas.microsoft.com/office/drawing/2014/main" id="{65E36685-1215-4D9F-8798-B28A577C409E}"/>
                  </a:ext>
                </a:extLst>
              </p:cNvPr>
              <p:cNvSpPr>
                <a:spLocks noChangeShapeType="1"/>
              </p:cNvSpPr>
              <p:nvPr/>
            </p:nvSpPr>
            <p:spPr bwMode="auto">
              <a:xfrm flipV="1">
                <a:off x="3359" y="3476"/>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1" name="Line 173">
                <a:extLst>
                  <a:ext uri="{FF2B5EF4-FFF2-40B4-BE49-F238E27FC236}">
                    <a16:creationId xmlns:a16="http://schemas.microsoft.com/office/drawing/2014/main" id="{FF0CC1CE-8EEF-4355-BCDE-EB9BB8872544}"/>
                  </a:ext>
                </a:extLst>
              </p:cNvPr>
              <p:cNvSpPr>
                <a:spLocks noChangeShapeType="1"/>
              </p:cNvSpPr>
              <p:nvPr/>
            </p:nvSpPr>
            <p:spPr bwMode="auto">
              <a:xfrm flipV="1">
                <a:off x="3359" y="3562"/>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2" name="Line 174">
                <a:extLst>
                  <a:ext uri="{FF2B5EF4-FFF2-40B4-BE49-F238E27FC236}">
                    <a16:creationId xmlns:a16="http://schemas.microsoft.com/office/drawing/2014/main" id="{119BD991-DF52-4EEC-87EF-BDC54D85A3BC}"/>
                  </a:ext>
                </a:extLst>
              </p:cNvPr>
              <p:cNvSpPr>
                <a:spLocks noChangeShapeType="1"/>
              </p:cNvSpPr>
              <p:nvPr/>
            </p:nvSpPr>
            <p:spPr bwMode="auto">
              <a:xfrm flipV="1">
                <a:off x="3359" y="3647"/>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3" name="Line 175">
                <a:extLst>
                  <a:ext uri="{FF2B5EF4-FFF2-40B4-BE49-F238E27FC236}">
                    <a16:creationId xmlns:a16="http://schemas.microsoft.com/office/drawing/2014/main" id="{237A17A4-1DAA-4488-9C27-5FCF415D5207}"/>
                  </a:ext>
                </a:extLst>
              </p:cNvPr>
              <p:cNvSpPr>
                <a:spLocks noChangeShapeType="1"/>
              </p:cNvSpPr>
              <p:nvPr/>
            </p:nvSpPr>
            <p:spPr bwMode="auto">
              <a:xfrm flipV="1">
                <a:off x="3359" y="3732"/>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4" name="Line 176">
                <a:extLst>
                  <a:ext uri="{FF2B5EF4-FFF2-40B4-BE49-F238E27FC236}">
                    <a16:creationId xmlns:a16="http://schemas.microsoft.com/office/drawing/2014/main" id="{4DC1EF1A-4E96-4EFF-AC2E-723024963998}"/>
                  </a:ext>
                </a:extLst>
              </p:cNvPr>
              <p:cNvSpPr>
                <a:spLocks noChangeShapeType="1"/>
              </p:cNvSpPr>
              <p:nvPr/>
            </p:nvSpPr>
            <p:spPr bwMode="auto">
              <a:xfrm flipV="1">
                <a:off x="3359" y="3818"/>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5" name="Line 177">
                <a:extLst>
                  <a:ext uri="{FF2B5EF4-FFF2-40B4-BE49-F238E27FC236}">
                    <a16:creationId xmlns:a16="http://schemas.microsoft.com/office/drawing/2014/main" id="{AA629D9E-7257-40AC-B08D-D770E743F7E3}"/>
                  </a:ext>
                </a:extLst>
              </p:cNvPr>
              <p:cNvSpPr>
                <a:spLocks noChangeShapeType="1"/>
              </p:cNvSpPr>
              <p:nvPr/>
            </p:nvSpPr>
            <p:spPr bwMode="auto">
              <a:xfrm flipV="1">
                <a:off x="5113" y="2290"/>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6" name="Line 178">
                <a:extLst>
                  <a:ext uri="{FF2B5EF4-FFF2-40B4-BE49-F238E27FC236}">
                    <a16:creationId xmlns:a16="http://schemas.microsoft.com/office/drawing/2014/main" id="{B16A40DE-5A6B-4EA6-B377-B509C750C858}"/>
                  </a:ext>
                </a:extLst>
              </p:cNvPr>
              <p:cNvSpPr>
                <a:spLocks noChangeShapeType="1"/>
              </p:cNvSpPr>
              <p:nvPr/>
            </p:nvSpPr>
            <p:spPr bwMode="auto">
              <a:xfrm flipV="1">
                <a:off x="3359" y="3903"/>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7" name="Line 179">
                <a:extLst>
                  <a:ext uri="{FF2B5EF4-FFF2-40B4-BE49-F238E27FC236}">
                    <a16:creationId xmlns:a16="http://schemas.microsoft.com/office/drawing/2014/main" id="{0CD2DDDE-0284-4BDE-9580-613F26C83EA4}"/>
                  </a:ext>
                </a:extLst>
              </p:cNvPr>
              <p:cNvSpPr>
                <a:spLocks noChangeShapeType="1"/>
              </p:cNvSpPr>
              <p:nvPr/>
            </p:nvSpPr>
            <p:spPr bwMode="auto">
              <a:xfrm flipV="1">
                <a:off x="5113" y="2375"/>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8" name="Line 180">
                <a:extLst>
                  <a:ext uri="{FF2B5EF4-FFF2-40B4-BE49-F238E27FC236}">
                    <a16:creationId xmlns:a16="http://schemas.microsoft.com/office/drawing/2014/main" id="{8EDF5869-22E1-408D-87B5-4C2388EA3FFA}"/>
                  </a:ext>
                </a:extLst>
              </p:cNvPr>
              <p:cNvSpPr>
                <a:spLocks noChangeShapeType="1"/>
              </p:cNvSpPr>
              <p:nvPr/>
            </p:nvSpPr>
            <p:spPr bwMode="auto">
              <a:xfrm flipV="1">
                <a:off x="3359" y="3989"/>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29" name="Line 181">
                <a:extLst>
                  <a:ext uri="{FF2B5EF4-FFF2-40B4-BE49-F238E27FC236}">
                    <a16:creationId xmlns:a16="http://schemas.microsoft.com/office/drawing/2014/main" id="{8D444287-DD0E-4972-97D4-9D0182FB01C9}"/>
                  </a:ext>
                </a:extLst>
              </p:cNvPr>
              <p:cNvSpPr>
                <a:spLocks noChangeShapeType="1"/>
              </p:cNvSpPr>
              <p:nvPr/>
            </p:nvSpPr>
            <p:spPr bwMode="auto">
              <a:xfrm flipV="1">
                <a:off x="5113" y="2461"/>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0" name="Line 182">
                <a:extLst>
                  <a:ext uri="{FF2B5EF4-FFF2-40B4-BE49-F238E27FC236}">
                    <a16:creationId xmlns:a16="http://schemas.microsoft.com/office/drawing/2014/main" id="{C8A1B27E-1CCA-4BE9-8300-44AA218D822E}"/>
                  </a:ext>
                </a:extLst>
              </p:cNvPr>
              <p:cNvSpPr>
                <a:spLocks noChangeShapeType="1"/>
              </p:cNvSpPr>
              <p:nvPr/>
            </p:nvSpPr>
            <p:spPr bwMode="auto">
              <a:xfrm flipV="1">
                <a:off x="3445" y="4000"/>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1" name="Line 183">
                <a:extLst>
                  <a:ext uri="{FF2B5EF4-FFF2-40B4-BE49-F238E27FC236}">
                    <a16:creationId xmlns:a16="http://schemas.microsoft.com/office/drawing/2014/main" id="{0BD5B59E-D670-448F-8AD2-128E34E7171D}"/>
                  </a:ext>
                </a:extLst>
              </p:cNvPr>
              <p:cNvSpPr>
                <a:spLocks noChangeShapeType="1"/>
              </p:cNvSpPr>
              <p:nvPr/>
            </p:nvSpPr>
            <p:spPr bwMode="auto">
              <a:xfrm flipV="1">
                <a:off x="5113" y="2547"/>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2" name="Line 184">
                <a:extLst>
                  <a:ext uri="{FF2B5EF4-FFF2-40B4-BE49-F238E27FC236}">
                    <a16:creationId xmlns:a16="http://schemas.microsoft.com/office/drawing/2014/main" id="{DBE99120-E366-496C-ABCF-BE5C99B0293D}"/>
                  </a:ext>
                </a:extLst>
              </p:cNvPr>
              <p:cNvSpPr>
                <a:spLocks noChangeShapeType="1"/>
              </p:cNvSpPr>
              <p:nvPr/>
            </p:nvSpPr>
            <p:spPr bwMode="auto">
              <a:xfrm flipV="1">
                <a:off x="3543" y="4000"/>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3" name="Line 185">
                <a:extLst>
                  <a:ext uri="{FF2B5EF4-FFF2-40B4-BE49-F238E27FC236}">
                    <a16:creationId xmlns:a16="http://schemas.microsoft.com/office/drawing/2014/main" id="{6A41AB7E-E166-4677-9971-C92BB39EA527}"/>
                  </a:ext>
                </a:extLst>
              </p:cNvPr>
              <p:cNvSpPr>
                <a:spLocks noChangeShapeType="1"/>
              </p:cNvSpPr>
              <p:nvPr/>
            </p:nvSpPr>
            <p:spPr bwMode="auto">
              <a:xfrm flipV="1">
                <a:off x="5113" y="2633"/>
                <a:ext cx="73" cy="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4" name="Line 186">
                <a:extLst>
                  <a:ext uri="{FF2B5EF4-FFF2-40B4-BE49-F238E27FC236}">
                    <a16:creationId xmlns:a16="http://schemas.microsoft.com/office/drawing/2014/main" id="{0BECFCCF-24E0-416D-9D3A-352E88818012}"/>
                  </a:ext>
                </a:extLst>
              </p:cNvPr>
              <p:cNvSpPr>
                <a:spLocks noChangeShapeType="1"/>
              </p:cNvSpPr>
              <p:nvPr/>
            </p:nvSpPr>
            <p:spPr bwMode="auto">
              <a:xfrm flipV="1">
                <a:off x="3639" y="4000"/>
                <a:ext cx="74"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5" name="Line 187">
                <a:extLst>
                  <a:ext uri="{FF2B5EF4-FFF2-40B4-BE49-F238E27FC236}">
                    <a16:creationId xmlns:a16="http://schemas.microsoft.com/office/drawing/2014/main" id="{559C0571-CA18-4F3F-BF4D-86DAAE87990F}"/>
                  </a:ext>
                </a:extLst>
              </p:cNvPr>
              <p:cNvSpPr>
                <a:spLocks noChangeShapeType="1"/>
              </p:cNvSpPr>
              <p:nvPr/>
            </p:nvSpPr>
            <p:spPr bwMode="auto">
              <a:xfrm flipV="1">
                <a:off x="5113" y="2717"/>
                <a:ext cx="73"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6" name="Line 188">
                <a:extLst>
                  <a:ext uri="{FF2B5EF4-FFF2-40B4-BE49-F238E27FC236}">
                    <a16:creationId xmlns:a16="http://schemas.microsoft.com/office/drawing/2014/main" id="{8032EC5F-F1F5-4973-897C-69E2F3290481}"/>
                  </a:ext>
                </a:extLst>
              </p:cNvPr>
              <p:cNvSpPr>
                <a:spLocks noChangeShapeType="1"/>
              </p:cNvSpPr>
              <p:nvPr/>
            </p:nvSpPr>
            <p:spPr bwMode="auto">
              <a:xfrm flipV="1">
                <a:off x="3739" y="4000"/>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7" name="Line 189">
                <a:extLst>
                  <a:ext uri="{FF2B5EF4-FFF2-40B4-BE49-F238E27FC236}">
                    <a16:creationId xmlns:a16="http://schemas.microsoft.com/office/drawing/2014/main" id="{7D0D1FDE-CF15-4ED1-9EFC-51F70886D0F3}"/>
                  </a:ext>
                </a:extLst>
              </p:cNvPr>
              <p:cNvSpPr>
                <a:spLocks noChangeShapeType="1"/>
              </p:cNvSpPr>
              <p:nvPr/>
            </p:nvSpPr>
            <p:spPr bwMode="auto">
              <a:xfrm flipV="1">
                <a:off x="5113" y="2802"/>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8" name="Line 190">
                <a:extLst>
                  <a:ext uri="{FF2B5EF4-FFF2-40B4-BE49-F238E27FC236}">
                    <a16:creationId xmlns:a16="http://schemas.microsoft.com/office/drawing/2014/main" id="{8F14D082-BCA4-4D10-93F7-ECA5D17F0DB0}"/>
                  </a:ext>
                </a:extLst>
              </p:cNvPr>
              <p:cNvSpPr>
                <a:spLocks noChangeShapeType="1"/>
              </p:cNvSpPr>
              <p:nvPr/>
            </p:nvSpPr>
            <p:spPr bwMode="auto">
              <a:xfrm flipV="1">
                <a:off x="3837" y="4000"/>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39" name="Line 191">
                <a:extLst>
                  <a:ext uri="{FF2B5EF4-FFF2-40B4-BE49-F238E27FC236}">
                    <a16:creationId xmlns:a16="http://schemas.microsoft.com/office/drawing/2014/main" id="{9BAC5F5C-C827-49F2-BFA4-BC017EACF1A8}"/>
                  </a:ext>
                </a:extLst>
              </p:cNvPr>
              <p:cNvSpPr>
                <a:spLocks noChangeShapeType="1"/>
              </p:cNvSpPr>
              <p:nvPr/>
            </p:nvSpPr>
            <p:spPr bwMode="auto">
              <a:xfrm flipV="1">
                <a:off x="5114" y="2888"/>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0" name="Line 192">
                <a:extLst>
                  <a:ext uri="{FF2B5EF4-FFF2-40B4-BE49-F238E27FC236}">
                    <a16:creationId xmlns:a16="http://schemas.microsoft.com/office/drawing/2014/main" id="{BB6EE791-0280-45FD-991C-7B6AF2FC1055}"/>
                  </a:ext>
                </a:extLst>
              </p:cNvPr>
              <p:cNvSpPr>
                <a:spLocks noChangeShapeType="1"/>
              </p:cNvSpPr>
              <p:nvPr/>
            </p:nvSpPr>
            <p:spPr bwMode="auto">
              <a:xfrm flipV="1">
                <a:off x="3934" y="4000"/>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1" name="Line 193">
                <a:extLst>
                  <a:ext uri="{FF2B5EF4-FFF2-40B4-BE49-F238E27FC236}">
                    <a16:creationId xmlns:a16="http://schemas.microsoft.com/office/drawing/2014/main" id="{A196DB16-AB5D-4396-8D74-3D54F0792EA4}"/>
                  </a:ext>
                </a:extLst>
              </p:cNvPr>
              <p:cNvSpPr>
                <a:spLocks noChangeShapeType="1"/>
              </p:cNvSpPr>
              <p:nvPr/>
            </p:nvSpPr>
            <p:spPr bwMode="auto">
              <a:xfrm flipV="1">
                <a:off x="5114" y="2974"/>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2" name="Line 194">
                <a:extLst>
                  <a:ext uri="{FF2B5EF4-FFF2-40B4-BE49-F238E27FC236}">
                    <a16:creationId xmlns:a16="http://schemas.microsoft.com/office/drawing/2014/main" id="{A1091392-76EE-4D3F-8AD9-2A7BAB73D49B}"/>
                  </a:ext>
                </a:extLst>
              </p:cNvPr>
              <p:cNvSpPr>
                <a:spLocks noChangeShapeType="1"/>
              </p:cNvSpPr>
              <p:nvPr/>
            </p:nvSpPr>
            <p:spPr bwMode="auto">
              <a:xfrm flipV="1">
                <a:off x="4032" y="4000"/>
                <a:ext cx="74"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3" name="Line 195">
                <a:extLst>
                  <a:ext uri="{FF2B5EF4-FFF2-40B4-BE49-F238E27FC236}">
                    <a16:creationId xmlns:a16="http://schemas.microsoft.com/office/drawing/2014/main" id="{4F4C19D4-98B6-467C-A173-3F77DD7F3BF1}"/>
                  </a:ext>
                </a:extLst>
              </p:cNvPr>
              <p:cNvSpPr>
                <a:spLocks noChangeShapeType="1"/>
              </p:cNvSpPr>
              <p:nvPr/>
            </p:nvSpPr>
            <p:spPr bwMode="auto">
              <a:xfrm flipV="1">
                <a:off x="5114" y="3060"/>
                <a:ext cx="72"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4" name="Line 196">
                <a:extLst>
                  <a:ext uri="{FF2B5EF4-FFF2-40B4-BE49-F238E27FC236}">
                    <a16:creationId xmlns:a16="http://schemas.microsoft.com/office/drawing/2014/main" id="{F4DF3772-727C-401B-A23B-BC990572FE35}"/>
                  </a:ext>
                </a:extLst>
              </p:cNvPr>
              <p:cNvSpPr>
                <a:spLocks noChangeShapeType="1"/>
              </p:cNvSpPr>
              <p:nvPr/>
            </p:nvSpPr>
            <p:spPr bwMode="auto">
              <a:xfrm flipV="1">
                <a:off x="4131" y="4000"/>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5" name="Line 197">
                <a:extLst>
                  <a:ext uri="{FF2B5EF4-FFF2-40B4-BE49-F238E27FC236}">
                    <a16:creationId xmlns:a16="http://schemas.microsoft.com/office/drawing/2014/main" id="{BC7AFE66-FFC8-4FB8-83B7-30937973C115}"/>
                  </a:ext>
                </a:extLst>
              </p:cNvPr>
              <p:cNvSpPr>
                <a:spLocks noChangeShapeType="1"/>
              </p:cNvSpPr>
              <p:nvPr/>
            </p:nvSpPr>
            <p:spPr bwMode="auto">
              <a:xfrm flipV="1">
                <a:off x="5114" y="3145"/>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6" name="Line 198">
                <a:extLst>
                  <a:ext uri="{FF2B5EF4-FFF2-40B4-BE49-F238E27FC236}">
                    <a16:creationId xmlns:a16="http://schemas.microsoft.com/office/drawing/2014/main" id="{E33FEC86-7FD6-49BD-8A5B-14972B329320}"/>
                  </a:ext>
                </a:extLst>
              </p:cNvPr>
              <p:cNvSpPr>
                <a:spLocks noChangeShapeType="1"/>
              </p:cNvSpPr>
              <p:nvPr/>
            </p:nvSpPr>
            <p:spPr bwMode="auto">
              <a:xfrm flipV="1">
                <a:off x="4228" y="4000"/>
                <a:ext cx="74"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7" name="Line 199">
                <a:extLst>
                  <a:ext uri="{FF2B5EF4-FFF2-40B4-BE49-F238E27FC236}">
                    <a16:creationId xmlns:a16="http://schemas.microsoft.com/office/drawing/2014/main" id="{806F9723-096D-4510-86B6-013DDCB4FA0F}"/>
                  </a:ext>
                </a:extLst>
              </p:cNvPr>
              <p:cNvSpPr>
                <a:spLocks noChangeShapeType="1"/>
              </p:cNvSpPr>
              <p:nvPr/>
            </p:nvSpPr>
            <p:spPr bwMode="auto">
              <a:xfrm flipV="1">
                <a:off x="5114" y="3231"/>
                <a:ext cx="72" cy="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8" name="Line 200">
                <a:extLst>
                  <a:ext uri="{FF2B5EF4-FFF2-40B4-BE49-F238E27FC236}">
                    <a16:creationId xmlns:a16="http://schemas.microsoft.com/office/drawing/2014/main" id="{74B513E4-1C80-4569-A373-B973759897C3}"/>
                  </a:ext>
                </a:extLst>
              </p:cNvPr>
              <p:cNvSpPr>
                <a:spLocks noChangeShapeType="1"/>
              </p:cNvSpPr>
              <p:nvPr/>
            </p:nvSpPr>
            <p:spPr bwMode="auto">
              <a:xfrm flipV="1">
                <a:off x="4326" y="4000"/>
                <a:ext cx="74"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49" name="Line 201">
                <a:extLst>
                  <a:ext uri="{FF2B5EF4-FFF2-40B4-BE49-F238E27FC236}">
                    <a16:creationId xmlns:a16="http://schemas.microsoft.com/office/drawing/2014/main" id="{38BE6411-F954-4B3A-B715-8F7037CD21AC}"/>
                  </a:ext>
                </a:extLst>
              </p:cNvPr>
              <p:cNvSpPr>
                <a:spLocks noChangeShapeType="1"/>
              </p:cNvSpPr>
              <p:nvPr/>
            </p:nvSpPr>
            <p:spPr bwMode="auto">
              <a:xfrm flipV="1">
                <a:off x="5114" y="3315"/>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0" name="Line 202">
                <a:extLst>
                  <a:ext uri="{FF2B5EF4-FFF2-40B4-BE49-F238E27FC236}">
                    <a16:creationId xmlns:a16="http://schemas.microsoft.com/office/drawing/2014/main" id="{30A1DBB2-5133-4A23-B996-7D0D1D4E9253}"/>
                  </a:ext>
                </a:extLst>
              </p:cNvPr>
              <p:cNvSpPr>
                <a:spLocks noChangeShapeType="1"/>
              </p:cNvSpPr>
              <p:nvPr/>
            </p:nvSpPr>
            <p:spPr bwMode="auto">
              <a:xfrm flipV="1">
                <a:off x="4424" y="4000"/>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1" name="Line 203">
                <a:extLst>
                  <a:ext uri="{FF2B5EF4-FFF2-40B4-BE49-F238E27FC236}">
                    <a16:creationId xmlns:a16="http://schemas.microsoft.com/office/drawing/2014/main" id="{1EBF2BCD-6AEA-428F-A883-3C2F296934DB}"/>
                  </a:ext>
                </a:extLst>
              </p:cNvPr>
              <p:cNvSpPr>
                <a:spLocks noChangeShapeType="1"/>
              </p:cNvSpPr>
              <p:nvPr/>
            </p:nvSpPr>
            <p:spPr bwMode="auto">
              <a:xfrm flipV="1">
                <a:off x="5114" y="3401"/>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2" name="Line 204">
                <a:extLst>
                  <a:ext uri="{FF2B5EF4-FFF2-40B4-BE49-F238E27FC236}">
                    <a16:creationId xmlns:a16="http://schemas.microsoft.com/office/drawing/2014/main" id="{98BA26B2-0BCC-4E38-AA27-2E52603B161D}"/>
                  </a:ext>
                </a:extLst>
              </p:cNvPr>
              <p:cNvSpPr>
                <a:spLocks noChangeShapeType="1"/>
              </p:cNvSpPr>
              <p:nvPr/>
            </p:nvSpPr>
            <p:spPr bwMode="auto">
              <a:xfrm flipV="1">
                <a:off x="4522" y="4000"/>
                <a:ext cx="74"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3" name="Line 205">
                <a:extLst>
                  <a:ext uri="{FF2B5EF4-FFF2-40B4-BE49-F238E27FC236}">
                    <a16:creationId xmlns:a16="http://schemas.microsoft.com/office/drawing/2014/main" id="{97D7E6D3-0AAF-4AF3-A798-37C946C862FD}"/>
                  </a:ext>
                </a:extLst>
              </p:cNvPr>
              <p:cNvSpPr>
                <a:spLocks noChangeShapeType="1"/>
              </p:cNvSpPr>
              <p:nvPr/>
            </p:nvSpPr>
            <p:spPr bwMode="auto">
              <a:xfrm flipV="1">
                <a:off x="5114" y="3487"/>
                <a:ext cx="72"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4" name="Line 206">
                <a:extLst>
                  <a:ext uri="{FF2B5EF4-FFF2-40B4-BE49-F238E27FC236}">
                    <a16:creationId xmlns:a16="http://schemas.microsoft.com/office/drawing/2014/main" id="{3277A42A-5CC7-4C47-AF43-A0B10FCFE555}"/>
                  </a:ext>
                </a:extLst>
              </p:cNvPr>
              <p:cNvSpPr>
                <a:spLocks noChangeShapeType="1"/>
              </p:cNvSpPr>
              <p:nvPr/>
            </p:nvSpPr>
            <p:spPr bwMode="auto">
              <a:xfrm flipV="1">
                <a:off x="4620" y="4000"/>
                <a:ext cx="74"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5" name="Line 207">
                <a:extLst>
                  <a:ext uri="{FF2B5EF4-FFF2-40B4-BE49-F238E27FC236}">
                    <a16:creationId xmlns:a16="http://schemas.microsoft.com/office/drawing/2014/main" id="{61B961C7-C83F-4E4F-B097-D872000DD528}"/>
                  </a:ext>
                </a:extLst>
              </p:cNvPr>
              <p:cNvSpPr>
                <a:spLocks noChangeShapeType="1"/>
              </p:cNvSpPr>
              <p:nvPr/>
            </p:nvSpPr>
            <p:spPr bwMode="auto">
              <a:xfrm flipV="1">
                <a:off x="5114" y="3572"/>
                <a:ext cx="72"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6" name="Line 208">
                <a:extLst>
                  <a:ext uri="{FF2B5EF4-FFF2-40B4-BE49-F238E27FC236}">
                    <a16:creationId xmlns:a16="http://schemas.microsoft.com/office/drawing/2014/main" id="{D341DC25-4B2F-44BA-A375-2578831C4F90}"/>
                  </a:ext>
                </a:extLst>
              </p:cNvPr>
              <p:cNvSpPr>
                <a:spLocks noChangeShapeType="1"/>
              </p:cNvSpPr>
              <p:nvPr/>
            </p:nvSpPr>
            <p:spPr bwMode="auto">
              <a:xfrm flipV="1">
                <a:off x="4718" y="4000"/>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7" name="Line 209">
                <a:extLst>
                  <a:ext uri="{FF2B5EF4-FFF2-40B4-BE49-F238E27FC236}">
                    <a16:creationId xmlns:a16="http://schemas.microsoft.com/office/drawing/2014/main" id="{F84B702A-0664-4250-BF5C-9C12C8C413DE}"/>
                  </a:ext>
                </a:extLst>
              </p:cNvPr>
              <p:cNvSpPr>
                <a:spLocks noChangeShapeType="1"/>
              </p:cNvSpPr>
              <p:nvPr/>
            </p:nvSpPr>
            <p:spPr bwMode="auto">
              <a:xfrm flipV="1">
                <a:off x="5114" y="3657"/>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8" name="Line 210">
                <a:extLst>
                  <a:ext uri="{FF2B5EF4-FFF2-40B4-BE49-F238E27FC236}">
                    <a16:creationId xmlns:a16="http://schemas.microsoft.com/office/drawing/2014/main" id="{F56314CA-6FEC-4878-BAE7-831D267456EA}"/>
                  </a:ext>
                </a:extLst>
              </p:cNvPr>
              <p:cNvSpPr>
                <a:spLocks noChangeShapeType="1"/>
              </p:cNvSpPr>
              <p:nvPr/>
            </p:nvSpPr>
            <p:spPr bwMode="auto">
              <a:xfrm flipV="1">
                <a:off x="4816" y="4000"/>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59" name="Line 211">
                <a:extLst>
                  <a:ext uri="{FF2B5EF4-FFF2-40B4-BE49-F238E27FC236}">
                    <a16:creationId xmlns:a16="http://schemas.microsoft.com/office/drawing/2014/main" id="{2B310FE9-E4F0-4304-847E-159441A0E500}"/>
                  </a:ext>
                </a:extLst>
              </p:cNvPr>
              <p:cNvSpPr>
                <a:spLocks noChangeShapeType="1"/>
              </p:cNvSpPr>
              <p:nvPr/>
            </p:nvSpPr>
            <p:spPr bwMode="auto">
              <a:xfrm flipV="1">
                <a:off x="5114" y="3743"/>
                <a:ext cx="72"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0" name="Line 212">
                <a:extLst>
                  <a:ext uri="{FF2B5EF4-FFF2-40B4-BE49-F238E27FC236}">
                    <a16:creationId xmlns:a16="http://schemas.microsoft.com/office/drawing/2014/main" id="{28E63758-3ACE-484B-838F-844A0EA85545}"/>
                  </a:ext>
                </a:extLst>
              </p:cNvPr>
              <p:cNvSpPr>
                <a:spLocks noChangeShapeType="1"/>
              </p:cNvSpPr>
              <p:nvPr/>
            </p:nvSpPr>
            <p:spPr bwMode="auto">
              <a:xfrm flipV="1">
                <a:off x="4914" y="4000"/>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1" name="Line 213">
                <a:extLst>
                  <a:ext uri="{FF2B5EF4-FFF2-40B4-BE49-F238E27FC236}">
                    <a16:creationId xmlns:a16="http://schemas.microsoft.com/office/drawing/2014/main" id="{F7214D63-5897-4C18-87D0-EF4FB8ECFFB9}"/>
                  </a:ext>
                </a:extLst>
              </p:cNvPr>
              <p:cNvSpPr>
                <a:spLocks noChangeShapeType="1"/>
              </p:cNvSpPr>
              <p:nvPr/>
            </p:nvSpPr>
            <p:spPr bwMode="auto">
              <a:xfrm flipV="1">
                <a:off x="5114" y="3828"/>
                <a:ext cx="72"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2" name="Line 214">
                <a:extLst>
                  <a:ext uri="{FF2B5EF4-FFF2-40B4-BE49-F238E27FC236}">
                    <a16:creationId xmlns:a16="http://schemas.microsoft.com/office/drawing/2014/main" id="{68EB4C9D-D9E9-45D1-B5ED-BFE93FC3EC85}"/>
                  </a:ext>
                </a:extLst>
              </p:cNvPr>
              <p:cNvSpPr>
                <a:spLocks noChangeShapeType="1"/>
              </p:cNvSpPr>
              <p:nvPr/>
            </p:nvSpPr>
            <p:spPr bwMode="auto">
              <a:xfrm flipV="1">
                <a:off x="5012" y="4000"/>
                <a:ext cx="73" cy="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3" name="Line 215">
                <a:extLst>
                  <a:ext uri="{FF2B5EF4-FFF2-40B4-BE49-F238E27FC236}">
                    <a16:creationId xmlns:a16="http://schemas.microsoft.com/office/drawing/2014/main" id="{64829248-A468-473B-B672-E724F36EEA84}"/>
                  </a:ext>
                </a:extLst>
              </p:cNvPr>
              <p:cNvSpPr>
                <a:spLocks noChangeShapeType="1"/>
              </p:cNvSpPr>
              <p:nvPr/>
            </p:nvSpPr>
            <p:spPr bwMode="auto">
              <a:xfrm flipV="1">
                <a:off x="5114" y="3914"/>
                <a:ext cx="72" cy="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4" name="Line 216">
                <a:extLst>
                  <a:ext uri="{FF2B5EF4-FFF2-40B4-BE49-F238E27FC236}">
                    <a16:creationId xmlns:a16="http://schemas.microsoft.com/office/drawing/2014/main" id="{0E51794E-32B2-4255-9380-2CB23CF42C7A}"/>
                  </a:ext>
                </a:extLst>
              </p:cNvPr>
              <p:cNvSpPr>
                <a:spLocks noChangeShapeType="1"/>
              </p:cNvSpPr>
              <p:nvPr/>
            </p:nvSpPr>
            <p:spPr bwMode="auto">
              <a:xfrm flipV="1">
                <a:off x="5111" y="3999"/>
                <a:ext cx="75" cy="6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5" name="Line 217">
                <a:extLst>
                  <a:ext uri="{FF2B5EF4-FFF2-40B4-BE49-F238E27FC236}">
                    <a16:creationId xmlns:a16="http://schemas.microsoft.com/office/drawing/2014/main" id="{2A5DEFE8-3AAD-41CE-9BBF-34A458A418ED}"/>
                  </a:ext>
                </a:extLst>
              </p:cNvPr>
              <p:cNvSpPr>
                <a:spLocks noChangeShapeType="1"/>
              </p:cNvSpPr>
              <p:nvPr/>
            </p:nvSpPr>
            <p:spPr bwMode="auto">
              <a:xfrm>
                <a:off x="3739" y="907"/>
                <a:ext cx="10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6" name="Line 218">
                <a:extLst>
                  <a:ext uri="{FF2B5EF4-FFF2-40B4-BE49-F238E27FC236}">
                    <a16:creationId xmlns:a16="http://schemas.microsoft.com/office/drawing/2014/main" id="{DBD2178F-FBEC-4CCE-BAD0-2AEE3E29B5E7}"/>
                  </a:ext>
                </a:extLst>
              </p:cNvPr>
              <p:cNvSpPr>
                <a:spLocks noChangeShapeType="1"/>
              </p:cNvSpPr>
              <p:nvPr/>
            </p:nvSpPr>
            <p:spPr bwMode="auto">
              <a:xfrm>
                <a:off x="4507" y="2285"/>
                <a:ext cx="3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7" name="Line 219">
                <a:extLst>
                  <a:ext uri="{FF2B5EF4-FFF2-40B4-BE49-F238E27FC236}">
                    <a16:creationId xmlns:a16="http://schemas.microsoft.com/office/drawing/2014/main" id="{5EABF6E7-8DB5-442E-BEC6-E5B64528B538}"/>
                  </a:ext>
                </a:extLst>
              </p:cNvPr>
              <p:cNvSpPr>
                <a:spLocks noChangeShapeType="1"/>
              </p:cNvSpPr>
              <p:nvPr/>
            </p:nvSpPr>
            <p:spPr bwMode="auto">
              <a:xfrm flipH="1">
                <a:off x="4507" y="1774"/>
                <a:ext cx="2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8" name="Line 220">
                <a:extLst>
                  <a:ext uri="{FF2B5EF4-FFF2-40B4-BE49-F238E27FC236}">
                    <a16:creationId xmlns:a16="http://schemas.microsoft.com/office/drawing/2014/main" id="{F9364D22-E3BF-40FF-B599-C33B7C25ED76}"/>
                  </a:ext>
                </a:extLst>
              </p:cNvPr>
              <p:cNvSpPr>
                <a:spLocks noChangeShapeType="1"/>
              </p:cNvSpPr>
              <p:nvPr/>
            </p:nvSpPr>
            <p:spPr bwMode="auto">
              <a:xfrm flipH="1">
                <a:off x="4507" y="2031"/>
                <a:ext cx="299"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69" name="Line 221">
                <a:extLst>
                  <a:ext uri="{FF2B5EF4-FFF2-40B4-BE49-F238E27FC236}">
                    <a16:creationId xmlns:a16="http://schemas.microsoft.com/office/drawing/2014/main" id="{00BB3286-0C37-4E5C-8853-8BBFEE335D1F}"/>
                  </a:ext>
                </a:extLst>
              </p:cNvPr>
              <p:cNvSpPr>
                <a:spLocks noChangeShapeType="1"/>
              </p:cNvSpPr>
              <p:nvPr/>
            </p:nvSpPr>
            <p:spPr bwMode="auto">
              <a:xfrm>
                <a:off x="4273" y="4000"/>
                <a:ext cx="84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0" name="Line 222">
                <a:extLst>
                  <a:ext uri="{FF2B5EF4-FFF2-40B4-BE49-F238E27FC236}">
                    <a16:creationId xmlns:a16="http://schemas.microsoft.com/office/drawing/2014/main" id="{25797375-D0FC-4F9E-BD7E-1BABC06DA4AB}"/>
                  </a:ext>
                </a:extLst>
              </p:cNvPr>
              <p:cNvSpPr>
                <a:spLocks noChangeShapeType="1"/>
              </p:cNvSpPr>
              <p:nvPr/>
            </p:nvSpPr>
            <p:spPr bwMode="auto">
              <a:xfrm>
                <a:off x="4273" y="4064"/>
                <a:ext cx="9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1" name="Line 223">
                <a:extLst>
                  <a:ext uri="{FF2B5EF4-FFF2-40B4-BE49-F238E27FC236}">
                    <a16:creationId xmlns:a16="http://schemas.microsoft.com/office/drawing/2014/main" id="{DCDFC87B-4829-4B33-9263-840DBCEA8251}"/>
                  </a:ext>
                </a:extLst>
              </p:cNvPr>
              <p:cNvSpPr>
                <a:spLocks noChangeShapeType="1"/>
              </p:cNvSpPr>
              <p:nvPr/>
            </p:nvSpPr>
            <p:spPr bwMode="auto">
              <a:xfrm flipH="1">
                <a:off x="4478" y="1699"/>
                <a:ext cx="1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2" name="Line 224">
                <a:extLst>
                  <a:ext uri="{FF2B5EF4-FFF2-40B4-BE49-F238E27FC236}">
                    <a16:creationId xmlns:a16="http://schemas.microsoft.com/office/drawing/2014/main" id="{E2E99231-971F-4BB2-845E-F9D024387C73}"/>
                  </a:ext>
                </a:extLst>
              </p:cNvPr>
              <p:cNvSpPr>
                <a:spLocks noChangeShapeType="1"/>
              </p:cNvSpPr>
              <p:nvPr/>
            </p:nvSpPr>
            <p:spPr bwMode="auto">
              <a:xfrm flipH="1">
                <a:off x="4507" y="1723"/>
                <a:ext cx="14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3" name="Line 225">
                <a:extLst>
                  <a:ext uri="{FF2B5EF4-FFF2-40B4-BE49-F238E27FC236}">
                    <a16:creationId xmlns:a16="http://schemas.microsoft.com/office/drawing/2014/main" id="{F2514365-3057-40DC-9830-8150C98D22E6}"/>
                  </a:ext>
                </a:extLst>
              </p:cNvPr>
              <p:cNvSpPr>
                <a:spLocks noChangeShapeType="1"/>
              </p:cNvSpPr>
              <p:nvPr/>
            </p:nvSpPr>
            <p:spPr bwMode="auto">
              <a:xfrm>
                <a:off x="4287" y="1885"/>
                <a:ext cx="5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4" name="Line 226">
                <a:extLst>
                  <a:ext uri="{FF2B5EF4-FFF2-40B4-BE49-F238E27FC236}">
                    <a16:creationId xmlns:a16="http://schemas.microsoft.com/office/drawing/2014/main" id="{E30EB3C2-CC49-4450-BBD2-A9D9BE55F572}"/>
                  </a:ext>
                </a:extLst>
              </p:cNvPr>
              <p:cNvSpPr>
                <a:spLocks noChangeShapeType="1"/>
              </p:cNvSpPr>
              <p:nvPr/>
            </p:nvSpPr>
            <p:spPr bwMode="auto">
              <a:xfrm flipH="1">
                <a:off x="4287" y="1531"/>
                <a:ext cx="3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5" name="Line 227">
                <a:extLst>
                  <a:ext uri="{FF2B5EF4-FFF2-40B4-BE49-F238E27FC236}">
                    <a16:creationId xmlns:a16="http://schemas.microsoft.com/office/drawing/2014/main" id="{7FF5C4AC-53BC-46FC-9059-87DAA3F4005D}"/>
                  </a:ext>
                </a:extLst>
              </p:cNvPr>
              <p:cNvSpPr>
                <a:spLocks noChangeShapeType="1"/>
              </p:cNvSpPr>
              <p:nvPr/>
            </p:nvSpPr>
            <p:spPr bwMode="auto">
              <a:xfrm>
                <a:off x="4287" y="1531"/>
                <a:ext cx="3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6" name="Line 228">
                <a:extLst>
                  <a:ext uri="{FF2B5EF4-FFF2-40B4-BE49-F238E27FC236}">
                    <a16:creationId xmlns:a16="http://schemas.microsoft.com/office/drawing/2014/main" id="{13EAA7F2-8C2F-4EA9-82EF-AE7B54B17DA2}"/>
                  </a:ext>
                </a:extLst>
              </p:cNvPr>
              <p:cNvSpPr>
                <a:spLocks noChangeShapeType="1"/>
              </p:cNvSpPr>
              <p:nvPr/>
            </p:nvSpPr>
            <p:spPr bwMode="auto">
              <a:xfrm>
                <a:off x="3929" y="2289"/>
                <a:ext cx="2"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7" name="Line 229">
                <a:extLst>
                  <a:ext uri="{FF2B5EF4-FFF2-40B4-BE49-F238E27FC236}">
                    <a16:creationId xmlns:a16="http://schemas.microsoft.com/office/drawing/2014/main" id="{00EDF9AC-E0A2-4F86-83BD-E179F75324F2}"/>
                  </a:ext>
                </a:extLst>
              </p:cNvPr>
              <p:cNvSpPr>
                <a:spLocks noChangeShapeType="1"/>
              </p:cNvSpPr>
              <p:nvPr/>
            </p:nvSpPr>
            <p:spPr bwMode="auto">
              <a:xfrm>
                <a:off x="3931" y="2403"/>
                <a:ext cx="3"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8" name="Line 230">
                <a:extLst>
                  <a:ext uri="{FF2B5EF4-FFF2-40B4-BE49-F238E27FC236}">
                    <a16:creationId xmlns:a16="http://schemas.microsoft.com/office/drawing/2014/main" id="{C68D84A6-12E4-497C-B1DB-31E0A47EC66A}"/>
                  </a:ext>
                </a:extLst>
              </p:cNvPr>
              <p:cNvSpPr>
                <a:spLocks noChangeShapeType="1"/>
              </p:cNvSpPr>
              <p:nvPr/>
            </p:nvSpPr>
            <p:spPr bwMode="auto">
              <a:xfrm>
                <a:off x="3934" y="2593"/>
                <a:ext cx="1"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79" name="Line 231">
                <a:extLst>
                  <a:ext uri="{FF2B5EF4-FFF2-40B4-BE49-F238E27FC236}">
                    <a16:creationId xmlns:a16="http://schemas.microsoft.com/office/drawing/2014/main" id="{7DA51343-C83D-4789-9552-43056E5A2B79}"/>
                  </a:ext>
                </a:extLst>
              </p:cNvPr>
              <p:cNvSpPr>
                <a:spLocks noChangeShapeType="1"/>
              </p:cNvSpPr>
              <p:nvPr/>
            </p:nvSpPr>
            <p:spPr bwMode="auto">
              <a:xfrm>
                <a:off x="3935" y="2783"/>
                <a:ext cx="3"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0" name="Line 232">
                <a:extLst>
                  <a:ext uri="{FF2B5EF4-FFF2-40B4-BE49-F238E27FC236}">
                    <a16:creationId xmlns:a16="http://schemas.microsoft.com/office/drawing/2014/main" id="{31824F04-B6C1-4F85-A534-8A8262538E93}"/>
                  </a:ext>
                </a:extLst>
              </p:cNvPr>
              <p:cNvSpPr>
                <a:spLocks noChangeShapeType="1"/>
              </p:cNvSpPr>
              <p:nvPr/>
            </p:nvSpPr>
            <p:spPr bwMode="auto">
              <a:xfrm>
                <a:off x="3938" y="2973"/>
                <a:ext cx="2"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1" name="Line 233">
                <a:extLst>
                  <a:ext uri="{FF2B5EF4-FFF2-40B4-BE49-F238E27FC236}">
                    <a16:creationId xmlns:a16="http://schemas.microsoft.com/office/drawing/2014/main" id="{D9DD2838-0C66-4C3E-AEA1-8718BA6B2B70}"/>
                  </a:ext>
                </a:extLst>
              </p:cNvPr>
              <p:cNvSpPr>
                <a:spLocks noChangeShapeType="1"/>
              </p:cNvSpPr>
              <p:nvPr/>
            </p:nvSpPr>
            <p:spPr bwMode="auto">
              <a:xfrm>
                <a:off x="3941" y="3163"/>
                <a:ext cx="2"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2" name="Line 234">
                <a:extLst>
                  <a:ext uri="{FF2B5EF4-FFF2-40B4-BE49-F238E27FC236}">
                    <a16:creationId xmlns:a16="http://schemas.microsoft.com/office/drawing/2014/main" id="{637B4862-D234-4D58-8142-35CC43C89362}"/>
                  </a:ext>
                </a:extLst>
              </p:cNvPr>
              <p:cNvSpPr>
                <a:spLocks noChangeShapeType="1"/>
              </p:cNvSpPr>
              <p:nvPr/>
            </p:nvSpPr>
            <p:spPr bwMode="auto">
              <a:xfrm>
                <a:off x="3943" y="3353"/>
                <a:ext cx="3"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3" name="Line 235">
                <a:extLst>
                  <a:ext uri="{FF2B5EF4-FFF2-40B4-BE49-F238E27FC236}">
                    <a16:creationId xmlns:a16="http://schemas.microsoft.com/office/drawing/2014/main" id="{5ABDE67C-02EF-4B81-9275-F5465563CA05}"/>
                  </a:ext>
                </a:extLst>
              </p:cNvPr>
              <p:cNvSpPr>
                <a:spLocks noChangeShapeType="1"/>
              </p:cNvSpPr>
              <p:nvPr/>
            </p:nvSpPr>
            <p:spPr bwMode="auto">
              <a:xfrm>
                <a:off x="3946" y="3544"/>
                <a:ext cx="1"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4" name="Line 236">
                <a:extLst>
                  <a:ext uri="{FF2B5EF4-FFF2-40B4-BE49-F238E27FC236}">
                    <a16:creationId xmlns:a16="http://schemas.microsoft.com/office/drawing/2014/main" id="{A8366889-00CC-4869-9D13-909C59611AC2}"/>
                  </a:ext>
                </a:extLst>
              </p:cNvPr>
              <p:cNvSpPr>
                <a:spLocks noChangeShapeType="1"/>
              </p:cNvSpPr>
              <p:nvPr/>
            </p:nvSpPr>
            <p:spPr bwMode="auto">
              <a:xfrm>
                <a:off x="3949" y="3734"/>
                <a:ext cx="1"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5" name="Line 237">
                <a:extLst>
                  <a:ext uri="{FF2B5EF4-FFF2-40B4-BE49-F238E27FC236}">
                    <a16:creationId xmlns:a16="http://schemas.microsoft.com/office/drawing/2014/main" id="{E2CB9B88-27B7-4009-A8A0-130AF2D94E81}"/>
                  </a:ext>
                </a:extLst>
              </p:cNvPr>
              <p:cNvSpPr>
                <a:spLocks noChangeShapeType="1"/>
              </p:cNvSpPr>
              <p:nvPr/>
            </p:nvSpPr>
            <p:spPr bwMode="auto">
              <a:xfrm>
                <a:off x="3950" y="3924"/>
                <a:ext cx="2"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6" name="Line 238">
                <a:extLst>
                  <a:ext uri="{FF2B5EF4-FFF2-40B4-BE49-F238E27FC236}">
                    <a16:creationId xmlns:a16="http://schemas.microsoft.com/office/drawing/2014/main" id="{FBE2009E-5193-453A-B746-C901DD19E3DD}"/>
                  </a:ext>
                </a:extLst>
              </p:cNvPr>
              <p:cNvSpPr>
                <a:spLocks noChangeShapeType="1"/>
              </p:cNvSpPr>
              <p:nvPr/>
            </p:nvSpPr>
            <p:spPr bwMode="auto">
              <a:xfrm>
                <a:off x="3496" y="2289"/>
                <a:ext cx="1"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7" name="Line 239">
                <a:extLst>
                  <a:ext uri="{FF2B5EF4-FFF2-40B4-BE49-F238E27FC236}">
                    <a16:creationId xmlns:a16="http://schemas.microsoft.com/office/drawing/2014/main" id="{60CE8960-BE9B-4B85-8C0C-6767AA73AD45}"/>
                  </a:ext>
                </a:extLst>
              </p:cNvPr>
              <p:cNvSpPr>
                <a:spLocks noChangeShapeType="1"/>
              </p:cNvSpPr>
              <p:nvPr/>
            </p:nvSpPr>
            <p:spPr bwMode="auto">
              <a:xfrm>
                <a:off x="3496" y="2403"/>
                <a:ext cx="3"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8" name="Line 240">
                <a:extLst>
                  <a:ext uri="{FF2B5EF4-FFF2-40B4-BE49-F238E27FC236}">
                    <a16:creationId xmlns:a16="http://schemas.microsoft.com/office/drawing/2014/main" id="{0B2B52ED-3D97-4176-8862-1A2E3F6D3BE6}"/>
                  </a:ext>
                </a:extLst>
              </p:cNvPr>
              <p:cNvSpPr>
                <a:spLocks noChangeShapeType="1"/>
              </p:cNvSpPr>
              <p:nvPr/>
            </p:nvSpPr>
            <p:spPr bwMode="auto">
              <a:xfrm>
                <a:off x="3499" y="2593"/>
                <a:ext cx="1"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89" name="Line 241">
                <a:extLst>
                  <a:ext uri="{FF2B5EF4-FFF2-40B4-BE49-F238E27FC236}">
                    <a16:creationId xmlns:a16="http://schemas.microsoft.com/office/drawing/2014/main" id="{DC28A9BB-B010-4080-B1EB-519027F77FCC}"/>
                  </a:ext>
                </a:extLst>
              </p:cNvPr>
              <p:cNvSpPr>
                <a:spLocks noChangeShapeType="1"/>
              </p:cNvSpPr>
              <p:nvPr/>
            </p:nvSpPr>
            <p:spPr bwMode="auto">
              <a:xfrm>
                <a:off x="3502" y="2783"/>
                <a:ext cx="1"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0" name="Line 242">
                <a:extLst>
                  <a:ext uri="{FF2B5EF4-FFF2-40B4-BE49-F238E27FC236}">
                    <a16:creationId xmlns:a16="http://schemas.microsoft.com/office/drawing/2014/main" id="{0FC96062-B936-4AC8-91CB-B67D0D7417E4}"/>
                  </a:ext>
                </a:extLst>
              </p:cNvPr>
              <p:cNvSpPr>
                <a:spLocks noChangeShapeType="1"/>
              </p:cNvSpPr>
              <p:nvPr/>
            </p:nvSpPr>
            <p:spPr bwMode="auto">
              <a:xfrm>
                <a:off x="3503" y="2973"/>
                <a:ext cx="3"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1" name="Line 243">
                <a:extLst>
                  <a:ext uri="{FF2B5EF4-FFF2-40B4-BE49-F238E27FC236}">
                    <a16:creationId xmlns:a16="http://schemas.microsoft.com/office/drawing/2014/main" id="{8EEC2AA9-3501-4AAC-A502-57583BEEC864}"/>
                  </a:ext>
                </a:extLst>
              </p:cNvPr>
              <p:cNvSpPr>
                <a:spLocks noChangeShapeType="1"/>
              </p:cNvSpPr>
              <p:nvPr/>
            </p:nvSpPr>
            <p:spPr bwMode="auto">
              <a:xfrm>
                <a:off x="3506" y="3163"/>
                <a:ext cx="2"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2" name="Line 244">
                <a:extLst>
                  <a:ext uri="{FF2B5EF4-FFF2-40B4-BE49-F238E27FC236}">
                    <a16:creationId xmlns:a16="http://schemas.microsoft.com/office/drawing/2014/main" id="{A843FE13-A860-4B9D-8C76-F31BB53969A7}"/>
                  </a:ext>
                </a:extLst>
              </p:cNvPr>
              <p:cNvSpPr>
                <a:spLocks noChangeShapeType="1"/>
              </p:cNvSpPr>
              <p:nvPr/>
            </p:nvSpPr>
            <p:spPr bwMode="auto">
              <a:xfrm>
                <a:off x="3510" y="3353"/>
                <a:ext cx="1"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3" name="Line 245">
                <a:extLst>
                  <a:ext uri="{FF2B5EF4-FFF2-40B4-BE49-F238E27FC236}">
                    <a16:creationId xmlns:a16="http://schemas.microsoft.com/office/drawing/2014/main" id="{E3741A03-E4F6-432F-B33C-CD512E6CC1BC}"/>
                  </a:ext>
                </a:extLst>
              </p:cNvPr>
              <p:cNvSpPr>
                <a:spLocks noChangeShapeType="1"/>
              </p:cNvSpPr>
              <p:nvPr/>
            </p:nvSpPr>
            <p:spPr bwMode="auto">
              <a:xfrm>
                <a:off x="3511" y="3544"/>
                <a:ext cx="2"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4" name="Line 246">
                <a:extLst>
                  <a:ext uri="{FF2B5EF4-FFF2-40B4-BE49-F238E27FC236}">
                    <a16:creationId xmlns:a16="http://schemas.microsoft.com/office/drawing/2014/main" id="{F4E7D70C-7041-4B90-96EA-69C50539DF5C}"/>
                  </a:ext>
                </a:extLst>
              </p:cNvPr>
              <p:cNvSpPr>
                <a:spLocks noChangeShapeType="1"/>
              </p:cNvSpPr>
              <p:nvPr/>
            </p:nvSpPr>
            <p:spPr bwMode="auto">
              <a:xfrm>
                <a:off x="3514" y="3734"/>
                <a:ext cx="2"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5" name="Line 247">
                <a:extLst>
                  <a:ext uri="{FF2B5EF4-FFF2-40B4-BE49-F238E27FC236}">
                    <a16:creationId xmlns:a16="http://schemas.microsoft.com/office/drawing/2014/main" id="{A186C001-17CF-4405-A213-4576588E532E}"/>
                  </a:ext>
                </a:extLst>
              </p:cNvPr>
              <p:cNvSpPr>
                <a:spLocks noChangeShapeType="1"/>
              </p:cNvSpPr>
              <p:nvPr/>
            </p:nvSpPr>
            <p:spPr bwMode="auto">
              <a:xfrm>
                <a:off x="3516" y="3924"/>
                <a:ext cx="1"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6" name="Line 248">
                <a:extLst>
                  <a:ext uri="{FF2B5EF4-FFF2-40B4-BE49-F238E27FC236}">
                    <a16:creationId xmlns:a16="http://schemas.microsoft.com/office/drawing/2014/main" id="{1B3C7CA8-E5EB-4FC5-9F49-F8FE560B1491}"/>
                  </a:ext>
                </a:extLst>
              </p:cNvPr>
              <p:cNvSpPr>
                <a:spLocks noChangeShapeType="1"/>
              </p:cNvSpPr>
              <p:nvPr/>
            </p:nvSpPr>
            <p:spPr bwMode="auto">
              <a:xfrm>
                <a:off x="3885" y="2287"/>
                <a:ext cx="2" cy="13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7" name="Line 249">
                <a:extLst>
                  <a:ext uri="{FF2B5EF4-FFF2-40B4-BE49-F238E27FC236}">
                    <a16:creationId xmlns:a16="http://schemas.microsoft.com/office/drawing/2014/main" id="{F18D65EA-4A03-40C1-A4F8-2D1E952E3B00}"/>
                  </a:ext>
                </a:extLst>
              </p:cNvPr>
              <p:cNvSpPr>
                <a:spLocks noChangeShapeType="1"/>
              </p:cNvSpPr>
              <p:nvPr/>
            </p:nvSpPr>
            <p:spPr bwMode="auto">
              <a:xfrm>
                <a:off x="3828" y="2287"/>
                <a:ext cx="1" cy="13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98" name="Freeform 250">
                <a:extLst>
                  <a:ext uri="{FF2B5EF4-FFF2-40B4-BE49-F238E27FC236}">
                    <a16:creationId xmlns:a16="http://schemas.microsoft.com/office/drawing/2014/main" id="{96789DBB-9CE3-49E1-8956-26E408C2FCA9}"/>
                  </a:ext>
                </a:extLst>
              </p:cNvPr>
              <p:cNvSpPr>
                <a:spLocks/>
              </p:cNvSpPr>
              <p:nvPr/>
            </p:nvSpPr>
            <p:spPr bwMode="auto">
              <a:xfrm>
                <a:off x="4376" y="2472"/>
                <a:ext cx="43" cy="38"/>
              </a:xfrm>
              <a:custGeom>
                <a:avLst/>
                <a:gdLst>
                  <a:gd name="T0" fmla="*/ 144 w 144"/>
                  <a:gd name="T1" fmla="*/ 0 h 117"/>
                  <a:gd name="T2" fmla="*/ 42 w 144"/>
                  <a:gd name="T3" fmla="*/ 34 h 117"/>
                  <a:gd name="T4" fmla="*/ 0 w 144"/>
                  <a:gd name="T5" fmla="*/ 117 h 117"/>
                </a:gdLst>
                <a:ahLst/>
                <a:cxnLst>
                  <a:cxn ang="0">
                    <a:pos x="T0" y="T1"/>
                  </a:cxn>
                  <a:cxn ang="0">
                    <a:pos x="T2" y="T3"/>
                  </a:cxn>
                  <a:cxn ang="0">
                    <a:pos x="T4" y="T5"/>
                  </a:cxn>
                </a:cxnLst>
                <a:rect l="0" t="0" r="r" b="b"/>
                <a:pathLst>
                  <a:path w="144" h="117">
                    <a:moveTo>
                      <a:pt x="144" y="0"/>
                    </a:moveTo>
                    <a:lnTo>
                      <a:pt x="42" y="34"/>
                    </a:lnTo>
                    <a:lnTo>
                      <a:pt x="0"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499" name="Freeform 251">
                <a:extLst>
                  <a:ext uri="{FF2B5EF4-FFF2-40B4-BE49-F238E27FC236}">
                    <a16:creationId xmlns:a16="http://schemas.microsoft.com/office/drawing/2014/main" id="{0A7FB00B-8893-4091-B242-ED8D661A9C75}"/>
                  </a:ext>
                </a:extLst>
              </p:cNvPr>
              <p:cNvSpPr>
                <a:spLocks/>
              </p:cNvSpPr>
              <p:nvPr/>
            </p:nvSpPr>
            <p:spPr bwMode="auto">
              <a:xfrm>
                <a:off x="4125" y="2472"/>
                <a:ext cx="44" cy="38"/>
              </a:xfrm>
              <a:custGeom>
                <a:avLst/>
                <a:gdLst>
                  <a:gd name="T0" fmla="*/ 144 w 144"/>
                  <a:gd name="T1" fmla="*/ 117 h 117"/>
                  <a:gd name="T2" fmla="*/ 103 w 144"/>
                  <a:gd name="T3" fmla="*/ 34 h 117"/>
                  <a:gd name="T4" fmla="*/ 0 w 144"/>
                  <a:gd name="T5" fmla="*/ 0 h 117"/>
                </a:gdLst>
                <a:ahLst/>
                <a:cxnLst>
                  <a:cxn ang="0">
                    <a:pos x="T0" y="T1"/>
                  </a:cxn>
                  <a:cxn ang="0">
                    <a:pos x="T2" y="T3"/>
                  </a:cxn>
                  <a:cxn ang="0">
                    <a:pos x="T4" y="T5"/>
                  </a:cxn>
                </a:cxnLst>
                <a:rect l="0" t="0" r="r" b="b"/>
                <a:pathLst>
                  <a:path w="144" h="117">
                    <a:moveTo>
                      <a:pt x="144" y="117"/>
                    </a:moveTo>
                    <a:lnTo>
                      <a:pt x="103" y="34"/>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00" name="Line 252">
                <a:extLst>
                  <a:ext uri="{FF2B5EF4-FFF2-40B4-BE49-F238E27FC236}">
                    <a16:creationId xmlns:a16="http://schemas.microsoft.com/office/drawing/2014/main" id="{C0E64082-C432-48DA-8863-511BF120DE43}"/>
                  </a:ext>
                </a:extLst>
              </p:cNvPr>
              <p:cNvSpPr>
                <a:spLocks noChangeShapeType="1"/>
              </p:cNvSpPr>
              <p:nvPr/>
            </p:nvSpPr>
            <p:spPr bwMode="auto">
              <a:xfrm>
                <a:off x="3695" y="2285"/>
                <a:ext cx="2" cy="17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1" name="Line 253">
                <a:extLst>
                  <a:ext uri="{FF2B5EF4-FFF2-40B4-BE49-F238E27FC236}">
                    <a16:creationId xmlns:a16="http://schemas.microsoft.com/office/drawing/2014/main" id="{16AD23FB-CAAA-4A74-85F8-52395CB07A1A}"/>
                  </a:ext>
                </a:extLst>
              </p:cNvPr>
              <p:cNvSpPr>
                <a:spLocks noChangeShapeType="1"/>
              </p:cNvSpPr>
              <p:nvPr/>
            </p:nvSpPr>
            <p:spPr bwMode="auto">
              <a:xfrm>
                <a:off x="3724" y="2285"/>
                <a:ext cx="1" cy="17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2" name="Line 254">
                <a:extLst>
                  <a:ext uri="{FF2B5EF4-FFF2-40B4-BE49-F238E27FC236}">
                    <a16:creationId xmlns:a16="http://schemas.microsoft.com/office/drawing/2014/main" id="{CAF5F09E-BFF7-49DF-B7F3-701BE7780D9E}"/>
                  </a:ext>
                </a:extLst>
              </p:cNvPr>
              <p:cNvSpPr>
                <a:spLocks noChangeShapeType="1"/>
              </p:cNvSpPr>
              <p:nvPr/>
            </p:nvSpPr>
            <p:spPr bwMode="auto">
              <a:xfrm flipV="1">
                <a:off x="3359" y="2285"/>
                <a:ext cx="1" cy="177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3" name="Line 255">
                <a:extLst>
                  <a:ext uri="{FF2B5EF4-FFF2-40B4-BE49-F238E27FC236}">
                    <a16:creationId xmlns:a16="http://schemas.microsoft.com/office/drawing/2014/main" id="{92668030-1A73-45E6-B2FA-EEDB55DCB1C7}"/>
                  </a:ext>
                </a:extLst>
              </p:cNvPr>
              <p:cNvSpPr>
                <a:spLocks noChangeShapeType="1"/>
              </p:cNvSpPr>
              <p:nvPr/>
            </p:nvSpPr>
            <p:spPr bwMode="auto">
              <a:xfrm flipV="1">
                <a:off x="3433" y="2285"/>
                <a:ext cx="1" cy="17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4" name="Line 256">
                <a:extLst>
                  <a:ext uri="{FF2B5EF4-FFF2-40B4-BE49-F238E27FC236}">
                    <a16:creationId xmlns:a16="http://schemas.microsoft.com/office/drawing/2014/main" id="{8D1D188E-7190-4769-A101-7FF5DD748359}"/>
                  </a:ext>
                </a:extLst>
              </p:cNvPr>
              <p:cNvSpPr>
                <a:spLocks noChangeShapeType="1"/>
              </p:cNvSpPr>
              <p:nvPr/>
            </p:nvSpPr>
            <p:spPr bwMode="auto">
              <a:xfrm>
                <a:off x="4507" y="1723"/>
                <a:ext cx="1" cy="1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5" name="Line 257">
                <a:extLst>
                  <a:ext uri="{FF2B5EF4-FFF2-40B4-BE49-F238E27FC236}">
                    <a16:creationId xmlns:a16="http://schemas.microsoft.com/office/drawing/2014/main" id="{FA5C42F3-C848-4C3F-B3E2-9E61D87A7963}"/>
                  </a:ext>
                </a:extLst>
              </p:cNvPr>
              <p:cNvSpPr>
                <a:spLocks noChangeShapeType="1"/>
              </p:cNvSpPr>
              <p:nvPr/>
            </p:nvSpPr>
            <p:spPr bwMode="auto">
              <a:xfrm>
                <a:off x="4478" y="1699"/>
                <a:ext cx="2" cy="1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6" name="Line 258">
                <a:extLst>
                  <a:ext uri="{FF2B5EF4-FFF2-40B4-BE49-F238E27FC236}">
                    <a16:creationId xmlns:a16="http://schemas.microsoft.com/office/drawing/2014/main" id="{28C84325-3D58-41BB-948D-36400E751610}"/>
                  </a:ext>
                </a:extLst>
              </p:cNvPr>
              <p:cNvSpPr>
                <a:spLocks noChangeShapeType="1"/>
              </p:cNvSpPr>
              <p:nvPr/>
            </p:nvSpPr>
            <p:spPr bwMode="auto">
              <a:xfrm>
                <a:off x="4066" y="1699"/>
                <a:ext cx="2" cy="1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7" name="Line 259">
                <a:extLst>
                  <a:ext uri="{FF2B5EF4-FFF2-40B4-BE49-F238E27FC236}">
                    <a16:creationId xmlns:a16="http://schemas.microsoft.com/office/drawing/2014/main" id="{420F5E4E-8431-4E96-B414-42C59EAEE70E}"/>
                  </a:ext>
                </a:extLst>
              </p:cNvPr>
              <p:cNvSpPr>
                <a:spLocks noChangeShapeType="1"/>
              </p:cNvSpPr>
              <p:nvPr/>
            </p:nvSpPr>
            <p:spPr bwMode="auto">
              <a:xfrm>
                <a:off x="4038" y="1723"/>
                <a:ext cx="1" cy="1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8" name="Line 260">
                <a:extLst>
                  <a:ext uri="{FF2B5EF4-FFF2-40B4-BE49-F238E27FC236}">
                    <a16:creationId xmlns:a16="http://schemas.microsoft.com/office/drawing/2014/main" id="{6ACD9C0A-C89C-47FF-ACEB-28E071200C0E}"/>
                  </a:ext>
                </a:extLst>
              </p:cNvPr>
              <p:cNvSpPr>
                <a:spLocks noChangeShapeType="1"/>
              </p:cNvSpPr>
              <p:nvPr/>
            </p:nvSpPr>
            <p:spPr bwMode="auto">
              <a:xfrm>
                <a:off x="4258" y="1531"/>
                <a:ext cx="1" cy="12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09" name="Line 261">
                <a:extLst>
                  <a:ext uri="{FF2B5EF4-FFF2-40B4-BE49-F238E27FC236}">
                    <a16:creationId xmlns:a16="http://schemas.microsoft.com/office/drawing/2014/main" id="{95A5F600-21E8-4094-B76C-61CF8E3B2640}"/>
                  </a:ext>
                </a:extLst>
              </p:cNvPr>
              <p:cNvSpPr>
                <a:spLocks noChangeShapeType="1"/>
              </p:cNvSpPr>
              <p:nvPr/>
            </p:nvSpPr>
            <p:spPr bwMode="auto">
              <a:xfrm>
                <a:off x="4287" y="1531"/>
                <a:ext cx="1" cy="12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0" name="Line 262">
                <a:extLst>
                  <a:ext uri="{FF2B5EF4-FFF2-40B4-BE49-F238E27FC236}">
                    <a16:creationId xmlns:a16="http://schemas.microsoft.com/office/drawing/2014/main" id="{E0FDCE2D-A917-4D61-B3FD-70A19818378F}"/>
                  </a:ext>
                </a:extLst>
              </p:cNvPr>
              <p:cNvSpPr>
                <a:spLocks noChangeShapeType="1"/>
              </p:cNvSpPr>
              <p:nvPr/>
            </p:nvSpPr>
            <p:spPr bwMode="auto">
              <a:xfrm flipH="1">
                <a:off x="3433" y="4000"/>
                <a:ext cx="84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1" name="Line 263">
                <a:extLst>
                  <a:ext uri="{FF2B5EF4-FFF2-40B4-BE49-F238E27FC236}">
                    <a16:creationId xmlns:a16="http://schemas.microsoft.com/office/drawing/2014/main" id="{254834D2-199D-4BA6-8068-CEC9C8697290}"/>
                  </a:ext>
                </a:extLst>
              </p:cNvPr>
              <p:cNvSpPr>
                <a:spLocks noChangeShapeType="1"/>
              </p:cNvSpPr>
              <p:nvPr/>
            </p:nvSpPr>
            <p:spPr bwMode="auto">
              <a:xfrm flipH="1">
                <a:off x="3359" y="4064"/>
                <a:ext cx="9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2" name="Line 264">
                <a:extLst>
                  <a:ext uri="{FF2B5EF4-FFF2-40B4-BE49-F238E27FC236}">
                    <a16:creationId xmlns:a16="http://schemas.microsoft.com/office/drawing/2014/main" id="{B12DBC7F-A12D-4FC2-A337-57EFC2288DC4}"/>
                  </a:ext>
                </a:extLst>
              </p:cNvPr>
              <p:cNvSpPr>
                <a:spLocks noChangeShapeType="1"/>
              </p:cNvSpPr>
              <p:nvPr/>
            </p:nvSpPr>
            <p:spPr bwMode="auto">
              <a:xfrm flipV="1">
                <a:off x="4110" y="3141"/>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3" name="Line 265">
                <a:extLst>
                  <a:ext uri="{FF2B5EF4-FFF2-40B4-BE49-F238E27FC236}">
                    <a16:creationId xmlns:a16="http://schemas.microsoft.com/office/drawing/2014/main" id="{F04F633D-D335-4F84-BA55-9CD3C177A0D4}"/>
                  </a:ext>
                </a:extLst>
              </p:cNvPr>
              <p:cNvSpPr>
                <a:spLocks noChangeShapeType="1"/>
              </p:cNvSpPr>
              <p:nvPr/>
            </p:nvSpPr>
            <p:spPr bwMode="auto">
              <a:xfrm flipV="1">
                <a:off x="4110" y="3141"/>
                <a:ext cx="50"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4" name="Line 266">
                <a:extLst>
                  <a:ext uri="{FF2B5EF4-FFF2-40B4-BE49-F238E27FC236}">
                    <a16:creationId xmlns:a16="http://schemas.microsoft.com/office/drawing/2014/main" id="{5B3D1E96-440A-42CA-B24C-67899B310219}"/>
                  </a:ext>
                </a:extLst>
              </p:cNvPr>
              <p:cNvSpPr>
                <a:spLocks noChangeShapeType="1"/>
              </p:cNvSpPr>
              <p:nvPr/>
            </p:nvSpPr>
            <p:spPr bwMode="auto">
              <a:xfrm flipV="1">
                <a:off x="4110" y="3141"/>
                <a:ext cx="98" cy="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5" name="Line 267">
                <a:extLst>
                  <a:ext uri="{FF2B5EF4-FFF2-40B4-BE49-F238E27FC236}">
                    <a16:creationId xmlns:a16="http://schemas.microsoft.com/office/drawing/2014/main" id="{503F0BCF-A10E-4131-82A3-38AD3913DA3F}"/>
                  </a:ext>
                </a:extLst>
              </p:cNvPr>
              <p:cNvSpPr>
                <a:spLocks noChangeShapeType="1"/>
              </p:cNvSpPr>
              <p:nvPr/>
            </p:nvSpPr>
            <p:spPr bwMode="auto">
              <a:xfrm flipV="1">
                <a:off x="4110" y="3233"/>
                <a:ext cx="42"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6" name="Line 268">
                <a:extLst>
                  <a:ext uri="{FF2B5EF4-FFF2-40B4-BE49-F238E27FC236}">
                    <a16:creationId xmlns:a16="http://schemas.microsoft.com/office/drawing/2014/main" id="{F6D138B4-D91E-46AD-9685-E5E7DE1DE33B}"/>
                  </a:ext>
                </a:extLst>
              </p:cNvPr>
              <p:cNvSpPr>
                <a:spLocks noChangeShapeType="1"/>
              </p:cNvSpPr>
              <p:nvPr/>
            </p:nvSpPr>
            <p:spPr bwMode="auto">
              <a:xfrm flipV="1">
                <a:off x="4184" y="3177"/>
                <a:ext cx="33"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7" name="Line 269">
                <a:extLst>
                  <a:ext uri="{FF2B5EF4-FFF2-40B4-BE49-F238E27FC236}">
                    <a16:creationId xmlns:a16="http://schemas.microsoft.com/office/drawing/2014/main" id="{3E1FD534-00AE-47A5-9E7A-EF10720EB3D7}"/>
                  </a:ext>
                </a:extLst>
              </p:cNvPr>
              <p:cNvSpPr>
                <a:spLocks noChangeShapeType="1"/>
              </p:cNvSpPr>
              <p:nvPr/>
            </p:nvSpPr>
            <p:spPr bwMode="auto">
              <a:xfrm flipV="1">
                <a:off x="4115" y="3276"/>
                <a:ext cx="37" cy="3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8" name="Line 270">
                <a:extLst>
                  <a:ext uri="{FF2B5EF4-FFF2-40B4-BE49-F238E27FC236}">
                    <a16:creationId xmlns:a16="http://schemas.microsoft.com/office/drawing/2014/main" id="{A72DAA14-A676-4712-9224-284899C0C44F}"/>
                  </a:ext>
                </a:extLst>
              </p:cNvPr>
              <p:cNvSpPr>
                <a:spLocks noChangeShapeType="1"/>
              </p:cNvSpPr>
              <p:nvPr/>
            </p:nvSpPr>
            <p:spPr bwMode="auto">
              <a:xfrm flipV="1">
                <a:off x="4184" y="3220"/>
                <a:ext cx="33"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19" name="Line 271">
                <a:extLst>
                  <a:ext uri="{FF2B5EF4-FFF2-40B4-BE49-F238E27FC236}">
                    <a16:creationId xmlns:a16="http://schemas.microsoft.com/office/drawing/2014/main" id="{7367B5D0-2E93-4F9F-AE72-13F9761A4950}"/>
                  </a:ext>
                </a:extLst>
              </p:cNvPr>
              <p:cNvSpPr>
                <a:spLocks noChangeShapeType="1"/>
              </p:cNvSpPr>
              <p:nvPr/>
            </p:nvSpPr>
            <p:spPr bwMode="auto">
              <a:xfrm flipV="1">
                <a:off x="4184" y="3263"/>
                <a:ext cx="33"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0" name="Line 272">
                <a:extLst>
                  <a:ext uri="{FF2B5EF4-FFF2-40B4-BE49-F238E27FC236}">
                    <a16:creationId xmlns:a16="http://schemas.microsoft.com/office/drawing/2014/main" id="{2A9092E6-0206-43EF-A7A3-F7E15DBC20F5}"/>
                  </a:ext>
                </a:extLst>
              </p:cNvPr>
              <p:cNvSpPr>
                <a:spLocks noChangeShapeType="1"/>
              </p:cNvSpPr>
              <p:nvPr/>
            </p:nvSpPr>
            <p:spPr bwMode="auto">
              <a:xfrm flipV="1">
                <a:off x="4335" y="3141"/>
                <a:ext cx="2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1" name="Line 273">
                <a:extLst>
                  <a:ext uri="{FF2B5EF4-FFF2-40B4-BE49-F238E27FC236}">
                    <a16:creationId xmlns:a16="http://schemas.microsoft.com/office/drawing/2014/main" id="{95A27758-4431-448D-BEF8-FCEA6D5A28DC}"/>
                  </a:ext>
                </a:extLst>
              </p:cNvPr>
              <p:cNvSpPr>
                <a:spLocks noChangeShapeType="1"/>
              </p:cNvSpPr>
              <p:nvPr/>
            </p:nvSpPr>
            <p:spPr bwMode="auto">
              <a:xfrm flipV="1">
                <a:off x="4213" y="3306"/>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2" name="Line 274">
                <a:extLst>
                  <a:ext uri="{FF2B5EF4-FFF2-40B4-BE49-F238E27FC236}">
                    <a16:creationId xmlns:a16="http://schemas.microsoft.com/office/drawing/2014/main" id="{1BEF7ADD-79C9-45AE-913D-EE961651AF96}"/>
                  </a:ext>
                </a:extLst>
              </p:cNvPr>
              <p:cNvSpPr>
                <a:spLocks noChangeShapeType="1"/>
              </p:cNvSpPr>
              <p:nvPr/>
            </p:nvSpPr>
            <p:spPr bwMode="auto">
              <a:xfrm flipV="1">
                <a:off x="4335" y="3141"/>
                <a:ext cx="69"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3" name="Line 275">
                <a:extLst>
                  <a:ext uri="{FF2B5EF4-FFF2-40B4-BE49-F238E27FC236}">
                    <a16:creationId xmlns:a16="http://schemas.microsoft.com/office/drawing/2014/main" id="{357943F7-E847-4933-A488-3923A662B223}"/>
                  </a:ext>
                </a:extLst>
              </p:cNvPr>
              <p:cNvSpPr>
                <a:spLocks noChangeShapeType="1"/>
              </p:cNvSpPr>
              <p:nvPr/>
            </p:nvSpPr>
            <p:spPr bwMode="auto">
              <a:xfrm flipV="1">
                <a:off x="4335" y="3207"/>
                <a:ext cx="44"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4" name="Line 276">
                <a:extLst>
                  <a:ext uri="{FF2B5EF4-FFF2-40B4-BE49-F238E27FC236}">
                    <a16:creationId xmlns:a16="http://schemas.microsoft.com/office/drawing/2014/main" id="{AE7D39CB-D059-4CBD-BEAF-F010925D9C93}"/>
                  </a:ext>
                </a:extLst>
              </p:cNvPr>
              <p:cNvSpPr>
                <a:spLocks noChangeShapeType="1"/>
              </p:cNvSpPr>
              <p:nvPr/>
            </p:nvSpPr>
            <p:spPr bwMode="auto">
              <a:xfrm flipV="1">
                <a:off x="4395" y="3152"/>
                <a:ext cx="47" cy="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5" name="Line 277">
                <a:extLst>
                  <a:ext uri="{FF2B5EF4-FFF2-40B4-BE49-F238E27FC236}">
                    <a16:creationId xmlns:a16="http://schemas.microsoft.com/office/drawing/2014/main" id="{16E4D1AF-5C1F-479C-B4DF-140110EADC33}"/>
                  </a:ext>
                </a:extLst>
              </p:cNvPr>
              <p:cNvSpPr>
                <a:spLocks noChangeShapeType="1"/>
              </p:cNvSpPr>
              <p:nvPr/>
            </p:nvSpPr>
            <p:spPr bwMode="auto">
              <a:xfrm flipV="1">
                <a:off x="4335" y="3250"/>
                <a:ext cx="44"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6" name="Line 278">
                <a:extLst>
                  <a:ext uri="{FF2B5EF4-FFF2-40B4-BE49-F238E27FC236}">
                    <a16:creationId xmlns:a16="http://schemas.microsoft.com/office/drawing/2014/main" id="{F31F3CBE-0969-4283-8DB3-3C7D634F2F9F}"/>
                  </a:ext>
                </a:extLst>
              </p:cNvPr>
              <p:cNvSpPr>
                <a:spLocks noChangeShapeType="1"/>
              </p:cNvSpPr>
              <p:nvPr/>
            </p:nvSpPr>
            <p:spPr bwMode="auto">
              <a:xfrm flipV="1">
                <a:off x="4410" y="3194"/>
                <a:ext cx="32" cy="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7" name="Line 279">
                <a:extLst>
                  <a:ext uri="{FF2B5EF4-FFF2-40B4-BE49-F238E27FC236}">
                    <a16:creationId xmlns:a16="http://schemas.microsoft.com/office/drawing/2014/main" id="{A3B4BFAB-5DAD-432E-9C40-05629834CA4F}"/>
                  </a:ext>
                </a:extLst>
              </p:cNvPr>
              <p:cNvSpPr>
                <a:spLocks noChangeShapeType="1"/>
              </p:cNvSpPr>
              <p:nvPr/>
            </p:nvSpPr>
            <p:spPr bwMode="auto">
              <a:xfrm flipV="1">
                <a:off x="4361" y="3293"/>
                <a:ext cx="18"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8" name="Line 280">
                <a:extLst>
                  <a:ext uri="{FF2B5EF4-FFF2-40B4-BE49-F238E27FC236}">
                    <a16:creationId xmlns:a16="http://schemas.microsoft.com/office/drawing/2014/main" id="{A357903C-DFF4-4F9A-A111-3F57148FA645}"/>
                  </a:ext>
                </a:extLst>
              </p:cNvPr>
              <p:cNvSpPr>
                <a:spLocks noChangeShapeType="1"/>
              </p:cNvSpPr>
              <p:nvPr/>
            </p:nvSpPr>
            <p:spPr bwMode="auto">
              <a:xfrm flipV="1">
                <a:off x="4410" y="3237"/>
                <a:ext cx="32"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29" name="Line 281">
                <a:extLst>
                  <a:ext uri="{FF2B5EF4-FFF2-40B4-BE49-F238E27FC236}">
                    <a16:creationId xmlns:a16="http://schemas.microsoft.com/office/drawing/2014/main" id="{620F2BB7-A069-47F9-BABD-2B1BF97EF445}"/>
                  </a:ext>
                </a:extLst>
              </p:cNvPr>
              <p:cNvSpPr>
                <a:spLocks noChangeShapeType="1"/>
              </p:cNvSpPr>
              <p:nvPr/>
            </p:nvSpPr>
            <p:spPr bwMode="auto">
              <a:xfrm flipV="1">
                <a:off x="4410" y="3280"/>
                <a:ext cx="32"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0" name="Line 282">
                <a:extLst>
                  <a:ext uri="{FF2B5EF4-FFF2-40B4-BE49-F238E27FC236}">
                    <a16:creationId xmlns:a16="http://schemas.microsoft.com/office/drawing/2014/main" id="{740F2002-659E-4F95-9A59-FD61AE71E4AC}"/>
                  </a:ext>
                </a:extLst>
              </p:cNvPr>
              <p:cNvSpPr>
                <a:spLocks noChangeShapeType="1"/>
              </p:cNvSpPr>
              <p:nvPr/>
            </p:nvSpPr>
            <p:spPr bwMode="auto">
              <a:xfrm flipV="1">
                <a:off x="4110" y="3141"/>
                <a:ext cx="17"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1" name="Line 283">
                <a:extLst>
                  <a:ext uri="{FF2B5EF4-FFF2-40B4-BE49-F238E27FC236}">
                    <a16:creationId xmlns:a16="http://schemas.microsoft.com/office/drawing/2014/main" id="{A3E32862-0165-458E-AA98-535C07BFFB3B}"/>
                  </a:ext>
                </a:extLst>
              </p:cNvPr>
              <p:cNvSpPr>
                <a:spLocks noChangeShapeType="1"/>
              </p:cNvSpPr>
              <p:nvPr/>
            </p:nvSpPr>
            <p:spPr bwMode="auto">
              <a:xfrm flipV="1">
                <a:off x="4110" y="3141"/>
                <a:ext cx="66" cy="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2" name="Line 284">
                <a:extLst>
                  <a:ext uri="{FF2B5EF4-FFF2-40B4-BE49-F238E27FC236}">
                    <a16:creationId xmlns:a16="http://schemas.microsoft.com/office/drawing/2014/main" id="{FCD61600-6613-4BFD-A3FC-00A25B924E7F}"/>
                  </a:ext>
                </a:extLst>
              </p:cNvPr>
              <p:cNvSpPr>
                <a:spLocks noChangeShapeType="1"/>
              </p:cNvSpPr>
              <p:nvPr/>
            </p:nvSpPr>
            <p:spPr bwMode="auto">
              <a:xfrm flipV="1">
                <a:off x="4110" y="3205"/>
                <a:ext cx="42"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3" name="Line 285">
                <a:extLst>
                  <a:ext uri="{FF2B5EF4-FFF2-40B4-BE49-F238E27FC236}">
                    <a16:creationId xmlns:a16="http://schemas.microsoft.com/office/drawing/2014/main" id="{A9F5CB10-4E07-41B3-9717-E35CB7EC82C8}"/>
                  </a:ext>
                </a:extLst>
              </p:cNvPr>
              <p:cNvSpPr>
                <a:spLocks noChangeShapeType="1"/>
              </p:cNvSpPr>
              <p:nvPr/>
            </p:nvSpPr>
            <p:spPr bwMode="auto">
              <a:xfrm flipV="1">
                <a:off x="4166" y="3149"/>
                <a:ext cx="5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4" name="Line 286">
                <a:extLst>
                  <a:ext uri="{FF2B5EF4-FFF2-40B4-BE49-F238E27FC236}">
                    <a16:creationId xmlns:a16="http://schemas.microsoft.com/office/drawing/2014/main" id="{2409E014-B68C-4DFF-9630-3E88C5A88347}"/>
                  </a:ext>
                </a:extLst>
              </p:cNvPr>
              <p:cNvSpPr>
                <a:spLocks noChangeShapeType="1"/>
              </p:cNvSpPr>
              <p:nvPr/>
            </p:nvSpPr>
            <p:spPr bwMode="auto">
              <a:xfrm flipV="1">
                <a:off x="4110" y="3247"/>
                <a:ext cx="42"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5" name="Line 287">
                <a:extLst>
                  <a:ext uri="{FF2B5EF4-FFF2-40B4-BE49-F238E27FC236}">
                    <a16:creationId xmlns:a16="http://schemas.microsoft.com/office/drawing/2014/main" id="{600E3FB9-F16D-4112-AE9B-E7C31CCDD936}"/>
                  </a:ext>
                </a:extLst>
              </p:cNvPr>
              <p:cNvSpPr>
                <a:spLocks noChangeShapeType="1"/>
              </p:cNvSpPr>
              <p:nvPr/>
            </p:nvSpPr>
            <p:spPr bwMode="auto">
              <a:xfrm flipV="1">
                <a:off x="4184" y="3192"/>
                <a:ext cx="33"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6" name="Line 288">
                <a:extLst>
                  <a:ext uri="{FF2B5EF4-FFF2-40B4-BE49-F238E27FC236}">
                    <a16:creationId xmlns:a16="http://schemas.microsoft.com/office/drawing/2014/main" id="{64F6DC89-E521-40B6-8BE2-78ED1BCD45BE}"/>
                  </a:ext>
                </a:extLst>
              </p:cNvPr>
              <p:cNvSpPr>
                <a:spLocks noChangeShapeType="1"/>
              </p:cNvSpPr>
              <p:nvPr/>
            </p:nvSpPr>
            <p:spPr bwMode="auto">
              <a:xfrm flipV="1">
                <a:off x="4131" y="3290"/>
                <a:ext cx="2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7" name="Line 289">
                <a:extLst>
                  <a:ext uri="{FF2B5EF4-FFF2-40B4-BE49-F238E27FC236}">
                    <a16:creationId xmlns:a16="http://schemas.microsoft.com/office/drawing/2014/main" id="{4EE5190F-8647-4B8B-ABBA-0B2768F75D66}"/>
                  </a:ext>
                </a:extLst>
              </p:cNvPr>
              <p:cNvSpPr>
                <a:spLocks noChangeShapeType="1"/>
              </p:cNvSpPr>
              <p:nvPr/>
            </p:nvSpPr>
            <p:spPr bwMode="auto">
              <a:xfrm flipV="1">
                <a:off x="4184" y="3234"/>
                <a:ext cx="33"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8" name="Line 290">
                <a:extLst>
                  <a:ext uri="{FF2B5EF4-FFF2-40B4-BE49-F238E27FC236}">
                    <a16:creationId xmlns:a16="http://schemas.microsoft.com/office/drawing/2014/main" id="{3C647C3C-41CA-4A1B-8914-9CD3BE2CF2AC}"/>
                  </a:ext>
                </a:extLst>
              </p:cNvPr>
              <p:cNvSpPr>
                <a:spLocks noChangeShapeType="1"/>
              </p:cNvSpPr>
              <p:nvPr/>
            </p:nvSpPr>
            <p:spPr bwMode="auto">
              <a:xfrm flipV="1">
                <a:off x="4184" y="3277"/>
                <a:ext cx="33"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39" name="Line 291">
                <a:extLst>
                  <a:ext uri="{FF2B5EF4-FFF2-40B4-BE49-F238E27FC236}">
                    <a16:creationId xmlns:a16="http://schemas.microsoft.com/office/drawing/2014/main" id="{232779A1-1930-4D8A-85C3-3845A9AE30FA}"/>
                  </a:ext>
                </a:extLst>
              </p:cNvPr>
              <p:cNvSpPr>
                <a:spLocks noChangeShapeType="1"/>
              </p:cNvSpPr>
              <p:nvPr/>
            </p:nvSpPr>
            <p:spPr bwMode="auto">
              <a:xfrm flipV="1">
                <a:off x="4335" y="3141"/>
                <a:ext cx="38"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0" name="Line 292">
                <a:extLst>
                  <a:ext uri="{FF2B5EF4-FFF2-40B4-BE49-F238E27FC236}">
                    <a16:creationId xmlns:a16="http://schemas.microsoft.com/office/drawing/2014/main" id="{F81AA1B0-D383-4411-9DDC-9625C7115E13}"/>
                  </a:ext>
                </a:extLst>
              </p:cNvPr>
              <p:cNvSpPr>
                <a:spLocks noChangeShapeType="1"/>
              </p:cNvSpPr>
              <p:nvPr/>
            </p:nvSpPr>
            <p:spPr bwMode="auto">
              <a:xfrm flipV="1">
                <a:off x="4335" y="3141"/>
                <a:ext cx="86" cy="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1" name="Line 293">
                <a:extLst>
                  <a:ext uri="{FF2B5EF4-FFF2-40B4-BE49-F238E27FC236}">
                    <a16:creationId xmlns:a16="http://schemas.microsoft.com/office/drawing/2014/main" id="{B2854508-07BF-4DEC-B383-792C4CCE0316}"/>
                  </a:ext>
                </a:extLst>
              </p:cNvPr>
              <p:cNvSpPr>
                <a:spLocks noChangeShapeType="1"/>
              </p:cNvSpPr>
              <p:nvPr/>
            </p:nvSpPr>
            <p:spPr bwMode="auto">
              <a:xfrm flipV="1">
                <a:off x="4335" y="3221"/>
                <a:ext cx="44"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2" name="Line 294">
                <a:extLst>
                  <a:ext uri="{FF2B5EF4-FFF2-40B4-BE49-F238E27FC236}">
                    <a16:creationId xmlns:a16="http://schemas.microsoft.com/office/drawing/2014/main" id="{6136F436-6D4C-425B-A910-11397F45D1C9}"/>
                  </a:ext>
                </a:extLst>
              </p:cNvPr>
              <p:cNvSpPr>
                <a:spLocks noChangeShapeType="1"/>
              </p:cNvSpPr>
              <p:nvPr/>
            </p:nvSpPr>
            <p:spPr bwMode="auto">
              <a:xfrm flipV="1">
                <a:off x="4410" y="3166"/>
                <a:ext cx="32"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3" name="Line 295">
                <a:extLst>
                  <a:ext uri="{FF2B5EF4-FFF2-40B4-BE49-F238E27FC236}">
                    <a16:creationId xmlns:a16="http://schemas.microsoft.com/office/drawing/2014/main" id="{B15780CA-939C-44E9-BA52-49B631B53501}"/>
                  </a:ext>
                </a:extLst>
              </p:cNvPr>
              <p:cNvSpPr>
                <a:spLocks noChangeShapeType="1"/>
              </p:cNvSpPr>
              <p:nvPr/>
            </p:nvSpPr>
            <p:spPr bwMode="auto">
              <a:xfrm flipV="1">
                <a:off x="4335" y="3264"/>
                <a:ext cx="44"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4" name="Line 296">
                <a:extLst>
                  <a:ext uri="{FF2B5EF4-FFF2-40B4-BE49-F238E27FC236}">
                    <a16:creationId xmlns:a16="http://schemas.microsoft.com/office/drawing/2014/main" id="{64E9705F-786B-4E62-915F-C2102337748D}"/>
                  </a:ext>
                </a:extLst>
              </p:cNvPr>
              <p:cNvSpPr>
                <a:spLocks noChangeShapeType="1"/>
              </p:cNvSpPr>
              <p:nvPr/>
            </p:nvSpPr>
            <p:spPr bwMode="auto">
              <a:xfrm flipV="1">
                <a:off x="4410" y="3209"/>
                <a:ext cx="32"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5" name="Line 297">
                <a:extLst>
                  <a:ext uri="{FF2B5EF4-FFF2-40B4-BE49-F238E27FC236}">
                    <a16:creationId xmlns:a16="http://schemas.microsoft.com/office/drawing/2014/main" id="{A15C7876-F628-495E-8846-459A8F80C17F}"/>
                  </a:ext>
                </a:extLst>
              </p:cNvPr>
              <p:cNvSpPr>
                <a:spLocks noChangeShapeType="1"/>
              </p:cNvSpPr>
              <p:nvPr/>
            </p:nvSpPr>
            <p:spPr bwMode="auto">
              <a:xfrm flipV="1">
                <a:off x="4377" y="3307"/>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6" name="Line 298">
                <a:extLst>
                  <a:ext uri="{FF2B5EF4-FFF2-40B4-BE49-F238E27FC236}">
                    <a16:creationId xmlns:a16="http://schemas.microsoft.com/office/drawing/2014/main" id="{5269F413-B09F-439D-AABF-89B0EDAC63B5}"/>
                  </a:ext>
                </a:extLst>
              </p:cNvPr>
              <p:cNvSpPr>
                <a:spLocks noChangeShapeType="1"/>
              </p:cNvSpPr>
              <p:nvPr/>
            </p:nvSpPr>
            <p:spPr bwMode="auto">
              <a:xfrm flipV="1">
                <a:off x="4410" y="3251"/>
                <a:ext cx="32" cy="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7" name="Line 299">
                <a:extLst>
                  <a:ext uri="{FF2B5EF4-FFF2-40B4-BE49-F238E27FC236}">
                    <a16:creationId xmlns:a16="http://schemas.microsoft.com/office/drawing/2014/main" id="{AB17024E-874F-413F-87D4-EB083D9C1374}"/>
                  </a:ext>
                </a:extLst>
              </p:cNvPr>
              <p:cNvSpPr>
                <a:spLocks noChangeShapeType="1"/>
              </p:cNvSpPr>
              <p:nvPr/>
            </p:nvSpPr>
            <p:spPr bwMode="auto">
              <a:xfrm flipV="1">
                <a:off x="4425" y="3294"/>
                <a:ext cx="17"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8" name="Line 300">
                <a:extLst>
                  <a:ext uri="{FF2B5EF4-FFF2-40B4-BE49-F238E27FC236}">
                    <a16:creationId xmlns:a16="http://schemas.microsoft.com/office/drawing/2014/main" id="{621B1071-9CB4-4778-B447-AADC13752CB7}"/>
                  </a:ext>
                </a:extLst>
              </p:cNvPr>
              <p:cNvSpPr>
                <a:spLocks noChangeShapeType="1"/>
              </p:cNvSpPr>
              <p:nvPr/>
            </p:nvSpPr>
            <p:spPr bwMode="auto">
              <a:xfrm flipV="1">
                <a:off x="4379" y="3193"/>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49" name="Line 301">
                <a:extLst>
                  <a:ext uri="{FF2B5EF4-FFF2-40B4-BE49-F238E27FC236}">
                    <a16:creationId xmlns:a16="http://schemas.microsoft.com/office/drawing/2014/main" id="{F6C9098F-8677-4A01-ADEA-36141689F540}"/>
                  </a:ext>
                </a:extLst>
              </p:cNvPr>
              <p:cNvSpPr>
                <a:spLocks noChangeShapeType="1"/>
              </p:cNvSpPr>
              <p:nvPr/>
            </p:nvSpPr>
            <p:spPr bwMode="auto">
              <a:xfrm>
                <a:off x="4410" y="3193"/>
                <a:ext cx="2"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0" name="Line 302">
                <a:extLst>
                  <a:ext uri="{FF2B5EF4-FFF2-40B4-BE49-F238E27FC236}">
                    <a16:creationId xmlns:a16="http://schemas.microsoft.com/office/drawing/2014/main" id="{12A339B6-336B-4158-888C-4291925DA80A}"/>
                  </a:ext>
                </a:extLst>
              </p:cNvPr>
              <p:cNvSpPr>
                <a:spLocks noChangeShapeType="1"/>
              </p:cNvSpPr>
              <p:nvPr/>
            </p:nvSpPr>
            <p:spPr bwMode="auto">
              <a:xfrm flipV="1">
                <a:off x="4335" y="3141"/>
                <a:ext cx="1" cy="1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1" name="Line 303">
                <a:extLst>
                  <a:ext uri="{FF2B5EF4-FFF2-40B4-BE49-F238E27FC236}">
                    <a16:creationId xmlns:a16="http://schemas.microsoft.com/office/drawing/2014/main" id="{F44615A0-DC38-4184-A60D-4B47385F959E}"/>
                  </a:ext>
                </a:extLst>
              </p:cNvPr>
              <p:cNvSpPr>
                <a:spLocks noChangeShapeType="1"/>
              </p:cNvSpPr>
              <p:nvPr/>
            </p:nvSpPr>
            <p:spPr bwMode="auto">
              <a:xfrm>
                <a:off x="4442" y="3141"/>
                <a:ext cx="2" cy="1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2" name="Line 304">
                <a:extLst>
                  <a:ext uri="{FF2B5EF4-FFF2-40B4-BE49-F238E27FC236}">
                    <a16:creationId xmlns:a16="http://schemas.microsoft.com/office/drawing/2014/main" id="{0F730332-3415-4BD7-9664-8A151AECD2FA}"/>
                  </a:ext>
                </a:extLst>
              </p:cNvPr>
              <p:cNvSpPr>
                <a:spLocks noChangeShapeType="1"/>
              </p:cNvSpPr>
              <p:nvPr/>
            </p:nvSpPr>
            <p:spPr bwMode="auto">
              <a:xfrm flipV="1">
                <a:off x="4152" y="3193"/>
                <a:ext cx="2"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3" name="Line 305">
                <a:extLst>
                  <a:ext uri="{FF2B5EF4-FFF2-40B4-BE49-F238E27FC236}">
                    <a16:creationId xmlns:a16="http://schemas.microsoft.com/office/drawing/2014/main" id="{5F5E910F-B107-414D-B2D8-ECBC62082F49}"/>
                  </a:ext>
                </a:extLst>
              </p:cNvPr>
              <p:cNvSpPr>
                <a:spLocks noChangeShapeType="1"/>
              </p:cNvSpPr>
              <p:nvPr/>
            </p:nvSpPr>
            <p:spPr bwMode="auto">
              <a:xfrm>
                <a:off x="4184" y="3193"/>
                <a:ext cx="2"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4" name="Line 306">
                <a:extLst>
                  <a:ext uri="{FF2B5EF4-FFF2-40B4-BE49-F238E27FC236}">
                    <a16:creationId xmlns:a16="http://schemas.microsoft.com/office/drawing/2014/main" id="{4A42A160-1D5A-446B-9722-3A1A0E44D507}"/>
                  </a:ext>
                </a:extLst>
              </p:cNvPr>
              <p:cNvSpPr>
                <a:spLocks noChangeShapeType="1"/>
              </p:cNvSpPr>
              <p:nvPr/>
            </p:nvSpPr>
            <p:spPr bwMode="auto">
              <a:xfrm flipV="1">
                <a:off x="4110" y="3141"/>
                <a:ext cx="2" cy="1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5" name="Line 307">
                <a:extLst>
                  <a:ext uri="{FF2B5EF4-FFF2-40B4-BE49-F238E27FC236}">
                    <a16:creationId xmlns:a16="http://schemas.microsoft.com/office/drawing/2014/main" id="{A0022DE9-6681-4979-98D9-5D7BD200C45C}"/>
                  </a:ext>
                </a:extLst>
              </p:cNvPr>
              <p:cNvSpPr>
                <a:spLocks noChangeShapeType="1"/>
              </p:cNvSpPr>
              <p:nvPr/>
            </p:nvSpPr>
            <p:spPr bwMode="auto">
              <a:xfrm>
                <a:off x="4217" y="3141"/>
                <a:ext cx="2" cy="1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6" name="Line 308">
                <a:extLst>
                  <a:ext uri="{FF2B5EF4-FFF2-40B4-BE49-F238E27FC236}">
                    <a16:creationId xmlns:a16="http://schemas.microsoft.com/office/drawing/2014/main" id="{EFAE9D52-1CBD-41B2-8EC6-A6C49F927347}"/>
                  </a:ext>
                </a:extLst>
              </p:cNvPr>
              <p:cNvSpPr>
                <a:spLocks noChangeShapeType="1"/>
              </p:cNvSpPr>
              <p:nvPr/>
            </p:nvSpPr>
            <p:spPr bwMode="auto">
              <a:xfrm>
                <a:off x="3828" y="3616"/>
                <a:ext cx="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7" name="Line 309">
                <a:extLst>
                  <a:ext uri="{FF2B5EF4-FFF2-40B4-BE49-F238E27FC236}">
                    <a16:creationId xmlns:a16="http://schemas.microsoft.com/office/drawing/2014/main" id="{04EEF5F6-58BC-4404-ADEB-7D2790A46AC1}"/>
                  </a:ext>
                </a:extLst>
              </p:cNvPr>
              <p:cNvSpPr>
                <a:spLocks noChangeShapeType="1"/>
              </p:cNvSpPr>
              <p:nvPr/>
            </p:nvSpPr>
            <p:spPr bwMode="auto">
              <a:xfrm flipH="1">
                <a:off x="4110" y="3308"/>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58" name="Rectangle 310">
                <a:extLst>
                  <a:ext uri="{FF2B5EF4-FFF2-40B4-BE49-F238E27FC236}">
                    <a16:creationId xmlns:a16="http://schemas.microsoft.com/office/drawing/2014/main" id="{6728EEC0-073E-451B-8067-88C48E9FE8A3}"/>
                  </a:ext>
                </a:extLst>
              </p:cNvPr>
              <p:cNvSpPr>
                <a:spLocks noChangeArrowheads="1"/>
              </p:cNvSpPr>
              <p:nvPr/>
            </p:nvSpPr>
            <p:spPr bwMode="auto">
              <a:xfrm>
                <a:off x="4187" y="3375"/>
                <a:ext cx="18" cy="2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59" name="Rectangle 311">
                <a:extLst>
                  <a:ext uri="{FF2B5EF4-FFF2-40B4-BE49-F238E27FC236}">
                    <a16:creationId xmlns:a16="http://schemas.microsoft.com/office/drawing/2014/main" id="{103D1667-F54F-443B-8FA6-E59D3E58020F}"/>
                  </a:ext>
                </a:extLst>
              </p:cNvPr>
              <p:cNvSpPr>
                <a:spLocks noChangeArrowheads="1"/>
              </p:cNvSpPr>
              <p:nvPr/>
            </p:nvSpPr>
            <p:spPr bwMode="auto">
              <a:xfrm>
                <a:off x="4136" y="3375"/>
                <a:ext cx="16" cy="2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60" name="Freeform 312">
                <a:extLst>
                  <a:ext uri="{FF2B5EF4-FFF2-40B4-BE49-F238E27FC236}">
                    <a16:creationId xmlns:a16="http://schemas.microsoft.com/office/drawing/2014/main" id="{0005FAB2-9570-4537-BEE1-3DC1EF1D9ACF}"/>
                  </a:ext>
                </a:extLst>
              </p:cNvPr>
              <p:cNvSpPr>
                <a:spLocks/>
              </p:cNvSpPr>
              <p:nvPr/>
            </p:nvSpPr>
            <p:spPr bwMode="auto">
              <a:xfrm>
                <a:off x="4178" y="3395"/>
                <a:ext cx="6" cy="6"/>
              </a:xfrm>
              <a:custGeom>
                <a:avLst/>
                <a:gdLst>
                  <a:gd name="T0" fmla="*/ 0 w 24"/>
                  <a:gd name="T1" fmla="*/ 20 h 20"/>
                  <a:gd name="T2" fmla="*/ 17 w 24"/>
                  <a:gd name="T3" fmla="*/ 14 h 20"/>
                  <a:gd name="T4" fmla="*/ 24 w 24"/>
                  <a:gd name="T5" fmla="*/ 0 h 20"/>
                </a:gdLst>
                <a:ahLst/>
                <a:cxnLst>
                  <a:cxn ang="0">
                    <a:pos x="T0" y="T1"/>
                  </a:cxn>
                  <a:cxn ang="0">
                    <a:pos x="T2" y="T3"/>
                  </a:cxn>
                  <a:cxn ang="0">
                    <a:pos x="T4" y="T5"/>
                  </a:cxn>
                </a:cxnLst>
                <a:rect l="0" t="0" r="r" b="b"/>
                <a:pathLst>
                  <a:path w="24" h="20">
                    <a:moveTo>
                      <a:pt x="0" y="20"/>
                    </a:moveTo>
                    <a:lnTo>
                      <a:pt x="17" y="14"/>
                    </a:lnTo>
                    <a:lnTo>
                      <a:pt x="2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61" name="Freeform 313">
                <a:extLst>
                  <a:ext uri="{FF2B5EF4-FFF2-40B4-BE49-F238E27FC236}">
                    <a16:creationId xmlns:a16="http://schemas.microsoft.com/office/drawing/2014/main" id="{3873754B-4C21-4D55-B7C3-178B572C1E9E}"/>
                  </a:ext>
                </a:extLst>
              </p:cNvPr>
              <p:cNvSpPr>
                <a:spLocks/>
              </p:cNvSpPr>
              <p:nvPr/>
            </p:nvSpPr>
            <p:spPr bwMode="auto">
              <a:xfrm>
                <a:off x="4152" y="3395"/>
                <a:ext cx="8" cy="6"/>
              </a:xfrm>
              <a:custGeom>
                <a:avLst/>
                <a:gdLst>
                  <a:gd name="T0" fmla="*/ 0 w 24"/>
                  <a:gd name="T1" fmla="*/ 0 h 20"/>
                  <a:gd name="T2" fmla="*/ 7 w 24"/>
                  <a:gd name="T3" fmla="*/ 14 h 20"/>
                  <a:gd name="T4" fmla="*/ 24 w 24"/>
                  <a:gd name="T5" fmla="*/ 20 h 20"/>
                </a:gdLst>
                <a:ahLst/>
                <a:cxnLst>
                  <a:cxn ang="0">
                    <a:pos x="T0" y="T1"/>
                  </a:cxn>
                  <a:cxn ang="0">
                    <a:pos x="T2" y="T3"/>
                  </a:cxn>
                  <a:cxn ang="0">
                    <a:pos x="T4" y="T5"/>
                  </a:cxn>
                </a:cxnLst>
                <a:rect l="0" t="0" r="r" b="b"/>
                <a:pathLst>
                  <a:path w="24" h="20">
                    <a:moveTo>
                      <a:pt x="0" y="0"/>
                    </a:moveTo>
                    <a:lnTo>
                      <a:pt x="7" y="14"/>
                    </a:lnTo>
                    <a:lnTo>
                      <a:pt x="24" y="2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62" name="Line 314">
                <a:extLst>
                  <a:ext uri="{FF2B5EF4-FFF2-40B4-BE49-F238E27FC236}">
                    <a16:creationId xmlns:a16="http://schemas.microsoft.com/office/drawing/2014/main" id="{4A82A80F-A751-4D18-A58C-EE1A1B1CD0A1}"/>
                  </a:ext>
                </a:extLst>
              </p:cNvPr>
              <p:cNvSpPr>
                <a:spLocks noChangeShapeType="1"/>
              </p:cNvSpPr>
              <p:nvPr/>
            </p:nvSpPr>
            <p:spPr bwMode="auto">
              <a:xfrm flipH="1">
                <a:off x="4160" y="3401"/>
                <a:ext cx="1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63" name="Line 315">
                <a:extLst>
                  <a:ext uri="{FF2B5EF4-FFF2-40B4-BE49-F238E27FC236}">
                    <a16:creationId xmlns:a16="http://schemas.microsoft.com/office/drawing/2014/main" id="{2C74BE22-CFE7-40E7-8F8F-B8CB195718D7}"/>
                  </a:ext>
                </a:extLst>
              </p:cNvPr>
              <p:cNvSpPr>
                <a:spLocks noChangeShapeType="1"/>
              </p:cNvSpPr>
              <p:nvPr/>
            </p:nvSpPr>
            <p:spPr bwMode="auto">
              <a:xfrm flipH="1">
                <a:off x="4184" y="3308"/>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64" name="Line 316">
                <a:extLst>
                  <a:ext uri="{FF2B5EF4-FFF2-40B4-BE49-F238E27FC236}">
                    <a16:creationId xmlns:a16="http://schemas.microsoft.com/office/drawing/2014/main" id="{B75406F5-9AF6-4707-A3CB-8911E95CB75F}"/>
                  </a:ext>
                </a:extLst>
              </p:cNvPr>
              <p:cNvSpPr>
                <a:spLocks noChangeShapeType="1"/>
              </p:cNvSpPr>
              <p:nvPr/>
            </p:nvSpPr>
            <p:spPr bwMode="auto">
              <a:xfrm flipH="1">
                <a:off x="4386" y="3401"/>
                <a:ext cx="1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65" name="Rectangle 317">
                <a:extLst>
                  <a:ext uri="{FF2B5EF4-FFF2-40B4-BE49-F238E27FC236}">
                    <a16:creationId xmlns:a16="http://schemas.microsoft.com/office/drawing/2014/main" id="{52388175-3BF6-428F-AE9E-B7924A3CA584}"/>
                  </a:ext>
                </a:extLst>
              </p:cNvPr>
              <p:cNvSpPr>
                <a:spLocks noChangeArrowheads="1"/>
              </p:cNvSpPr>
              <p:nvPr/>
            </p:nvSpPr>
            <p:spPr bwMode="auto">
              <a:xfrm>
                <a:off x="4364" y="3375"/>
                <a:ext cx="16" cy="2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66" name="Freeform 318">
                <a:extLst>
                  <a:ext uri="{FF2B5EF4-FFF2-40B4-BE49-F238E27FC236}">
                    <a16:creationId xmlns:a16="http://schemas.microsoft.com/office/drawing/2014/main" id="{8539C651-3B6C-41FE-92CD-E284B9C25756}"/>
                  </a:ext>
                </a:extLst>
              </p:cNvPr>
              <p:cNvSpPr>
                <a:spLocks/>
              </p:cNvSpPr>
              <p:nvPr/>
            </p:nvSpPr>
            <p:spPr bwMode="auto">
              <a:xfrm>
                <a:off x="4379" y="3395"/>
                <a:ext cx="7" cy="6"/>
              </a:xfrm>
              <a:custGeom>
                <a:avLst/>
                <a:gdLst>
                  <a:gd name="T0" fmla="*/ 0 w 25"/>
                  <a:gd name="T1" fmla="*/ 0 h 20"/>
                  <a:gd name="T2" fmla="*/ 7 w 25"/>
                  <a:gd name="T3" fmla="*/ 14 h 20"/>
                  <a:gd name="T4" fmla="*/ 25 w 25"/>
                  <a:gd name="T5" fmla="*/ 20 h 20"/>
                </a:gdLst>
                <a:ahLst/>
                <a:cxnLst>
                  <a:cxn ang="0">
                    <a:pos x="T0" y="T1"/>
                  </a:cxn>
                  <a:cxn ang="0">
                    <a:pos x="T2" y="T3"/>
                  </a:cxn>
                  <a:cxn ang="0">
                    <a:pos x="T4" y="T5"/>
                  </a:cxn>
                </a:cxnLst>
                <a:rect l="0" t="0" r="r" b="b"/>
                <a:pathLst>
                  <a:path w="25" h="20">
                    <a:moveTo>
                      <a:pt x="0" y="0"/>
                    </a:moveTo>
                    <a:lnTo>
                      <a:pt x="7" y="14"/>
                    </a:lnTo>
                    <a:lnTo>
                      <a:pt x="25" y="2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67" name="Line 319">
                <a:extLst>
                  <a:ext uri="{FF2B5EF4-FFF2-40B4-BE49-F238E27FC236}">
                    <a16:creationId xmlns:a16="http://schemas.microsoft.com/office/drawing/2014/main" id="{F0C3811D-876E-44F4-923A-04BCBC9B5E4A}"/>
                  </a:ext>
                </a:extLst>
              </p:cNvPr>
              <p:cNvSpPr>
                <a:spLocks noChangeShapeType="1"/>
              </p:cNvSpPr>
              <p:nvPr/>
            </p:nvSpPr>
            <p:spPr bwMode="auto">
              <a:xfrm flipH="1">
                <a:off x="4335" y="3308"/>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68" name="Rectangle 320">
                <a:extLst>
                  <a:ext uri="{FF2B5EF4-FFF2-40B4-BE49-F238E27FC236}">
                    <a16:creationId xmlns:a16="http://schemas.microsoft.com/office/drawing/2014/main" id="{0B4D07CE-FB2F-4011-AF1A-CA887B9C9036}"/>
                  </a:ext>
                </a:extLst>
              </p:cNvPr>
              <p:cNvSpPr>
                <a:spLocks noChangeArrowheads="1"/>
              </p:cNvSpPr>
              <p:nvPr/>
            </p:nvSpPr>
            <p:spPr bwMode="auto">
              <a:xfrm>
                <a:off x="4413" y="3375"/>
                <a:ext cx="17" cy="2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69" name="Freeform 321">
                <a:extLst>
                  <a:ext uri="{FF2B5EF4-FFF2-40B4-BE49-F238E27FC236}">
                    <a16:creationId xmlns:a16="http://schemas.microsoft.com/office/drawing/2014/main" id="{CDE8683E-AD51-4870-801F-066764E83179}"/>
                  </a:ext>
                </a:extLst>
              </p:cNvPr>
              <p:cNvSpPr>
                <a:spLocks/>
              </p:cNvSpPr>
              <p:nvPr/>
            </p:nvSpPr>
            <p:spPr bwMode="auto">
              <a:xfrm>
                <a:off x="4403" y="3395"/>
                <a:ext cx="7" cy="6"/>
              </a:xfrm>
              <a:custGeom>
                <a:avLst/>
                <a:gdLst>
                  <a:gd name="T0" fmla="*/ 0 w 25"/>
                  <a:gd name="T1" fmla="*/ 20 h 20"/>
                  <a:gd name="T2" fmla="*/ 18 w 25"/>
                  <a:gd name="T3" fmla="*/ 14 h 20"/>
                  <a:gd name="T4" fmla="*/ 25 w 25"/>
                  <a:gd name="T5" fmla="*/ 0 h 20"/>
                </a:gdLst>
                <a:ahLst/>
                <a:cxnLst>
                  <a:cxn ang="0">
                    <a:pos x="T0" y="T1"/>
                  </a:cxn>
                  <a:cxn ang="0">
                    <a:pos x="T2" y="T3"/>
                  </a:cxn>
                  <a:cxn ang="0">
                    <a:pos x="T4" y="T5"/>
                  </a:cxn>
                </a:cxnLst>
                <a:rect l="0" t="0" r="r" b="b"/>
                <a:pathLst>
                  <a:path w="25" h="20">
                    <a:moveTo>
                      <a:pt x="0" y="20"/>
                    </a:moveTo>
                    <a:lnTo>
                      <a:pt x="18" y="14"/>
                    </a:lnTo>
                    <a:lnTo>
                      <a:pt x="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70" name="Line 322">
                <a:extLst>
                  <a:ext uri="{FF2B5EF4-FFF2-40B4-BE49-F238E27FC236}">
                    <a16:creationId xmlns:a16="http://schemas.microsoft.com/office/drawing/2014/main" id="{CFB9E457-1E3D-4719-B898-6AC729B81C76}"/>
                  </a:ext>
                </a:extLst>
              </p:cNvPr>
              <p:cNvSpPr>
                <a:spLocks noChangeShapeType="1"/>
              </p:cNvSpPr>
              <p:nvPr/>
            </p:nvSpPr>
            <p:spPr bwMode="auto">
              <a:xfrm flipH="1">
                <a:off x="4410" y="3308"/>
                <a:ext cx="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1" name="Line 323">
                <a:extLst>
                  <a:ext uri="{FF2B5EF4-FFF2-40B4-BE49-F238E27FC236}">
                    <a16:creationId xmlns:a16="http://schemas.microsoft.com/office/drawing/2014/main" id="{7158EB9F-8737-491A-88EF-17A289CD619B}"/>
                  </a:ext>
                </a:extLst>
              </p:cNvPr>
              <p:cNvSpPr>
                <a:spLocks noChangeShapeType="1"/>
              </p:cNvSpPr>
              <p:nvPr/>
            </p:nvSpPr>
            <p:spPr bwMode="auto">
              <a:xfrm>
                <a:off x="4287" y="2822"/>
                <a:ext cx="72" cy="2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2" name="Line 324">
                <a:extLst>
                  <a:ext uri="{FF2B5EF4-FFF2-40B4-BE49-F238E27FC236}">
                    <a16:creationId xmlns:a16="http://schemas.microsoft.com/office/drawing/2014/main" id="{9D94DF94-4631-4E19-8AE4-1D2308817204}"/>
                  </a:ext>
                </a:extLst>
              </p:cNvPr>
              <p:cNvSpPr>
                <a:spLocks noChangeShapeType="1"/>
              </p:cNvSpPr>
              <p:nvPr/>
            </p:nvSpPr>
            <p:spPr bwMode="auto">
              <a:xfrm>
                <a:off x="4258" y="2828"/>
                <a:ext cx="72" cy="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3" name="Line 325">
                <a:extLst>
                  <a:ext uri="{FF2B5EF4-FFF2-40B4-BE49-F238E27FC236}">
                    <a16:creationId xmlns:a16="http://schemas.microsoft.com/office/drawing/2014/main" id="{CB09EB2E-937F-4546-A7FE-17D2A5FA4038}"/>
                  </a:ext>
                </a:extLst>
              </p:cNvPr>
              <p:cNvSpPr>
                <a:spLocks noChangeShapeType="1"/>
              </p:cNvSpPr>
              <p:nvPr/>
            </p:nvSpPr>
            <p:spPr bwMode="auto">
              <a:xfrm>
                <a:off x="4376" y="2510"/>
                <a:ext cx="1" cy="5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4" name="Line 326">
                <a:extLst>
                  <a:ext uri="{FF2B5EF4-FFF2-40B4-BE49-F238E27FC236}">
                    <a16:creationId xmlns:a16="http://schemas.microsoft.com/office/drawing/2014/main" id="{B3999793-0956-4B3D-AD3E-AC1AB8FDB9F1}"/>
                  </a:ext>
                </a:extLst>
              </p:cNvPr>
              <p:cNvSpPr>
                <a:spLocks noChangeShapeType="1"/>
              </p:cNvSpPr>
              <p:nvPr/>
            </p:nvSpPr>
            <p:spPr bwMode="auto">
              <a:xfrm>
                <a:off x="4404" y="2536"/>
                <a:ext cx="2" cy="5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5" name="Line 327">
                <a:extLst>
                  <a:ext uri="{FF2B5EF4-FFF2-40B4-BE49-F238E27FC236}">
                    <a16:creationId xmlns:a16="http://schemas.microsoft.com/office/drawing/2014/main" id="{90639454-CBDF-4C0F-8B54-4C9C7D6083F5}"/>
                  </a:ext>
                </a:extLst>
              </p:cNvPr>
              <p:cNvSpPr>
                <a:spLocks noChangeShapeType="1"/>
              </p:cNvSpPr>
              <p:nvPr/>
            </p:nvSpPr>
            <p:spPr bwMode="auto">
              <a:xfrm>
                <a:off x="4169" y="2510"/>
                <a:ext cx="1" cy="5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6" name="Line 328">
                <a:extLst>
                  <a:ext uri="{FF2B5EF4-FFF2-40B4-BE49-F238E27FC236}">
                    <a16:creationId xmlns:a16="http://schemas.microsoft.com/office/drawing/2014/main" id="{F4A21C73-C22A-401F-A99A-0068F9E8EF4A}"/>
                  </a:ext>
                </a:extLst>
              </p:cNvPr>
              <p:cNvSpPr>
                <a:spLocks noChangeShapeType="1"/>
              </p:cNvSpPr>
              <p:nvPr/>
            </p:nvSpPr>
            <p:spPr bwMode="auto">
              <a:xfrm>
                <a:off x="4140" y="2536"/>
                <a:ext cx="2" cy="5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7" name="Line 329">
                <a:extLst>
                  <a:ext uri="{FF2B5EF4-FFF2-40B4-BE49-F238E27FC236}">
                    <a16:creationId xmlns:a16="http://schemas.microsoft.com/office/drawing/2014/main" id="{D0EC93DE-716B-4F03-B48E-28A22D425DB5}"/>
                  </a:ext>
                </a:extLst>
              </p:cNvPr>
              <p:cNvSpPr>
                <a:spLocks noChangeShapeType="1"/>
              </p:cNvSpPr>
              <p:nvPr/>
            </p:nvSpPr>
            <p:spPr bwMode="auto">
              <a:xfrm>
                <a:off x="4110" y="3141"/>
                <a:ext cx="10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8" name="Line 330">
                <a:extLst>
                  <a:ext uri="{FF2B5EF4-FFF2-40B4-BE49-F238E27FC236}">
                    <a16:creationId xmlns:a16="http://schemas.microsoft.com/office/drawing/2014/main" id="{1B58ADA2-94D8-497E-8531-26E922A39DC6}"/>
                  </a:ext>
                </a:extLst>
              </p:cNvPr>
              <p:cNvSpPr>
                <a:spLocks noChangeShapeType="1"/>
              </p:cNvSpPr>
              <p:nvPr/>
            </p:nvSpPr>
            <p:spPr bwMode="auto">
              <a:xfrm>
                <a:off x="4152" y="3193"/>
                <a:ext cx="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79" name="Line 331">
                <a:extLst>
                  <a:ext uri="{FF2B5EF4-FFF2-40B4-BE49-F238E27FC236}">
                    <a16:creationId xmlns:a16="http://schemas.microsoft.com/office/drawing/2014/main" id="{1DEA8F25-0697-4FC4-BB32-62C95884E71B}"/>
                  </a:ext>
                </a:extLst>
              </p:cNvPr>
              <p:cNvSpPr>
                <a:spLocks noChangeShapeType="1"/>
              </p:cNvSpPr>
              <p:nvPr/>
            </p:nvSpPr>
            <p:spPr bwMode="auto">
              <a:xfrm>
                <a:off x="4038" y="2925"/>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0" name="Line 332">
                <a:extLst>
                  <a:ext uri="{FF2B5EF4-FFF2-40B4-BE49-F238E27FC236}">
                    <a16:creationId xmlns:a16="http://schemas.microsoft.com/office/drawing/2014/main" id="{09E8C037-F170-4502-86E6-DCD25FD120BC}"/>
                  </a:ext>
                </a:extLst>
              </p:cNvPr>
              <p:cNvSpPr>
                <a:spLocks noChangeShapeType="1"/>
              </p:cNvSpPr>
              <p:nvPr/>
            </p:nvSpPr>
            <p:spPr bwMode="auto">
              <a:xfrm>
                <a:off x="4140" y="3052"/>
                <a:ext cx="2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1" name="Line 333">
                <a:extLst>
                  <a:ext uri="{FF2B5EF4-FFF2-40B4-BE49-F238E27FC236}">
                    <a16:creationId xmlns:a16="http://schemas.microsoft.com/office/drawing/2014/main" id="{AEFF3D95-4296-4E83-AC99-432E050C38C9}"/>
                  </a:ext>
                </a:extLst>
              </p:cNvPr>
              <p:cNvSpPr>
                <a:spLocks noChangeShapeType="1"/>
              </p:cNvSpPr>
              <p:nvPr/>
            </p:nvSpPr>
            <p:spPr bwMode="auto">
              <a:xfrm>
                <a:off x="4379" y="3193"/>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2" name="Line 334">
                <a:extLst>
                  <a:ext uri="{FF2B5EF4-FFF2-40B4-BE49-F238E27FC236}">
                    <a16:creationId xmlns:a16="http://schemas.microsoft.com/office/drawing/2014/main" id="{A003E8EC-A0CB-409B-96CB-0697311B0D3C}"/>
                  </a:ext>
                </a:extLst>
              </p:cNvPr>
              <p:cNvSpPr>
                <a:spLocks noChangeShapeType="1"/>
              </p:cNvSpPr>
              <p:nvPr/>
            </p:nvSpPr>
            <p:spPr bwMode="auto">
              <a:xfrm>
                <a:off x="4335" y="3141"/>
                <a:ext cx="10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3" name="Line 335">
                <a:extLst>
                  <a:ext uri="{FF2B5EF4-FFF2-40B4-BE49-F238E27FC236}">
                    <a16:creationId xmlns:a16="http://schemas.microsoft.com/office/drawing/2014/main" id="{1BE3AA5E-52F0-412C-9DF4-54829D23A6E5}"/>
                  </a:ext>
                </a:extLst>
              </p:cNvPr>
              <p:cNvSpPr>
                <a:spLocks noChangeShapeType="1"/>
              </p:cNvSpPr>
              <p:nvPr/>
            </p:nvSpPr>
            <p:spPr bwMode="auto">
              <a:xfrm>
                <a:off x="4376" y="3052"/>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4" name="Line 336">
                <a:extLst>
                  <a:ext uri="{FF2B5EF4-FFF2-40B4-BE49-F238E27FC236}">
                    <a16:creationId xmlns:a16="http://schemas.microsoft.com/office/drawing/2014/main" id="{692DA9BF-47A8-438E-8909-DA228E24456E}"/>
                  </a:ext>
                </a:extLst>
              </p:cNvPr>
              <p:cNvSpPr>
                <a:spLocks noChangeShapeType="1"/>
              </p:cNvSpPr>
              <p:nvPr/>
            </p:nvSpPr>
            <p:spPr bwMode="auto">
              <a:xfrm flipV="1">
                <a:off x="4330" y="3046"/>
                <a:ext cx="2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5" name="Line 337">
                <a:extLst>
                  <a:ext uri="{FF2B5EF4-FFF2-40B4-BE49-F238E27FC236}">
                    <a16:creationId xmlns:a16="http://schemas.microsoft.com/office/drawing/2014/main" id="{77C4C05F-87C7-42F6-82CC-20541C52B796}"/>
                  </a:ext>
                </a:extLst>
              </p:cNvPr>
              <p:cNvSpPr>
                <a:spLocks noChangeShapeType="1"/>
              </p:cNvSpPr>
              <p:nvPr/>
            </p:nvSpPr>
            <p:spPr bwMode="auto">
              <a:xfrm>
                <a:off x="4478" y="2925"/>
                <a:ext cx="2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6" name="Freeform 338">
                <a:extLst>
                  <a:ext uri="{FF2B5EF4-FFF2-40B4-BE49-F238E27FC236}">
                    <a16:creationId xmlns:a16="http://schemas.microsoft.com/office/drawing/2014/main" id="{1B71873E-794F-4FC2-B7E5-FC6771FA8029}"/>
                  </a:ext>
                </a:extLst>
              </p:cNvPr>
              <p:cNvSpPr>
                <a:spLocks/>
              </p:cNvSpPr>
              <p:nvPr/>
            </p:nvSpPr>
            <p:spPr bwMode="auto">
              <a:xfrm>
                <a:off x="4097" y="2497"/>
                <a:ext cx="43" cy="39"/>
              </a:xfrm>
              <a:custGeom>
                <a:avLst/>
                <a:gdLst>
                  <a:gd name="T0" fmla="*/ 144 w 144"/>
                  <a:gd name="T1" fmla="*/ 118 h 118"/>
                  <a:gd name="T2" fmla="*/ 102 w 144"/>
                  <a:gd name="T3" fmla="*/ 35 h 118"/>
                  <a:gd name="T4" fmla="*/ 0 w 144"/>
                  <a:gd name="T5" fmla="*/ 0 h 118"/>
                </a:gdLst>
                <a:ahLst/>
                <a:cxnLst>
                  <a:cxn ang="0">
                    <a:pos x="T0" y="T1"/>
                  </a:cxn>
                  <a:cxn ang="0">
                    <a:pos x="T2" y="T3"/>
                  </a:cxn>
                  <a:cxn ang="0">
                    <a:pos x="T4" y="T5"/>
                  </a:cxn>
                </a:cxnLst>
                <a:rect l="0" t="0" r="r" b="b"/>
                <a:pathLst>
                  <a:path w="144" h="118">
                    <a:moveTo>
                      <a:pt x="144" y="118"/>
                    </a:moveTo>
                    <a:lnTo>
                      <a:pt x="102" y="35"/>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87" name="Line 339">
                <a:extLst>
                  <a:ext uri="{FF2B5EF4-FFF2-40B4-BE49-F238E27FC236}">
                    <a16:creationId xmlns:a16="http://schemas.microsoft.com/office/drawing/2014/main" id="{4140F036-7D04-42D4-9F0E-CCE702674120}"/>
                  </a:ext>
                </a:extLst>
              </p:cNvPr>
              <p:cNvSpPr>
                <a:spLocks noChangeShapeType="1"/>
              </p:cNvSpPr>
              <p:nvPr/>
            </p:nvSpPr>
            <p:spPr bwMode="auto">
              <a:xfrm>
                <a:off x="4066" y="2497"/>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8" name="Line 340">
                <a:extLst>
                  <a:ext uri="{FF2B5EF4-FFF2-40B4-BE49-F238E27FC236}">
                    <a16:creationId xmlns:a16="http://schemas.microsoft.com/office/drawing/2014/main" id="{E02F29D9-3F4B-412D-8B1E-ADC477D855E7}"/>
                  </a:ext>
                </a:extLst>
              </p:cNvPr>
              <p:cNvSpPr>
                <a:spLocks noChangeShapeType="1"/>
              </p:cNvSpPr>
              <p:nvPr/>
            </p:nvSpPr>
            <p:spPr bwMode="auto">
              <a:xfrm>
                <a:off x="4066" y="2472"/>
                <a:ext cx="59"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89" name="Line 341">
                <a:extLst>
                  <a:ext uri="{FF2B5EF4-FFF2-40B4-BE49-F238E27FC236}">
                    <a16:creationId xmlns:a16="http://schemas.microsoft.com/office/drawing/2014/main" id="{A0A278E7-68B9-42C7-9592-07067AB30D57}"/>
                  </a:ext>
                </a:extLst>
              </p:cNvPr>
              <p:cNvSpPr>
                <a:spLocks noChangeShapeType="1"/>
              </p:cNvSpPr>
              <p:nvPr/>
            </p:nvSpPr>
            <p:spPr bwMode="auto">
              <a:xfrm>
                <a:off x="4419" y="2472"/>
                <a:ext cx="59"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0" name="Line 342">
                <a:extLst>
                  <a:ext uri="{FF2B5EF4-FFF2-40B4-BE49-F238E27FC236}">
                    <a16:creationId xmlns:a16="http://schemas.microsoft.com/office/drawing/2014/main" id="{4ABD112D-2525-4DFF-9CFD-BA52E6CEEC1D}"/>
                  </a:ext>
                </a:extLst>
              </p:cNvPr>
              <p:cNvSpPr>
                <a:spLocks noChangeShapeType="1"/>
              </p:cNvSpPr>
              <p:nvPr/>
            </p:nvSpPr>
            <p:spPr bwMode="auto">
              <a:xfrm>
                <a:off x="4448" y="2497"/>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1" name="Freeform 343">
                <a:extLst>
                  <a:ext uri="{FF2B5EF4-FFF2-40B4-BE49-F238E27FC236}">
                    <a16:creationId xmlns:a16="http://schemas.microsoft.com/office/drawing/2014/main" id="{E1602F52-4648-44EC-A708-5B2CA41938BA}"/>
                  </a:ext>
                </a:extLst>
              </p:cNvPr>
              <p:cNvSpPr>
                <a:spLocks/>
              </p:cNvSpPr>
              <p:nvPr/>
            </p:nvSpPr>
            <p:spPr bwMode="auto">
              <a:xfrm>
                <a:off x="4404" y="2497"/>
                <a:ext cx="44" cy="39"/>
              </a:xfrm>
              <a:custGeom>
                <a:avLst/>
                <a:gdLst>
                  <a:gd name="T0" fmla="*/ 145 w 145"/>
                  <a:gd name="T1" fmla="*/ 0 h 118"/>
                  <a:gd name="T2" fmla="*/ 43 w 145"/>
                  <a:gd name="T3" fmla="*/ 35 h 118"/>
                  <a:gd name="T4" fmla="*/ 0 w 145"/>
                  <a:gd name="T5" fmla="*/ 118 h 118"/>
                </a:gdLst>
                <a:ahLst/>
                <a:cxnLst>
                  <a:cxn ang="0">
                    <a:pos x="T0" y="T1"/>
                  </a:cxn>
                  <a:cxn ang="0">
                    <a:pos x="T2" y="T3"/>
                  </a:cxn>
                  <a:cxn ang="0">
                    <a:pos x="T4" y="T5"/>
                  </a:cxn>
                </a:cxnLst>
                <a:rect l="0" t="0" r="r" b="b"/>
                <a:pathLst>
                  <a:path w="145" h="118">
                    <a:moveTo>
                      <a:pt x="145" y="0"/>
                    </a:moveTo>
                    <a:lnTo>
                      <a:pt x="43" y="35"/>
                    </a:lnTo>
                    <a:lnTo>
                      <a:pt x="0" y="11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92" name="Line 344">
                <a:extLst>
                  <a:ext uri="{FF2B5EF4-FFF2-40B4-BE49-F238E27FC236}">
                    <a16:creationId xmlns:a16="http://schemas.microsoft.com/office/drawing/2014/main" id="{2811A8F9-E744-40FE-9E46-C8B5EC16D2E5}"/>
                  </a:ext>
                </a:extLst>
              </p:cNvPr>
              <p:cNvSpPr>
                <a:spLocks noChangeShapeType="1"/>
              </p:cNvSpPr>
              <p:nvPr/>
            </p:nvSpPr>
            <p:spPr bwMode="auto">
              <a:xfrm flipV="1">
                <a:off x="3615" y="705"/>
                <a:ext cx="2" cy="2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3" name="Line 345">
                <a:extLst>
                  <a:ext uri="{FF2B5EF4-FFF2-40B4-BE49-F238E27FC236}">
                    <a16:creationId xmlns:a16="http://schemas.microsoft.com/office/drawing/2014/main" id="{B05050C3-7845-438C-ADF2-895C7229323A}"/>
                  </a:ext>
                </a:extLst>
              </p:cNvPr>
              <p:cNvSpPr>
                <a:spLocks noChangeShapeType="1"/>
              </p:cNvSpPr>
              <p:nvPr/>
            </p:nvSpPr>
            <p:spPr bwMode="auto">
              <a:xfrm>
                <a:off x="3804" y="705"/>
                <a:ext cx="1" cy="2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4" name="Line 346">
                <a:extLst>
                  <a:ext uri="{FF2B5EF4-FFF2-40B4-BE49-F238E27FC236}">
                    <a16:creationId xmlns:a16="http://schemas.microsoft.com/office/drawing/2014/main" id="{A283C500-CF2C-4507-8521-3C24F8427DCC}"/>
                  </a:ext>
                </a:extLst>
              </p:cNvPr>
              <p:cNvSpPr>
                <a:spLocks noChangeShapeType="1"/>
              </p:cNvSpPr>
              <p:nvPr/>
            </p:nvSpPr>
            <p:spPr bwMode="auto">
              <a:xfrm flipH="1">
                <a:off x="3334" y="1885"/>
                <a:ext cx="3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5" name="Line 347">
                <a:extLst>
                  <a:ext uri="{FF2B5EF4-FFF2-40B4-BE49-F238E27FC236}">
                    <a16:creationId xmlns:a16="http://schemas.microsoft.com/office/drawing/2014/main" id="{A5B5DFA4-BFE7-4EFC-94C1-84146DFE3C72}"/>
                  </a:ext>
                </a:extLst>
              </p:cNvPr>
              <p:cNvSpPr>
                <a:spLocks noChangeShapeType="1"/>
              </p:cNvSpPr>
              <p:nvPr/>
            </p:nvSpPr>
            <p:spPr bwMode="auto">
              <a:xfrm>
                <a:off x="3315" y="2285"/>
                <a:ext cx="38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6" name="Line 348">
                <a:extLst>
                  <a:ext uri="{FF2B5EF4-FFF2-40B4-BE49-F238E27FC236}">
                    <a16:creationId xmlns:a16="http://schemas.microsoft.com/office/drawing/2014/main" id="{4E9F4A5B-B478-4D85-A889-4E6C5EB5D7B2}"/>
                  </a:ext>
                </a:extLst>
              </p:cNvPr>
              <p:cNvSpPr>
                <a:spLocks noChangeShapeType="1"/>
              </p:cNvSpPr>
              <p:nvPr/>
            </p:nvSpPr>
            <p:spPr bwMode="auto">
              <a:xfrm>
                <a:off x="3315" y="2031"/>
                <a:ext cx="36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7" name="Line 349">
                <a:extLst>
                  <a:ext uri="{FF2B5EF4-FFF2-40B4-BE49-F238E27FC236}">
                    <a16:creationId xmlns:a16="http://schemas.microsoft.com/office/drawing/2014/main" id="{AE74D3FE-5346-4792-8830-7C828C3604B7}"/>
                  </a:ext>
                </a:extLst>
              </p:cNvPr>
              <p:cNvSpPr>
                <a:spLocks noChangeShapeType="1"/>
              </p:cNvSpPr>
              <p:nvPr/>
            </p:nvSpPr>
            <p:spPr bwMode="auto">
              <a:xfrm>
                <a:off x="3334" y="1774"/>
                <a:ext cx="3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8" name="Line 350">
                <a:extLst>
                  <a:ext uri="{FF2B5EF4-FFF2-40B4-BE49-F238E27FC236}">
                    <a16:creationId xmlns:a16="http://schemas.microsoft.com/office/drawing/2014/main" id="{CE7BECCB-1257-45A1-BB29-6E45E7CD1EB6}"/>
                  </a:ext>
                </a:extLst>
              </p:cNvPr>
              <p:cNvSpPr>
                <a:spLocks noChangeShapeType="1"/>
              </p:cNvSpPr>
              <p:nvPr/>
            </p:nvSpPr>
            <p:spPr bwMode="auto">
              <a:xfrm flipH="1">
                <a:off x="3303" y="1080"/>
                <a:ext cx="279"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99" name="Line 351">
                <a:extLst>
                  <a:ext uri="{FF2B5EF4-FFF2-40B4-BE49-F238E27FC236}">
                    <a16:creationId xmlns:a16="http://schemas.microsoft.com/office/drawing/2014/main" id="{CDF6B43F-0ED9-44E2-9D7A-F4A2B7D32BAC}"/>
                  </a:ext>
                </a:extLst>
              </p:cNvPr>
              <p:cNvSpPr>
                <a:spLocks noChangeShapeType="1"/>
              </p:cNvSpPr>
              <p:nvPr/>
            </p:nvSpPr>
            <p:spPr bwMode="auto">
              <a:xfrm>
                <a:off x="3303" y="916"/>
                <a:ext cx="37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0" name="Line 352">
                <a:extLst>
                  <a:ext uri="{FF2B5EF4-FFF2-40B4-BE49-F238E27FC236}">
                    <a16:creationId xmlns:a16="http://schemas.microsoft.com/office/drawing/2014/main" id="{0917D8A9-1B3E-4A1F-869F-1C25C70442F4}"/>
                  </a:ext>
                </a:extLst>
              </p:cNvPr>
              <p:cNvSpPr>
                <a:spLocks noChangeShapeType="1"/>
              </p:cNvSpPr>
              <p:nvPr/>
            </p:nvSpPr>
            <p:spPr bwMode="auto">
              <a:xfrm flipV="1">
                <a:off x="3315" y="2031"/>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1" name="Line 353">
                <a:extLst>
                  <a:ext uri="{FF2B5EF4-FFF2-40B4-BE49-F238E27FC236}">
                    <a16:creationId xmlns:a16="http://schemas.microsoft.com/office/drawing/2014/main" id="{6B185903-4EFA-4C5B-88B5-397F6CD8B661}"/>
                  </a:ext>
                </a:extLst>
              </p:cNvPr>
              <p:cNvSpPr>
                <a:spLocks noChangeShapeType="1"/>
              </p:cNvSpPr>
              <p:nvPr/>
            </p:nvSpPr>
            <p:spPr bwMode="auto">
              <a:xfrm flipV="1">
                <a:off x="3334" y="1774"/>
                <a:ext cx="2"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2" name="Line 354">
                <a:extLst>
                  <a:ext uri="{FF2B5EF4-FFF2-40B4-BE49-F238E27FC236}">
                    <a16:creationId xmlns:a16="http://schemas.microsoft.com/office/drawing/2014/main" id="{88FF9B6A-56DE-43DD-AE49-357EC1D1E453}"/>
                  </a:ext>
                </a:extLst>
              </p:cNvPr>
              <p:cNvSpPr>
                <a:spLocks noChangeShapeType="1"/>
              </p:cNvSpPr>
              <p:nvPr/>
            </p:nvSpPr>
            <p:spPr bwMode="auto">
              <a:xfrm flipV="1">
                <a:off x="3303" y="916"/>
                <a:ext cx="1"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3" name="Line 355">
                <a:extLst>
                  <a:ext uri="{FF2B5EF4-FFF2-40B4-BE49-F238E27FC236}">
                    <a16:creationId xmlns:a16="http://schemas.microsoft.com/office/drawing/2014/main" id="{A6CE6097-CDC2-49F2-9027-0CF897939B98}"/>
                  </a:ext>
                </a:extLst>
              </p:cNvPr>
              <p:cNvSpPr>
                <a:spLocks noChangeShapeType="1"/>
              </p:cNvSpPr>
              <p:nvPr/>
            </p:nvSpPr>
            <p:spPr bwMode="auto">
              <a:xfrm>
                <a:off x="3680" y="916"/>
                <a:ext cx="2" cy="13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4" name="Line 356">
                <a:extLst>
                  <a:ext uri="{FF2B5EF4-FFF2-40B4-BE49-F238E27FC236}">
                    <a16:creationId xmlns:a16="http://schemas.microsoft.com/office/drawing/2014/main" id="{13A343A0-FE21-498A-BCCC-DDB2991FEC48}"/>
                  </a:ext>
                </a:extLst>
              </p:cNvPr>
              <p:cNvSpPr>
                <a:spLocks noChangeShapeType="1"/>
              </p:cNvSpPr>
              <p:nvPr/>
            </p:nvSpPr>
            <p:spPr bwMode="auto">
              <a:xfrm>
                <a:off x="3739" y="916"/>
                <a:ext cx="1" cy="13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5" name="Line 357">
                <a:extLst>
                  <a:ext uri="{FF2B5EF4-FFF2-40B4-BE49-F238E27FC236}">
                    <a16:creationId xmlns:a16="http://schemas.microsoft.com/office/drawing/2014/main" id="{96432A58-F850-49FE-832B-FE68916DDB1F}"/>
                  </a:ext>
                </a:extLst>
              </p:cNvPr>
              <p:cNvSpPr>
                <a:spLocks noChangeShapeType="1"/>
              </p:cNvSpPr>
              <p:nvPr/>
            </p:nvSpPr>
            <p:spPr bwMode="auto">
              <a:xfrm>
                <a:off x="3893" y="1531"/>
                <a:ext cx="1" cy="1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6" name="Line 358">
                <a:extLst>
                  <a:ext uri="{FF2B5EF4-FFF2-40B4-BE49-F238E27FC236}">
                    <a16:creationId xmlns:a16="http://schemas.microsoft.com/office/drawing/2014/main" id="{60F6744C-DF53-4B2E-B0E6-BE83D6C86BCD}"/>
                  </a:ext>
                </a:extLst>
              </p:cNvPr>
              <p:cNvSpPr>
                <a:spLocks noChangeShapeType="1"/>
              </p:cNvSpPr>
              <p:nvPr/>
            </p:nvSpPr>
            <p:spPr bwMode="auto">
              <a:xfrm>
                <a:off x="3921" y="1531"/>
                <a:ext cx="2"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7" name="Line 359">
                <a:extLst>
                  <a:ext uri="{FF2B5EF4-FFF2-40B4-BE49-F238E27FC236}">
                    <a16:creationId xmlns:a16="http://schemas.microsoft.com/office/drawing/2014/main" id="{2ABAF490-9D8D-441F-9881-A644615C67B5}"/>
                  </a:ext>
                </a:extLst>
              </p:cNvPr>
              <p:cNvSpPr>
                <a:spLocks noChangeShapeType="1"/>
              </p:cNvSpPr>
              <p:nvPr/>
            </p:nvSpPr>
            <p:spPr bwMode="auto">
              <a:xfrm flipH="1">
                <a:off x="3739" y="1885"/>
                <a:ext cx="2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8" name="Line 360">
                <a:extLst>
                  <a:ext uri="{FF2B5EF4-FFF2-40B4-BE49-F238E27FC236}">
                    <a16:creationId xmlns:a16="http://schemas.microsoft.com/office/drawing/2014/main" id="{AD120F33-D24E-4CF2-8E4D-CB5C8C77B462}"/>
                  </a:ext>
                </a:extLst>
              </p:cNvPr>
              <p:cNvSpPr>
                <a:spLocks noChangeShapeType="1"/>
              </p:cNvSpPr>
              <p:nvPr/>
            </p:nvSpPr>
            <p:spPr bwMode="auto">
              <a:xfrm>
                <a:off x="3724" y="2285"/>
                <a:ext cx="3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09" name="Line 361">
                <a:extLst>
                  <a:ext uri="{FF2B5EF4-FFF2-40B4-BE49-F238E27FC236}">
                    <a16:creationId xmlns:a16="http://schemas.microsoft.com/office/drawing/2014/main" id="{A4EB2939-87E9-493D-95B0-6757923F11EB}"/>
                  </a:ext>
                </a:extLst>
              </p:cNvPr>
              <p:cNvSpPr>
                <a:spLocks noChangeShapeType="1"/>
              </p:cNvSpPr>
              <p:nvPr/>
            </p:nvSpPr>
            <p:spPr bwMode="auto">
              <a:xfrm>
                <a:off x="3739" y="2031"/>
                <a:ext cx="299"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0" name="Line 362">
                <a:extLst>
                  <a:ext uri="{FF2B5EF4-FFF2-40B4-BE49-F238E27FC236}">
                    <a16:creationId xmlns:a16="http://schemas.microsoft.com/office/drawing/2014/main" id="{928511AA-4DF5-4E51-9917-439BA90A718E}"/>
                  </a:ext>
                </a:extLst>
              </p:cNvPr>
              <p:cNvSpPr>
                <a:spLocks noChangeShapeType="1"/>
              </p:cNvSpPr>
              <p:nvPr/>
            </p:nvSpPr>
            <p:spPr bwMode="auto">
              <a:xfrm>
                <a:off x="3739" y="1774"/>
                <a:ext cx="2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1" name="Line 363">
                <a:extLst>
                  <a:ext uri="{FF2B5EF4-FFF2-40B4-BE49-F238E27FC236}">
                    <a16:creationId xmlns:a16="http://schemas.microsoft.com/office/drawing/2014/main" id="{04010449-A2A7-4841-9558-E7507EE454FC}"/>
                  </a:ext>
                </a:extLst>
              </p:cNvPr>
              <p:cNvSpPr>
                <a:spLocks noChangeShapeType="1"/>
              </p:cNvSpPr>
              <p:nvPr/>
            </p:nvSpPr>
            <p:spPr bwMode="auto">
              <a:xfrm>
                <a:off x="3921" y="1699"/>
                <a:ext cx="1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2" name="Line 364">
                <a:extLst>
                  <a:ext uri="{FF2B5EF4-FFF2-40B4-BE49-F238E27FC236}">
                    <a16:creationId xmlns:a16="http://schemas.microsoft.com/office/drawing/2014/main" id="{10B87084-D4AD-49DC-B0D7-E97F068434A8}"/>
                  </a:ext>
                </a:extLst>
              </p:cNvPr>
              <p:cNvSpPr>
                <a:spLocks noChangeShapeType="1"/>
              </p:cNvSpPr>
              <p:nvPr/>
            </p:nvSpPr>
            <p:spPr bwMode="auto">
              <a:xfrm>
                <a:off x="3893" y="1723"/>
                <a:ext cx="14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3" name="Line 365">
                <a:extLst>
                  <a:ext uri="{FF2B5EF4-FFF2-40B4-BE49-F238E27FC236}">
                    <a16:creationId xmlns:a16="http://schemas.microsoft.com/office/drawing/2014/main" id="{BBE568CF-826F-43C5-AF37-AAFAB4C1259A}"/>
                  </a:ext>
                </a:extLst>
              </p:cNvPr>
              <p:cNvSpPr>
                <a:spLocks noChangeShapeType="1"/>
              </p:cNvSpPr>
              <p:nvPr/>
            </p:nvSpPr>
            <p:spPr bwMode="auto">
              <a:xfrm>
                <a:off x="4066" y="2285"/>
                <a:ext cx="19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4" name="Line 366">
                <a:extLst>
                  <a:ext uri="{FF2B5EF4-FFF2-40B4-BE49-F238E27FC236}">
                    <a16:creationId xmlns:a16="http://schemas.microsoft.com/office/drawing/2014/main" id="{330A4DD5-AEDA-4860-BFE1-DF7E5A51FBB9}"/>
                  </a:ext>
                </a:extLst>
              </p:cNvPr>
              <p:cNvSpPr>
                <a:spLocks noChangeShapeType="1"/>
              </p:cNvSpPr>
              <p:nvPr/>
            </p:nvSpPr>
            <p:spPr bwMode="auto">
              <a:xfrm>
                <a:off x="4287" y="2285"/>
                <a:ext cx="19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5" name="Line 367">
                <a:extLst>
                  <a:ext uri="{FF2B5EF4-FFF2-40B4-BE49-F238E27FC236}">
                    <a16:creationId xmlns:a16="http://schemas.microsoft.com/office/drawing/2014/main" id="{6A9A03AE-4E7D-47A6-8461-6E929DF8EFCE}"/>
                  </a:ext>
                </a:extLst>
              </p:cNvPr>
              <p:cNvSpPr>
                <a:spLocks noChangeShapeType="1"/>
              </p:cNvSpPr>
              <p:nvPr/>
            </p:nvSpPr>
            <p:spPr bwMode="auto">
              <a:xfrm>
                <a:off x="4066" y="2031"/>
                <a:ext cx="19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6" name="Line 368">
                <a:extLst>
                  <a:ext uri="{FF2B5EF4-FFF2-40B4-BE49-F238E27FC236}">
                    <a16:creationId xmlns:a16="http://schemas.microsoft.com/office/drawing/2014/main" id="{E81B1E5D-0823-4745-B7DA-243FA0F1D0E3}"/>
                  </a:ext>
                </a:extLst>
              </p:cNvPr>
              <p:cNvSpPr>
                <a:spLocks noChangeShapeType="1"/>
              </p:cNvSpPr>
              <p:nvPr/>
            </p:nvSpPr>
            <p:spPr bwMode="auto">
              <a:xfrm flipH="1">
                <a:off x="4066" y="1885"/>
                <a:ext cx="19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7" name="Line 369">
                <a:extLst>
                  <a:ext uri="{FF2B5EF4-FFF2-40B4-BE49-F238E27FC236}">
                    <a16:creationId xmlns:a16="http://schemas.microsoft.com/office/drawing/2014/main" id="{9B8FD354-DBB1-4354-9B80-CD72511EB1C5}"/>
                  </a:ext>
                </a:extLst>
              </p:cNvPr>
              <p:cNvSpPr>
                <a:spLocks noChangeShapeType="1"/>
              </p:cNvSpPr>
              <p:nvPr/>
            </p:nvSpPr>
            <p:spPr bwMode="auto">
              <a:xfrm>
                <a:off x="4066" y="1774"/>
                <a:ext cx="19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8" name="Line 370">
                <a:extLst>
                  <a:ext uri="{FF2B5EF4-FFF2-40B4-BE49-F238E27FC236}">
                    <a16:creationId xmlns:a16="http://schemas.microsoft.com/office/drawing/2014/main" id="{1273820B-04CE-4721-BE45-F200570052DC}"/>
                  </a:ext>
                </a:extLst>
              </p:cNvPr>
              <p:cNvSpPr>
                <a:spLocks noChangeShapeType="1"/>
              </p:cNvSpPr>
              <p:nvPr/>
            </p:nvSpPr>
            <p:spPr bwMode="auto">
              <a:xfrm flipH="1">
                <a:off x="4286" y="2031"/>
                <a:ext cx="19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19" name="Line 371">
                <a:extLst>
                  <a:ext uri="{FF2B5EF4-FFF2-40B4-BE49-F238E27FC236}">
                    <a16:creationId xmlns:a16="http://schemas.microsoft.com/office/drawing/2014/main" id="{49F15EE8-0C10-4C02-90F7-6D233054F76B}"/>
                  </a:ext>
                </a:extLst>
              </p:cNvPr>
              <p:cNvSpPr>
                <a:spLocks noChangeShapeType="1"/>
              </p:cNvSpPr>
              <p:nvPr/>
            </p:nvSpPr>
            <p:spPr bwMode="auto">
              <a:xfrm flipH="1">
                <a:off x="4286" y="1774"/>
                <a:ext cx="19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0" name="Line 372">
                <a:extLst>
                  <a:ext uri="{FF2B5EF4-FFF2-40B4-BE49-F238E27FC236}">
                    <a16:creationId xmlns:a16="http://schemas.microsoft.com/office/drawing/2014/main" id="{77FEB0FA-0C54-4293-AA5C-9749F360F4A1}"/>
                  </a:ext>
                </a:extLst>
              </p:cNvPr>
              <p:cNvSpPr>
                <a:spLocks noChangeShapeType="1"/>
              </p:cNvSpPr>
              <p:nvPr/>
            </p:nvSpPr>
            <p:spPr bwMode="auto">
              <a:xfrm flipH="1">
                <a:off x="3921" y="1530"/>
                <a:ext cx="33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1" name="Line 373">
                <a:extLst>
                  <a:ext uri="{FF2B5EF4-FFF2-40B4-BE49-F238E27FC236}">
                    <a16:creationId xmlns:a16="http://schemas.microsoft.com/office/drawing/2014/main" id="{8F5957DB-D497-4AAB-B94B-DFECBC9AF10B}"/>
                  </a:ext>
                </a:extLst>
              </p:cNvPr>
              <p:cNvSpPr>
                <a:spLocks noChangeShapeType="1"/>
              </p:cNvSpPr>
              <p:nvPr/>
            </p:nvSpPr>
            <p:spPr bwMode="auto">
              <a:xfrm flipV="1">
                <a:off x="3820" y="916"/>
                <a:ext cx="2" cy="4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2" name="Line 374">
                <a:extLst>
                  <a:ext uri="{FF2B5EF4-FFF2-40B4-BE49-F238E27FC236}">
                    <a16:creationId xmlns:a16="http://schemas.microsoft.com/office/drawing/2014/main" id="{62674DEA-D9B2-4137-AEBD-8142977E1D5D}"/>
                  </a:ext>
                </a:extLst>
              </p:cNvPr>
              <p:cNvSpPr>
                <a:spLocks noChangeShapeType="1"/>
              </p:cNvSpPr>
              <p:nvPr/>
            </p:nvSpPr>
            <p:spPr bwMode="auto">
              <a:xfrm>
                <a:off x="3994" y="916"/>
                <a:ext cx="1" cy="4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3" name="Line 375">
                <a:extLst>
                  <a:ext uri="{FF2B5EF4-FFF2-40B4-BE49-F238E27FC236}">
                    <a16:creationId xmlns:a16="http://schemas.microsoft.com/office/drawing/2014/main" id="{8CBDF028-FFE2-4A07-A5CC-738DF647AB36}"/>
                  </a:ext>
                </a:extLst>
              </p:cNvPr>
              <p:cNvSpPr>
                <a:spLocks noChangeShapeType="1"/>
              </p:cNvSpPr>
              <p:nvPr/>
            </p:nvSpPr>
            <p:spPr bwMode="auto">
              <a:xfrm flipV="1">
                <a:off x="3582" y="1080"/>
                <a:ext cx="1" cy="4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4" name="Line 376">
                <a:extLst>
                  <a:ext uri="{FF2B5EF4-FFF2-40B4-BE49-F238E27FC236}">
                    <a16:creationId xmlns:a16="http://schemas.microsoft.com/office/drawing/2014/main" id="{3DB0429C-F2BA-4D3E-AD8C-696BA03F9D1D}"/>
                  </a:ext>
                </a:extLst>
              </p:cNvPr>
              <p:cNvSpPr>
                <a:spLocks noChangeShapeType="1"/>
              </p:cNvSpPr>
              <p:nvPr/>
            </p:nvSpPr>
            <p:spPr bwMode="auto">
              <a:xfrm flipH="1">
                <a:off x="3739" y="1530"/>
                <a:ext cx="15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5" name="Line 377">
                <a:extLst>
                  <a:ext uri="{FF2B5EF4-FFF2-40B4-BE49-F238E27FC236}">
                    <a16:creationId xmlns:a16="http://schemas.microsoft.com/office/drawing/2014/main" id="{CF1F07AE-DC36-4F02-BA7A-274948A29CAC}"/>
                  </a:ext>
                </a:extLst>
              </p:cNvPr>
              <p:cNvSpPr>
                <a:spLocks noChangeShapeType="1"/>
              </p:cNvSpPr>
              <p:nvPr/>
            </p:nvSpPr>
            <p:spPr bwMode="auto">
              <a:xfrm flipH="1">
                <a:off x="3582" y="1530"/>
                <a:ext cx="9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6" name="Line 378">
                <a:extLst>
                  <a:ext uri="{FF2B5EF4-FFF2-40B4-BE49-F238E27FC236}">
                    <a16:creationId xmlns:a16="http://schemas.microsoft.com/office/drawing/2014/main" id="{E26DD70B-3899-4556-A864-21D2E6ACFBB6}"/>
                  </a:ext>
                </a:extLst>
              </p:cNvPr>
              <p:cNvSpPr>
                <a:spLocks noChangeShapeType="1"/>
              </p:cNvSpPr>
              <p:nvPr/>
            </p:nvSpPr>
            <p:spPr bwMode="auto">
              <a:xfrm>
                <a:off x="3870" y="1344"/>
                <a:ext cx="1" cy="1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7" name="Line 379">
                <a:extLst>
                  <a:ext uri="{FF2B5EF4-FFF2-40B4-BE49-F238E27FC236}">
                    <a16:creationId xmlns:a16="http://schemas.microsoft.com/office/drawing/2014/main" id="{DF205A0A-0698-4AC4-AC3A-D21325A397D5}"/>
                  </a:ext>
                </a:extLst>
              </p:cNvPr>
              <p:cNvSpPr>
                <a:spLocks noChangeShapeType="1"/>
              </p:cNvSpPr>
              <p:nvPr/>
            </p:nvSpPr>
            <p:spPr bwMode="auto">
              <a:xfrm>
                <a:off x="3944" y="1344"/>
                <a:ext cx="1" cy="1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8" name="Line 380">
                <a:extLst>
                  <a:ext uri="{FF2B5EF4-FFF2-40B4-BE49-F238E27FC236}">
                    <a16:creationId xmlns:a16="http://schemas.microsoft.com/office/drawing/2014/main" id="{F3992F15-4187-4BFD-B24B-E6B575FAE27B}"/>
                  </a:ext>
                </a:extLst>
              </p:cNvPr>
              <p:cNvSpPr>
                <a:spLocks noChangeShapeType="1"/>
              </p:cNvSpPr>
              <p:nvPr/>
            </p:nvSpPr>
            <p:spPr bwMode="auto">
              <a:xfrm>
                <a:off x="3820" y="1344"/>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29" name="Line 381">
                <a:extLst>
                  <a:ext uri="{FF2B5EF4-FFF2-40B4-BE49-F238E27FC236}">
                    <a16:creationId xmlns:a16="http://schemas.microsoft.com/office/drawing/2014/main" id="{097DE2F8-4AB2-43A4-96C6-66EA3E273B84}"/>
                  </a:ext>
                </a:extLst>
              </p:cNvPr>
              <p:cNvSpPr>
                <a:spLocks noChangeShapeType="1"/>
              </p:cNvSpPr>
              <p:nvPr/>
            </p:nvSpPr>
            <p:spPr bwMode="auto">
              <a:xfrm>
                <a:off x="3944" y="1344"/>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0" name="Line 382">
                <a:extLst>
                  <a:ext uri="{FF2B5EF4-FFF2-40B4-BE49-F238E27FC236}">
                    <a16:creationId xmlns:a16="http://schemas.microsoft.com/office/drawing/2014/main" id="{F7C4130F-A021-4D49-9DD7-847480C77AF2}"/>
                  </a:ext>
                </a:extLst>
              </p:cNvPr>
              <p:cNvSpPr>
                <a:spLocks noChangeShapeType="1"/>
              </p:cNvSpPr>
              <p:nvPr/>
            </p:nvSpPr>
            <p:spPr bwMode="auto">
              <a:xfrm>
                <a:off x="4359" y="916"/>
                <a:ext cx="1" cy="4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1" name="Line 383">
                <a:extLst>
                  <a:ext uri="{FF2B5EF4-FFF2-40B4-BE49-F238E27FC236}">
                    <a16:creationId xmlns:a16="http://schemas.microsoft.com/office/drawing/2014/main" id="{F44330FF-7E85-4940-A54C-B1C4BAB986B7}"/>
                  </a:ext>
                </a:extLst>
              </p:cNvPr>
              <p:cNvSpPr>
                <a:spLocks noChangeShapeType="1"/>
              </p:cNvSpPr>
              <p:nvPr/>
            </p:nvSpPr>
            <p:spPr bwMode="auto">
              <a:xfrm flipV="1">
                <a:off x="4185" y="916"/>
                <a:ext cx="2" cy="4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2" name="Line 384">
                <a:extLst>
                  <a:ext uri="{FF2B5EF4-FFF2-40B4-BE49-F238E27FC236}">
                    <a16:creationId xmlns:a16="http://schemas.microsoft.com/office/drawing/2014/main" id="{5376961F-2395-4F8B-9AAF-9192127A2C84}"/>
                  </a:ext>
                </a:extLst>
              </p:cNvPr>
              <p:cNvSpPr>
                <a:spLocks noChangeShapeType="1"/>
              </p:cNvSpPr>
              <p:nvPr/>
            </p:nvSpPr>
            <p:spPr bwMode="auto">
              <a:xfrm>
                <a:off x="4235" y="1344"/>
                <a:ext cx="2" cy="1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3" name="Line 385">
                <a:extLst>
                  <a:ext uri="{FF2B5EF4-FFF2-40B4-BE49-F238E27FC236}">
                    <a16:creationId xmlns:a16="http://schemas.microsoft.com/office/drawing/2014/main" id="{96E9C115-C6CD-44F4-832B-F76289C755B8}"/>
                  </a:ext>
                </a:extLst>
              </p:cNvPr>
              <p:cNvSpPr>
                <a:spLocks noChangeShapeType="1"/>
              </p:cNvSpPr>
              <p:nvPr/>
            </p:nvSpPr>
            <p:spPr bwMode="auto">
              <a:xfrm>
                <a:off x="4185" y="1344"/>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4" name="Line 386">
                <a:extLst>
                  <a:ext uri="{FF2B5EF4-FFF2-40B4-BE49-F238E27FC236}">
                    <a16:creationId xmlns:a16="http://schemas.microsoft.com/office/drawing/2014/main" id="{6C3A5763-3ACB-4429-8E3B-2198055DB655}"/>
                  </a:ext>
                </a:extLst>
              </p:cNvPr>
              <p:cNvSpPr>
                <a:spLocks noChangeShapeType="1"/>
              </p:cNvSpPr>
              <p:nvPr/>
            </p:nvSpPr>
            <p:spPr bwMode="auto">
              <a:xfrm>
                <a:off x="4309" y="1344"/>
                <a:ext cx="2" cy="1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5" name="Line 387">
                <a:extLst>
                  <a:ext uri="{FF2B5EF4-FFF2-40B4-BE49-F238E27FC236}">
                    <a16:creationId xmlns:a16="http://schemas.microsoft.com/office/drawing/2014/main" id="{D637CE95-8535-4EBB-80A0-82CA4F436317}"/>
                  </a:ext>
                </a:extLst>
              </p:cNvPr>
              <p:cNvSpPr>
                <a:spLocks noChangeShapeType="1"/>
              </p:cNvSpPr>
              <p:nvPr/>
            </p:nvSpPr>
            <p:spPr bwMode="auto">
              <a:xfrm>
                <a:off x="4309" y="1344"/>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6" name="Line 388">
                <a:extLst>
                  <a:ext uri="{FF2B5EF4-FFF2-40B4-BE49-F238E27FC236}">
                    <a16:creationId xmlns:a16="http://schemas.microsoft.com/office/drawing/2014/main" id="{305F1F47-5CFA-4F36-862E-FC4422F507C6}"/>
                  </a:ext>
                </a:extLst>
              </p:cNvPr>
              <p:cNvSpPr>
                <a:spLocks noChangeShapeType="1"/>
              </p:cNvSpPr>
              <p:nvPr/>
            </p:nvSpPr>
            <p:spPr bwMode="auto">
              <a:xfrm>
                <a:off x="3615" y="709"/>
                <a:ext cx="1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7" name="Line 389">
                <a:extLst>
                  <a:ext uri="{FF2B5EF4-FFF2-40B4-BE49-F238E27FC236}">
                    <a16:creationId xmlns:a16="http://schemas.microsoft.com/office/drawing/2014/main" id="{0CEEFB7D-6266-4402-8780-9E3993AAA0E3}"/>
                  </a:ext>
                </a:extLst>
              </p:cNvPr>
              <p:cNvSpPr>
                <a:spLocks noChangeShapeType="1"/>
              </p:cNvSpPr>
              <p:nvPr/>
            </p:nvSpPr>
            <p:spPr bwMode="auto">
              <a:xfrm>
                <a:off x="5038" y="2289"/>
                <a:ext cx="1"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8" name="Line 390">
                <a:extLst>
                  <a:ext uri="{FF2B5EF4-FFF2-40B4-BE49-F238E27FC236}">
                    <a16:creationId xmlns:a16="http://schemas.microsoft.com/office/drawing/2014/main" id="{F01229D6-B488-41B5-9C67-BED549A76C4B}"/>
                  </a:ext>
                </a:extLst>
              </p:cNvPr>
              <p:cNvSpPr>
                <a:spLocks noChangeShapeType="1"/>
              </p:cNvSpPr>
              <p:nvPr/>
            </p:nvSpPr>
            <p:spPr bwMode="auto">
              <a:xfrm>
                <a:off x="5039" y="2402"/>
                <a:ext cx="2"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39" name="Line 391">
                <a:extLst>
                  <a:ext uri="{FF2B5EF4-FFF2-40B4-BE49-F238E27FC236}">
                    <a16:creationId xmlns:a16="http://schemas.microsoft.com/office/drawing/2014/main" id="{C9DE6C79-540C-4C19-8BB2-CD74C208F3F7}"/>
                  </a:ext>
                </a:extLst>
              </p:cNvPr>
              <p:cNvSpPr>
                <a:spLocks noChangeShapeType="1"/>
              </p:cNvSpPr>
              <p:nvPr/>
            </p:nvSpPr>
            <p:spPr bwMode="auto">
              <a:xfrm>
                <a:off x="5042" y="2593"/>
                <a:ext cx="2"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0" name="Line 392">
                <a:extLst>
                  <a:ext uri="{FF2B5EF4-FFF2-40B4-BE49-F238E27FC236}">
                    <a16:creationId xmlns:a16="http://schemas.microsoft.com/office/drawing/2014/main" id="{F5515112-511C-4656-A1A8-A1FB835D6E90}"/>
                  </a:ext>
                </a:extLst>
              </p:cNvPr>
              <p:cNvSpPr>
                <a:spLocks noChangeShapeType="1"/>
              </p:cNvSpPr>
              <p:nvPr/>
            </p:nvSpPr>
            <p:spPr bwMode="auto">
              <a:xfrm>
                <a:off x="5044" y="2783"/>
                <a:ext cx="1"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1" name="Line 393">
                <a:extLst>
                  <a:ext uri="{FF2B5EF4-FFF2-40B4-BE49-F238E27FC236}">
                    <a16:creationId xmlns:a16="http://schemas.microsoft.com/office/drawing/2014/main" id="{21BA6C3B-FF88-40CA-B966-6A83DD9C24C9}"/>
                  </a:ext>
                </a:extLst>
              </p:cNvPr>
              <p:cNvSpPr>
                <a:spLocks noChangeShapeType="1"/>
              </p:cNvSpPr>
              <p:nvPr/>
            </p:nvSpPr>
            <p:spPr bwMode="auto">
              <a:xfrm>
                <a:off x="5047" y="2973"/>
                <a:ext cx="1"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2" name="Line 394">
                <a:extLst>
                  <a:ext uri="{FF2B5EF4-FFF2-40B4-BE49-F238E27FC236}">
                    <a16:creationId xmlns:a16="http://schemas.microsoft.com/office/drawing/2014/main" id="{2C1F8BDF-00BB-47CE-A602-7527B40F5219}"/>
                  </a:ext>
                </a:extLst>
              </p:cNvPr>
              <p:cNvSpPr>
                <a:spLocks noChangeShapeType="1"/>
              </p:cNvSpPr>
              <p:nvPr/>
            </p:nvSpPr>
            <p:spPr bwMode="auto">
              <a:xfrm>
                <a:off x="5048" y="3163"/>
                <a:ext cx="3"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3" name="Line 395">
                <a:extLst>
                  <a:ext uri="{FF2B5EF4-FFF2-40B4-BE49-F238E27FC236}">
                    <a16:creationId xmlns:a16="http://schemas.microsoft.com/office/drawing/2014/main" id="{84DA3B72-470B-490C-BFD2-D7D264312F1F}"/>
                  </a:ext>
                </a:extLst>
              </p:cNvPr>
              <p:cNvSpPr>
                <a:spLocks noChangeShapeType="1"/>
              </p:cNvSpPr>
              <p:nvPr/>
            </p:nvSpPr>
            <p:spPr bwMode="auto">
              <a:xfrm>
                <a:off x="5051" y="3353"/>
                <a:ext cx="2"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4" name="Line 396">
                <a:extLst>
                  <a:ext uri="{FF2B5EF4-FFF2-40B4-BE49-F238E27FC236}">
                    <a16:creationId xmlns:a16="http://schemas.microsoft.com/office/drawing/2014/main" id="{480272DB-3729-4A27-A34B-AAF2D338AB2D}"/>
                  </a:ext>
                </a:extLst>
              </p:cNvPr>
              <p:cNvSpPr>
                <a:spLocks noChangeShapeType="1"/>
              </p:cNvSpPr>
              <p:nvPr/>
            </p:nvSpPr>
            <p:spPr bwMode="auto">
              <a:xfrm>
                <a:off x="5054" y="3544"/>
                <a:ext cx="2"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5" name="Line 397">
                <a:extLst>
                  <a:ext uri="{FF2B5EF4-FFF2-40B4-BE49-F238E27FC236}">
                    <a16:creationId xmlns:a16="http://schemas.microsoft.com/office/drawing/2014/main" id="{8E768886-148B-4BE5-BEC1-C6E346CE5DE3}"/>
                  </a:ext>
                </a:extLst>
              </p:cNvPr>
              <p:cNvSpPr>
                <a:spLocks noChangeShapeType="1"/>
              </p:cNvSpPr>
              <p:nvPr/>
            </p:nvSpPr>
            <p:spPr bwMode="auto">
              <a:xfrm>
                <a:off x="5056" y="3734"/>
                <a:ext cx="3"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6" name="Line 398">
                <a:extLst>
                  <a:ext uri="{FF2B5EF4-FFF2-40B4-BE49-F238E27FC236}">
                    <a16:creationId xmlns:a16="http://schemas.microsoft.com/office/drawing/2014/main" id="{D2CF7013-AB96-4DFF-A319-CD5B65A8A9C8}"/>
                  </a:ext>
                </a:extLst>
              </p:cNvPr>
              <p:cNvSpPr>
                <a:spLocks noChangeShapeType="1"/>
              </p:cNvSpPr>
              <p:nvPr/>
            </p:nvSpPr>
            <p:spPr bwMode="auto">
              <a:xfrm>
                <a:off x="5059" y="3924"/>
                <a:ext cx="1"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7" name="Line 399">
                <a:extLst>
                  <a:ext uri="{FF2B5EF4-FFF2-40B4-BE49-F238E27FC236}">
                    <a16:creationId xmlns:a16="http://schemas.microsoft.com/office/drawing/2014/main" id="{A4611B4D-8A0D-4CC1-899B-22A97FAA2DCA}"/>
                  </a:ext>
                </a:extLst>
              </p:cNvPr>
              <p:cNvSpPr>
                <a:spLocks noChangeShapeType="1"/>
              </p:cNvSpPr>
              <p:nvPr/>
            </p:nvSpPr>
            <p:spPr bwMode="auto">
              <a:xfrm>
                <a:off x="4596" y="2289"/>
                <a:ext cx="1"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8" name="Line 400">
                <a:extLst>
                  <a:ext uri="{FF2B5EF4-FFF2-40B4-BE49-F238E27FC236}">
                    <a16:creationId xmlns:a16="http://schemas.microsoft.com/office/drawing/2014/main" id="{81E8B3EF-37AC-49A3-BC2B-44A801BAE93B}"/>
                  </a:ext>
                </a:extLst>
              </p:cNvPr>
              <p:cNvSpPr>
                <a:spLocks noChangeShapeType="1"/>
              </p:cNvSpPr>
              <p:nvPr/>
            </p:nvSpPr>
            <p:spPr bwMode="auto">
              <a:xfrm>
                <a:off x="4597" y="2402"/>
                <a:ext cx="3"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49" name="Line 401">
                <a:extLst>
                  <a:ext uri="{FF2B5EF4-FFF2-40B4-BE49-F238E27FC236}">
                    <a16:creationId xmlns:a16="http://schemas.microsoft.com/office/drawing/2014/main" id="{660C6C73-95D0-47B9-B47C-70B974C049F4}"/>
                  </a:ext>
                </a:extLst>
              </p:cNvPr>
              <p:cNvSpPr>
                <a:spLocks noChangeShapeType="1"/>
              </p:cNvSpPr>
              <p:nvPr/>
            </p:nvSpPr>
            <p:spPr bwMode="auto">
              <a:xfrm>
                <a:off x="4600" y="2593"/>
                <a:ext cx="2"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0" name="Line 402">
                <a:extLst>
                  <a:ext uri="{FF2B5EF4-FFF2-40B4-BE49-F238E27FC236}">
                    <a16:creationId xmlns:a16="http://schemas.microsoft.com/office/drawing/2014/main" id="{0B4FFB1B-4941-4733-A951-455A5A463561}"/>
                  </a:ext>
                </a:extLst>
              </p:cNvPr>
              <p:cNvSpPr>
                <a:spLocks noChangeShapeType="1"/>
              </p:cNvSpPr>
              <p:nvPr/>
            </p:nvSpPr>
            <p:spPr bwMode="auto">
              <a:xfrm>
                <a:off x="4603" y="2783"/>
                <a:ext cx="2"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1" name="Line 403">
                <a:extLst>
                  <a:ext uri="{FF2B5EF4-FFF2-40B4-BE49-F238E27FC236}">
                    <a16:creationId xmlns:a16="http://schemas.microsoft.com/office/drawing/2014/main" id="{F20196DA-1579-4058-817B-BCCD675396B1}"/>
                  </a:ext>
                </a:extLst>
              </p:cNvPr>
              <p:cNvSpPr>
                <a:spLocks noChangeShapeType="1"/>
              </p:cNvSpPr>
              <p:nvPr/>
            </p:nvSpPr>
            <p:spPr bwMode="auto">
              <a:xfrm>
                <a:off x="4605" y="2973"/>
                <a:ext cx="1"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2" name="Line 404">
                <a:extLst>
                  <a:ext uri="{FF2B5EF4-FFF2-40B4-BE49-F238E27FC236}">
                    <a16:creationId xmlns:a16="http://schemas.microsoft.com/office/drawing/2014/main" id="{B5D08EA8-64D9-481D-A563-90737D5807BB}"/>
                  </a:ext>
                </a:extLst>
              </p:cNvPr>
              <p:cNvSpPr>
                <a:spLocks noChangeShapeType="1"/>
              </p:cNvSpPr>
              <p:nvPr/>
            </p:nvSpPr>
            <p:spPr bwMode="auto">
              <a:xfrm>
                <a:off x="4608" y="3163"/>
                <a:ext cx="1"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3" name="Line 405">
                <a:extLst>
                  <a:ext uri="{FF2B5EF4-FFF2-40B4-BE49-F238E27FC236}">
                    <a16:creationId xmlns:a16="http://schemas.microsoft.com/office/drawing/2014/main" id="{A82F0781-1352-4E38-B2B8-C01194C27DD2}"/>
                  </a:ext>
                </a:extLst>
              </p:cNvPr>
              <p:cNvSpPr>
                <a:spLocks noChangeShapeType="1"/>
              </p:cNvSpPr>
              <p:nvPr/>
            </p:nvSpPr>
            <p:spPr bwMode="auto">
              <a:xfrm>
                <a:off x="4609" y="3353"/>
                <a:ext cx="3" cy="1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4" name="Line 406">
                <a:extLst>
                  <a:ext uri="{FF2B5EF4-FFF2-40B4-BE49-F238E27FC236}">
                    <a16:creationId xmlns:a16="http://schemas.microsoft.com/office/drawing/2014/main" id="{E760B9D4-D7E3-44EB-AC81-1F2D8BC22480}"/>
                  </a:ext>
                </a:extLst>
              </p:cNvPr>
              <p:cNvSpPr>
                <a:spLocks noChangeShapeType="1"/>
              </p:cNvSpPr>
              <p:nvPr/>
            </p:nvSpPr>
            <p:spPr bwMode="auto">
              <a:xfrm>
                <a:off x="4612" y="3544"/>
                <a:ext cx="2"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5" name="Line 407">
                <a:extLst>
                  <a:ext uri="{FF2B5EF4-FFF2-40B4-BE49-F238E27FC236}">
                    <a16:creationId xmlns:a16="http://schemas.microsoft.com/office/drawing/2014/main" id="{FDFA2BB5-BBAD-42E6-9E52-D08C4503B36F}"/>
                  </a:ext>
                </a:extLst>
              </p:cNvPr>
              <p:cNvSpPr>
                <a:spLocks noChangeShapeType="1"/>
              </p:cNvSpPr>
              <p:nvPr/>
            </p:nvSpPr>
            <p:spPr bwMode="auto">
              <a:xfrm>
                <a:off x="4615" y="3734"/>
                <a:ext cx="2" cy="1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6" name="Line 408">
                <a:extLst>
                  <a:ext uri="{FF2B5EF4-FFF2-40B4-BE49-F238E27FC236}">
                    <a16:creationId xmlns:a16="http://schemas.microsoft.com/office/drawing/2014/main" id="{4607717C-2A9A-471A-8373-346D10CBB767}"/>
                  </a:ext>
                </a:extLst>
              </p:cNvPr>
              <p:cNvSpPr>
                <a:spLocks noChangeShapeType="1"/>
              </p:cNvSpPr>
              <p:nvPr/>
            </p:nvSpPr>
            <p:spPr bwMode="auto">
              <a:xfrm>
                <a:off x="4617" y="3924"/>
                <a:ext cx="1" cy="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7" name="Line 409">
                <a:extLst>
                  <a:ext uri="{FF2B5EF4-FFF2-40B4-BE49-F238E27FC236}">
                    <a16:creationId xmlns:a16="http://schemas.microsoft.com/office/drawing/2014/main" id="{31E52B06-EE4B-442D-8C65-C3AA41662C4A}"/>
                  </a:ext>
                </a:extLst>
              </p:cNvPr>
              <p:cNvSpPr>
                <a:spLocks noChangeShapeType="1"/>
              </p:cNvSpPr>
              <p:nvPr/>
            </p:nvSpPr>
            <p:spPr bwMode="auto">
              <a:xfrm>
                <a:off x="4667" y="2287"/>
                <a:ext cx="1" cy="13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8" name="Line 410">
                <a:extLst>
                  <a:ext uri="{FF2B5EF4-FFF2-40B4-BE49-F238E27FC236}">
                    <a16:creationId xmlns:a16="http://schemas.microsoft.com/office/drawing/2014/main" id="{1F804024-5667-4C7D-8FB7-DB9E57FFE7F2}"/>
                  </a:ext>
                </a:extLst>
              </p:cNvPr>
              <p:cNvSpPr>
                <a:spLocks noChangeShapeType="1"/>
              </p:cNvSpPr>
              <p:nvPr/>
            </p:nvSpPr>
            <p:spPr bwMode="auto">
              <a:xfrm>
                <a:off x="4724" y="2287"/>
                <a:ext cx="1" cy="13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59" name="Line 411">
                <a:extLst>
                  <a:ext uri="{FF2B5EF4-FFF2-40B4-BE49-F238E27FC236}">
                    <a16:creationId xmlns:a16="http://schemas.microsoft.com/office/drawing/2014/main" id="{4BA71B02-DE51-48B1-8919-485778E8D074}"/>
                  </a:ext>
                </a:extLst>
              </p:cNvPr>
              <p:cNvSpPr>
                <a:spLocks noChangeShapeType="1"/>
              </p:cNvSpPr>
              <p:nvPr/>
            </p:nvSpPr>
            <p:spPr bwMode="auto">
              <a:xfrm>
                <a:off x="4849" y="2285"/>
                <a:ext cx="2" cy="13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0" name="Line 412">
                <a:extLst>
                  <a:ext uri="{FF2B5EF4-FFF2-40B4-BE49-F238E27FC236}">
                    <a16:creationId xmlns:a16="http://schemas.microsoft.com/office/drawing/2014/main" id="{F72411A4-6594-4B86-869E-E5A2AFB1EDAF}"/>
                  </a:ext>
                </a:extLst>
              </p:cNvPr>
              <p:cNvSpPr>
                <a:spLocks noChangeShapeType="1"/>
              </p:cNvSpPr>
              <p:nvPr/>
            </p:nvSpPr>
            <p:spPr bwMode="auto">
              <a:xfrm>
                <a:off x="4820" y="2285"/>
                <a:ext cx="2" cy="13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1" name="Line 413">
                <a:extLst>
                  <a:ext uri="{FF2B5EF4-FFF2-40B4-BE49-F238E27FC236}">
                    <a16:creationId xmlns:a16="http://schemas.microsoft.com/office/drawing/2014/main" id="{FD3A8C90-4BFA-4F05-B1D3-8731F0FCAF1A}"/>
                  </a:ext>
                </a:extLst>
              </p:cNvPr>
              <p:cNvSpPr>
                <a:spLocks noChangeShapeType="1"/>
              </p:cNvSpPr>
              <p:nvPr/>
            </p:nvSpPr>
            <p:spPr bwMode="auto">
              <a:xfrm flipV="1">
                <a:off x="5186" y="2285"/>
                <a:ext cx="1" cy="177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2" name="Line 414">
                <a:extLst>
                  <a:ext uri="{FF2B5EF4-FFF2-40B4-BE49-F238E27FC236}">
                    <a16:creationId xmlns:a16="http://schemas.microsoft.com/office/drawing/2014/main" id="{7E9ED710-472B-4C3F-AE1A-40813E7BF1AF}"/>
                  </a:ext>
                </a:extLst>
              </p:cNvPr>
              <p:cNvSpPr>
                <a:spLocks noChangeShapeType="1"/>
              </p:cNvSpPr>
              <p:nvPr/>
            </p:nvSpPr>
            <p:spPr bwMode="auto">
              <a:xfrm flipV="1">
                <a:off x="5113" y="2285"/>
                <a:ext cx="2" cy="17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3" name="Line 415">
                <a:extLst>
                  <a:ext uri="{FF2B5EF4-FFF2-40B4-BE49-F238E27FC236}">
                    <a16:creationId xmlns:a16="http://schemas.microsoft.com/office/drawing/2014/main" id="{52CECCA2-6D9B-4BA9-BC62-F98D23EAB908}"/>
                  </a:ext>
                </a:extLst>
              </p:cNvPr>
              <p:cNvSpPr>
                <a:spLocks noChangeShapeType="1"/>
              </p:cNvSpPr>
              <p:nvPr/>
            </p:nvSpPr>
            <p:spPr bwMode="auto">
              <a:xfrm>
                <a:off x="4667" y="3616"/>
                <a:ext cx="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4" name="Line 416">
                <a:extLst>
                  <a:ext uri="{FF2B5EF4-FFF2-40B4-BE49-F238E27FC236}">
                    <a16:creationId xmlns:a16="http://schemas.microsoft.com/office/drawing/2014/main" id="{B86200A7-A377-4A14-B283-FB4FEA715EAE}"/>
                  </a:ext>
                </a:extLst>
              </p:cNvPr>
              <p:cNvSpPr>
                <a:spLocks noChangeShapeType="1"/>
              </p:cNvSpPr>
              <p:nvPr/>
            </p:nvSpPr>
            <p:spPr bwMode="auto">
              <a:xfrm>
                <a:off x="4820" y="3616"/>
                <a:ext cx="2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5" name="Line 417">
                <a:extLst>
                  <a:ext uri="{FF2B5EF4-FFF2-40B4-BE49-F238E27FC236}">
                    <a16:creationId xmlns:a16="http://schemas.microsoft.com/office/drawing/2014/main" id="{E0983B96-41D8-4082-BD63-C11CD5065E3F}"/>
                  </a:ext>
                </a:extLst>
              </p:cNvPr>
              <p:cNvSpPr>
                <a:spLocks noChangeShapeType="1"/>
              </p:cNvSpPr>
              <p:nvPr/>
            </p:nvSpPr>
            <p:spPr bwMode="auto">
              <a:xfrm flipV="1">
                <a:off x="4745" y="705"/>
                <a:ext cx="2" cy="2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6" name="Line 418">
                <a:extLst>
                  <a:ext uri="{FF2B5EF4-FFF2-40B4-BE49-F238E27FC236}">
                    <a16:creationId xmlns:a16="http://schemas.microsoft.com/office/drawing/2014/main" id="{D7492EFC-3B60-4F75-8AE6-DCAE99985378}"/>
                  </a:ext>
                </a:extLst>
              </p:cNvPr>
              <p:cNvSpPr>
                <a:spLocks noChangeShapeType="1"/>
              </p:cNvSpPr>
              <p:nvPr/>
            </p:nvSpPr>
            <p:spPr bwMode="auto">
              <a:xfrm>
                <a:off x="4934" y="705"/>
                <a:ext cx="1" cy="2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7" name="Line 419">
                <a:extLst>
                  <a:ext uri="{FF2B5EF4-FFF2-40B4-BE49-F238E27FC236}">
                    <a16:creationId xmlns:a16="http://schemas.microsoft.com/office/drawing/2014/main" id="{D962C080-33E4-4744-9C88-93D4DA4DE2E5}"/>
                  </a:ext>
                </a:extLst>
              </p:cNvPr>
              <p:cNvSpPr>
                <a:spLocks noChangeShapeType="1"/>
              </p:cNvSpPr>
              <p:nvPr/>
            </p:nvSpPr>
            <p:spPr bwMode="auto">
              <a:xfrm>
                <a:off x="4864" y="916"/>
                <a:ext cx="2" cy="13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8" name="Line 420">
                <a:extLst>
                  <a:ext uri="{FF2B5EF4-FFF2-40B4-BE49-F238E27FC236}">
                    <a16:creationId xmlns:a16="http://schemas.microsoft.com/office/drawing/2014/main" id="{DC53C92F-3A1C-4F1D-AEEF-43DB1E723948}"/>
                  </a:ext>
                </a:extLst>
              </p:cNvPr>
              <p:cNvSpPr>
                <a:spLocks noChangeShapeType="1"/>
              </p:cNvSpPr>
              <p:nvPr/>
            </p:nvSpPr>
            <p:spPr bwMode="auto">
              <a:xfrm>
                <a:off x="4805" y="916"/>
                <a:ext cx="2" cy="13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69" name="Line 421">
                <a:extLst>
                  <a:ext uri="{FF2B5EF4-FFF2-40B4-BE49-F238E27FC236}">
                    <a16:creationId xmlns:a16="http://schemas.microsoft.com/office/drawing/2014/main" id="{4798DDD8-2E67-4538-9292-8D822A2BBD36}"/>
                  </a:ext>
                </a:extLst>
              </p:cNvPr>
              <p:cNvSpPr>
                <a:spLocks noChangeShapeType="1"/>
              </p:cNvSpPr>
              <p:nvPr/>
            </p:nvSpPr>
            <p:spPr bwMode="auto">
              <a:xfrm>
                <a:off x="4652" y="1530"/>
                <a:ext cx="1" cy="19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0" name="Line 422">
                <a:extLst>
                  <a:ext uri="{FF2B5EF4-FFF2-40B4-BE49-F238E27FC236}">
                    <a16:creationId xmlns:a16="http://schemas.microsoft.com/office/drawing/2014/main" id="{A5201542-7FD7-4BB2-AABF-3ED26F87175B}"/>
                  </a:ext>
                </a:extLst>
              </p:cNvPr>
              <p:cNvSpPr>
                <a:spLocks noChangeShapeType="1"/>
              </p:cNvSpPr>
              <p:nvPr/>
            </p:nvSpPr>
            <p:spPr bwMode="auto">
              <a:xfrm>
                <a:off x="4623" y="1530"/>
                <a:ext cx="1" cy="1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1" name="Line 423">
                <a:extLst>
                  <a:ext uri="{FF2B5EF4-FFF2-40B4-BE49-F238E27FC236}">
                    <a16:creationId xmlns:a16="http://schemas.microsoft.com/office/drawing/2014/main" id="{721058A3-C2C1-43A6-9B6D-8CB08B08485E}"/>
                  </a:ext>
                </a:extLst>
              </p:cNvPr>
              <p:cNvSpPr>
                <a:spLocks noChangeShapeType="1"/>
              </p:cNvSpPr>
              <p:nvPr/>
            </p:nvSpPr>
            <p:spPr bwMode="auto">
              <a:xfrm>
                <a:off x="4849" y="2285"/>
                <a:ext cx="38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2" name="Line 424">
                <a:extLst>
                  <a:ext uri="{FF2B5EF4-FFF2-40B4-BE49-F238E27FC236}">
                    <a16:creationId xmlns:a16="http://schemas.microsoft.com/office/drawing/2014/main" id="{0A47F20E-8BF4-44DB-8B0E-54CABEB8F6D1}"/>
                  </a:ext>
                </a:extLst>
              </p:cNvPr>
              <p:cNvSpPr>
                <a:spLocks noChangeShapeType="1"/>
              </p:cNvSpPr>
              <p:nvPr/>
            </p:nvSpPr>
            <p:spPr bwMode="auto">
              <a:xfrm>
                <a:off x="4864" y="1885"/>
                <a:ext cx="3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3" name="Line 425">
                <a:extLst>
                  <a:ext uri="{FF2B5EF4-FFF2-40B4-BE49-F238E27FC236}">
                    <a16:creationId xmlns:a16="http://schemas.microsoft.com/office/drawing/2014/main" id="{A60406E0-6779-4D25-AF94-CF55604BFB7D}"/>
                  </a:ext>
                </a:extLst>
              </p:cNvPr>
              <p:cNvSpPr>
                <a:spLocks noChangeShapeType="1"/>
              </p:cNvSpPr>
              <p:nvPr/>
            </p:nvSpPr>
            <p:spPr bwMode="auto">
              <a:xfrm flipH="1">
                <a:off x="4864" y="2031"/>
                <a:ext cx="3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4" name="Line 426">
                <a:extLst>
                  <a:ext uri="{FF2B5EF4-FFF2-40B4-BE49-F238E27FC236}">
                    <a16:creationId xmlns:a16="http://schemas.microsoft.com/office/drawing/2014/main" id="{2C7ADE5F-DF07-496C-8C10-B52583DDB18D}"/>
                  </a:ext>
                </a:extLst>
              </p:cNvPr>
              <p:cNvSpPr>
                <a:spLocks noChangeShapeType="1"/>
              </p:cNvSpPr>
              <p:nvPr/>
            </p:nvSpPr>
            <p:spPr bwMode="auto">
              <a:xfrm flipH="1">
                <a:off x="4864" y="1774"/>
                <a:ext cx="3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5" name="Line 427">
                <a:extLst>
                  <a:ext uri="{FF2B5EF4-FFF2-40B4-BE49-F238E27FC236}">
                    <a16:creationId xmlns:a16="http://schemas.microsoft.com/office/drawing/2014/main" id="{C5692D48-FC16-4D96-94EE-E685E9D6178F}"/>
                  </a:ext>
                </a:extLst>
              </p:cNvPr>
              <p:cNvSpPr>
                <a:spLocks noChangeShapeType="1"/>
              </p:cNvSpPr>
              <p:nvPr/>
            </p:nvSpPr>
            <p:spPr bwMode="auto">
              <a:xfrm flipV="1">
                <a:off x="5229" y="2031"/>
                <a:ext cx="2"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6" name="Line 428">
                <a:extLst>
                  <a:ext uri="{FF2B5EF4-FFF2-40B4-BE49-F238E27FC236}">
                    <a16:creationId xmlns:a16="http://schemas.microsoft.com/office/drawing/2014/main" id="{4FE5C395-F3B6-4AD8-9913-9CA6E12FF156}"/>
                  </a:ext>
                </a:extLst>
              </p:cNvPr>
              <p:cNvSpPr>
                <a:spLocks noChangeShapeType="1"/>
              </p:cNvSpPr>
              <p:nvPr/>
            </p:nvSpPr>
            <p:spPr bwMode="auto">
              <a:xfrm flipV="1">
                <a:off x="5211" y="1774"/>
                <a:ext cx="2"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7" name="Line 429">
                <a:extLst>
                  <a:ext uri="{FF2B5EF4-FFF2-40B4-BE49-F238E27FC236}">
                    <a16:creationId xmlns:a16="http://schemas.microsoft.com/office/drawing/2014/main" id="{92F7287E-0746-446B-BB6A-C3E788B2551B}"/>
                  </a:ext>
                </a:extLst>
              </p:cNvPr>
              <p:cNvSpPr>
                <a:spLocks noChangeShapeType="1"/>
              </p:cNvSpPr>
              <p:nvPr/>
            </p:nvSpPr>
            <p:spPr bwMode="auto">
              <a:xfrm>
                <a:off x="4864" y="916"/>
                <a:ext cx="37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8" name="Line 430">
                <a:extLst>
                  <a:ext uri="{FF2B5EF4-FFF2-40B4-BE49-F238E27FC236}">
                    <a16:creationId xmlns:a16="http://schemas.microsoft.com/office/drawing/2014/main" id="{7B1FB710-8B76-489C-AEBD-7DCCCBFFC9E4}"/>
                  </a:ext>
                </a:extLst>
              </p:cNvPr>
              <p:cNvSpPr>
                <a:spLocks noChangeShapeType="1"/>
              </p:cNvSpPr>
              <p:nvPr/>
            </p:nvSpPr>
            <p:spPr bwMode="auto">
              <a:xfrm flipH="1">
                <a:off x="4979" y="1080"/>
                <a:ext cx="2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79" name="Line 431">
                <a:extLst>
                  <a:ext uri="{FF2B5EF4-FFF2-40B4-BE49-F238E27FC236}">
                    <a16:creationId xmlns:a16="http://schemas.microsoft.com/office/drawing/2014/main" id="{0C178981-78B0-4F61-BF5D-0FC9E7B0ABDC}"/>
                  </a:ext>
                </a:extLst>
              </p:cNvPr>
              <p:cNvSpPr>
                <a:spLocks noChangeShapeType="1"/>
              </p:cNvSpPr>
              <p:nvPr/>
            </p:nvSpPr>
            <p:spPr bwMode="auto">
              <a:xfrm flipV="1">
                <a:off x="4724" y="916"/>
                <a:ext cx="1" cy="4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0" name="Line 432">
                <a:extLst>
                  <a:ext uri="{FF2B5EF4-FFF2-40B4-BE49-F238E27FC236}">
                    <a16:creationId xmlns:a16="http://schemas.microsoft.com/office/drawing/2014/main" id="{7C56BCCD-8774-4C05-B043-82725A7274B2}"/>
                  </a:ext>
                </a:extLst>
              </p:cNvPr>
              <p:cNvSpPr>
                <a:spLocks noChangeShapeType="1"/>
              </p:cNvSpPr>
              <p:nvPr/>
            </p:nvSpPr>
            <p:spPr bwMode="auto">
              <a:xfrm>
                <a:off x="4552" y="916"/>
                <a:ext cx="1" cy="4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1" name="Line 433">
                <a:extLst>
                  <a:ext uri="{FF2B5EF4-FFF2-40B4-BE49-F238E27FC236}">
                    <a16:creationId xmlns:a16="http://schemas.microsoft.com/office/drawing/2014/main" id="{3AC3A929-A467-4B25-A10A-0C12F788049A}"/>
                  </a:ext>
                </a:extLst>
              </p:cNvPr>
              <p:cNvSpPr>
                <a:spLocks noChangeShapeType="1"/>
              </p:cNvSpPr>
              <p:nvPr/>
            </p:nvSpPr>
            <p:spPr bwMode="auto">
              <a:xfrm>
                <a:off x="4979" y="1080"/>
                <a:ext cx="1" cy="4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2" name="Line 434">
                <a:extLst>
                  <a:ext uri="{FF2B5EF4-FFF2-40B4-BE49-F238E27FC236}">
                    <a16:creationId xmlns:a16="http://schemas.microsoft.com/office/drawing/2014/main" id="{A0F74C41-8075-4816-A467-ACD92FC5401A}"/>
                  </a:ext>
                </a:extLst>
              </p:cNvPr>
              <p:cNvSpPr>
                <a:spLocks noChangeShapeType="1"/>
              </p:cNvSpPr>
              <p:nvPr/>
            </p:nvSpPr>
            <p:spPr bwMode="auto">
              <a:xfrm flipH="1">
                <a:off x="4652" y="1530"/>
                <a:ext cx="15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3" name="Line 435">
                <a:extLst>
                  <a:ext uri="{FF2B5EF4-FFF2-40B4-BE49-F238E27FC236}">
                    <a16:creationId xmlns:a16="http://schemas.microsoft.com/office/drawing/2014/main" id="{0423D8A5-339A-4109-BB87-65F5C8ECC2BD}"/>
                  </a:ext>
                </a:extLst>
              </p:cNvPr>
              <p:cNvSpPr>
                <a:spLocks noChangeShapeType="1"/>
              </p:cNvSpPr>
              <p:nvPr/>
            </p:nvSpPr>
            <p:spPr bwMode="auto">
              <a:xfrm>
                <a:off x="4652" y="1530"/>
                <a:ext cx="15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4" name="Line 436">
                <a:extLst>
                  <a:ext uri="{FF2B5EF4-FFF2-40B4-BE49-F238E27FC236}">
                    <a16:creationId xmlns:a16="http://schemas.microsoft.com/office/drawing/2014/main" id="{2094764B-3E90-449F-9EE2-D432B35DBC2A}"/>
                  </a:ext>
                </a:extLst>
              </p:cNvPr>
              <p:cNvSpPr>
                <a:spLocks noChangeShapeType="1"/>
              </p:cNvSpPr>
              <p:nvPr/>
            </p:nvSpPr>
            <p:spPr bwMode="auto">
              <a:xfrm>
                <a:off x="4602" y="1344"/>
                <a:ext cx="1" cy="1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5" name="Line 437">
                <a:extLst>
                  <a:ext uri="{FF2B5EF4-FFF2-40B4-BE49-F238E27FC236}">
                    <a16:creationId xmlns:a16="http://schemas.microsoft.com/office/drawing/2014/main" id="{AC3E5671-618D-4023-BE6F-8AA7987477A4}"/>
                  </a:ext>
                </a:extLst>
              </p:cNvPr>
              <p:cNvSpPr>
                <a:spLocks noChangeShapeType="1"/>
              </p:cNvSpPr>
              <p:nvPr/>
            </p:nvSpPr>
            <p:spPr bwMode="auto">
              <a:xfrm>
                <a:off x="4674" y="1344"/>
                <a:ext cx="2" cy="1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6" name="Line 438">
                <a:extLst>
                  <a:ext uri="{FF2B5EF4-FFF2-40B4-BE49-F238E27FC236}">
                    <a16:creationId xmlns:a16="http://schemas.microsoft.com/office/drawing/2014/main" id="{5DD47093-B0FF-4578-91EE-21795FB66302}"/>
                  </a:ext>
                </a:extLst>
              </p:cNvPr>
              <p:cNvSpPr>
                <a:spLocks noChangeShapeType="1"/>
              </p:cNvSpPr>
              <p:nvPr/>
            </p:nvSpPr>
            <p:spPr bwMode="auto">
              <a:xfrm flipH="1">
                <a:off x="4552" y="1344"/>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7" name="Line 439">
                <a:extLst>
                  <a:ext uri="{FF2B5EF4-FFF2-40B4-BE49-F238E27FC236}">
                    <a16:creationId xmlns:a16="http://schemas.microsoft.com/office/drawing/2014/main" id="{9626C8BE-D63D-4723-9F28-880FE0C40AF8}"/>
                  </a:ext>
                </a:extLst>
              </p:cNvPr>
              <p:cNvSpPr>
                <a:spLocks noChangeShapeType="1"/>
              </p:cNvSpPr>
              <p:nvPr/>
            </p:nvSpPr>
            <p:spPr bwMode="auto">
              <a:xfrm flipH="1">
                <a:off x="4674" y="1344"/>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8" name="Line 440">
                <a:extLst>
                  <a:ext uri="{FF2B5EF4-FFF2-40B4-BE49-F238E27FC236}">
                    <a16:creationId xmlns:a16="http://schemas.microsoft.com/office/drawing/2014/main" id="{EAE898D1-E152-4F23-90F6-66D402BBD342}"/>
                  </a:ext>
                </a:extLst>
              </p:cNvPr>
              <p:cNvSpPr>
                <a:spLocks noChangeShapeType="1"/>
              </p:cNvSpPr>
              <p:nvPr/>
            </p:nvSpPr>
            <p:spPr bwMode="auto">
              <a:xfrm>
                <a:off x="4864" y="1530"/>
                <a:ext cx="9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89" name="Line 441">
                <a:extLst>
                  <a:ext uri="{FF2B5EF4-FFF2-40B4-BE49-F238E27FC236}">
                    <a16:creationId xmlns:a16="http://schemas.microsoft.com/office/drawing/2014/main" id="{B4FFEBDA-4241-4638-9E0C-14DC57E02D84}"/>
                  </a:ext>
                </a:extLst>
              </p:cNvPr>
              <p:cNvSpPr>
                <a:spLocks noChangeShapeType="1"/>
              </p:cNvSpPr>
              <p:nvPr/>
            </p:nvSpPr>
            <p:spPr bwMode="auto">
              <a:xfrm flipH="1">
                <a:off x="4864" y="1530"/>
                <a:ext cx="11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90" name="Line 442">
                <a:extLst>
                  <a:ext uri="{FF2B5EF4-FFF2-40B4-BE49-F238E27FC236}">
                    <a16:creationId xmlns:a16="http://schemas.microsoft.com/office/drawing/2014/main" id="{AB66CB88-E585-469B-B600-3345B622D058}"/>
                  </a:ext>
                </a:extLst>
              </p:cNvPr>
              <p:cNvSpPr>
                <a:spLocks noChangeShapeType="1"/>
              </p:cNvSpPr>
              <p:nvPr/>
            </p:nvSpPr>
            <p:spPr bwMode="auto">
              <a:xfrm>
                <a:off x="5241" y="916"/>
                <a:ext cx="2"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91" name="Line 443">
                <a:extLst>
                  <a:ext uri="{FF2B5EF4-FFF2-40B4-BE49-F238E27FC236}">
                    <a16:creationId xmlns:a16="http://schemas.microsoft.com/office/drawing/2014/main" id="{494D9037-1F9E-4ADC-BA85-FAE6A2C5C7E5}"/>
                  </a:ext>
                </a:extLst>
              </p:cNvPr>
              <p:cNvSpPr>
                <a:spLocks noChangeShapeType="1"/>
              </p:cNvSpPr>
              <p:nvPr/>
            </p:nvSpPr>
            <p:spPr bwMode="auto">
              <a:xfrm>
                <a:off x="4745" y="705"/>
                <a:ext cx="1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9692" name="Group 444">
              <a:extLst>
                <a:ext uri="{FF2B5EF4-FFF2-40B4-BE49-F238E27FC236}">
                  <a16:creationId xmlns:a16="http://schemas.microsoft.com/office/drawing/2014/main" id="{33A513A6-3E7B-4C43-821B-DF83C3A19B72}"/>
                </a:ext>
              </a:extLst>
            </p:cNvPr>
            <p:cNvGrpSpPr>
              <a:grpSpLocks/>
            </p:cNvGrpSpPr>
            <p:nvPr/>
          </p:nvGrpSpPr>
          <p:grpSpPr bwMode="auto">
            <a:xfrm>
              <a:off x="3969" y="2160"/>
              <a:ext cx="635" cy="1588"/>
              <a:chOff x="3969" y="2160"/>
              <a:chExt cx="635" cy="1588"/>
            </a:xfrm>
          </p:grpSpPr>
          <p:sp>
            <p:nvSpPr>
              <p:cNvPr id="309693" name="Oval 445">
                <a:extLst>
                  <a:ext uri="{FF2B5EF4-FFF2-40B4-BE49-F238E27FC236}">
                    <a16:creationId xmlns:a16="http://schemas.microsoft.com/office/drawing/2014/main" id="{0046A84B-E269-4F75-A397-46F8C28A4AFD}"/>
                  </a:ext>
                </a:extLst>
              </p:cNvPr>
              <p:cNvSpPr>
                <a:spLocks noChangeArrowheads="1"/>
              </p:cNvSpPr>
              <p:nvPr/>
            </p:nvSpPr>
            <p:spPr bwMode="auto">
              <a:xfrm>
                <a:off x="3969" y="2795"/>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94" name="Oval 446">
                <a:extLst>
                  <a:ext uri="{FF2B5EF4-FFF2-40B4-BE49-F238E27FC236}">
                    <a16:creationId xmlns:a16="http://schemas.microsoft.com/office/drawing/2014/main" id="{972B4C00-4BC8-47C5-9231-6E06FD4F2720}"/>
                  </a:ext>
                </a:extLst>
              </p:cNvPr>
              <p:cNvSpPr>
                <a:spLocks noChangeArrowheads="1"/>
              </p:cNvSpPr>
              <p:nvPr/>
            </p:nvSpPr>
            <p:spPr bwMode="auto">
              <a:xfrm>
                <a:off x="4558" y="3703"/>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95" name="Oval 447">
                <a:extLst>
                  <a:ext uri="{FF2B5EF4-FFF2-40B4-BE49-F238E27FC236}">
                    <a16:creationId xmlns:a16="http://schemas.microsoft.com/office/drawing/2014/main" id="{D9B3BF4E-9AB5-45C9-8D2A-A2F025C0C6D8}"/>
                  </a:ext>
                </a:extLst>
              </p:cNvPr>
              <p:cNvSpPr>
                <a:spLocks noChangeArrowheads="1"/>
              </p:cNvSpPr>
              <p:nvPr/>
            </p:nvSpPr>
            <p:spPr bwMode="auto">
              <a:xfrm>
                <a:off x="4059" y="3249"/>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96" name="Oval 448">
                <a:extLst>
                  <a:ext uri="{FF2B5EF4-FFF2-40B4-BE49-F238E27FC236}">
                    <a16:creationId xmlns:a16="http://schemas.microsoft.com/office/drawing/2014/main" id="{2350AA20-1B8E-4060-8C41-2355BAB80DBB}"/>
                  </a:ext>
                </a:extLst>
              </p:cNvPr>
              <p:cNvSpPr>
                <a:spLocks noChangeArrowheads="1"/>
              </p:cNvSpPr>
              <p:nvPr/>
            </p:nvSpPr>
            <p:spPr bwMode="auto">
              <a:xfrm>
                <a:off x="4014" y="3022"/>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97" name="Oval 449">
                <a:extLst>
                  <a:ext uri="{FF2B5EF4-FFF2-40B4-BE49-F238E27FC236}">
                    <a16:creationId xmlns:a16="http://schemas.microsoft.com/office/drawing/2014/main" id="{41F58862-6E14-4A9A-B47D-362EA33999EA}"/>
                  </a:ext>
                </a:extLst>
              </p:cNvPr>
              <p:cNvSpPr>
                <a:spLocks noChangeArrowheads="1"/>
              </p:cNvSpPr>
              <p:nvPr/>
            </p:nvSpPr>
            <p:spPr bwMode="auto">
              <a:xfrm>
                <a:off x="4468" y="3294"/>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98" name="Oval 450">
                <a:extLst>
                  <a:ext uri="{FF2B5EF4-FFF2-40B4-BE49-F238E27FC236}">
                    <a16:creationId xmlns:a16="http://schemas.microsoft.com/office/drawing/2014/main" id="{9B037425-6F45-4FCE-87BB-CB4C45309BDD}"/>
                  </a:ext>
                </a:extLst>
              </p:cNvPr>
              <p:cNvSpPr>
                <a:spLocks noChangeArrowheads="1"/>
              </p:cNvSpPr>
              <p:nvPr/>
            </p:nvSpPr>
            <p:spPr bwMode="auto">
              <a:xfrm>
                <a:off x="4332" y="3612"/>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99" name="Oval 451">
                <a:extLst>
                  <a:ext uri="{FF2B5EF4-FFF2-40B4-BE49-F238E27FC236}">
                    <a16:creationId xmlns:a16="http://schemas.microsoft.com/office/drawing/2014/main" id="{C5B99880-7ECB-4710-8E72-B7E578D87A03}"/>
                  </a:ext>
                </a:extLst>
              </p:cNvPr>
              <p:cNvSpPr>
                <a:spLocks noChangeArrowheads="1"/>
              </p:cNvSpPr>
              <p:nvPr/>
            </p:nvSpPr>
            <p:spPr bwMode="auto">
              <a:xfrm>
                <a:off x="4377" y="2160"/>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0" name="Oval 452">
                <a:extLst>
                  <a:ext uri="{FF2B5EF4-FFF2-40B4-BE49-F238E27FC236}">
                    <a16:creationId xmlns:a16="http://schemas.microsoft.com/office/drawing/2014/main" id="{5D33680D-E95E-4411-A38C-F5723332822E}"/>
                  </a:ext>
                </a:extLst>
              </p:cNvPr>
              <p:cNvSpPr>
                <a:spLocks noChangeArrowheads="1"/>
              </p:cNvSpPr>
              <p:nvPr/>
            </p:nvSpPr>
            <p:spPr bwMode="auto">
              <a:xfrm>
                <a:off x="4150" y="3431"/>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1" name="Oval 453">
                <a:extLst>
                  <a:ext uri="{FF2B5EF4-FFF2-40B4-BE49-F238E27FC236}">
                    <a16:creationId xmlns:a16="http://schemas.microsoft.com/office/drawing/2014/main" id="{D7C75C9B-63BC-443E-ADCB-D7DA31FF1CF4}"/>
                  </a:ext>
                </a:extLst>
              </p:cNvPr>
              <p:cNvSpPr>
                <a:spLocks noChangeArrowheads="1"/>
              </p:cNvSpPr>
              <p:nvPr/>
            </p:nvSpPr>
            <p:spPr bwMode="auto">
              <a:xfrm>
                <a:off x="4286" y="3340"/>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2" name="Oval 454">
                <a:extLst>
                  <a:ext uri="{FF2B5EF4-FFF2-40B4-BE49-F238E27FC236}">
                    <a16:creationId xmlns:a16="http://schemas.microsoft.com/office/drawing/2014/main" id="{CED7CF25-FA86-4EB5-B2E0-0D34E1FF518E}"/>
                  </a:ext>
                </a:extLst>
              </p:cNvPr>
              <p:cNvSpPr>
                <a:spLocks noChangeArrowheads="1"/>
              </p:cNvSpPr>
              <p:nvPr/>
            </p:nvSpPr>
            <p:spPr bwMode="auto">
              <a:xfrm>
                <a:off x="4195" y="2160"/>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3" name="Oval 455">
                <a:extLst>
                  <a:ext uri="{FF2B5EF4-FFF2-40B4-BE49-F238E27FC236}">
                    <a16:creationId xmlns:a16="http://schemas.microsoft.com/office/drawing/2014/main" id="{8506E7D0-B228-44DF-90EA-423E5D03B453}"/>
                  </a:ext>
                </a:extLst>
              </p:cNvPr>
              <p:cNvSpPr>
                <a:spLocks noChangeArrowheads="1"/>
              </p:cNvSpPr>
              <p:nvPr/>
            </p:nvSpPr>
            <p:spPr bwMode="auto">
              <a:xfrm>
                <a:off x="4558" y="2977"/>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4" name="Oval 456">
                <a:extLst>
                  <a:ext uri="{FF2B5EF4-FFF2-40B4-BE49-F238E27FC236}">
                    <a16:creationId xmlns:a16="http://schemas.microsoft.com/office/drawing/2014/main" id="{2CF1C838-F471-4067-8559-9A378EC08526}"/>
                  </a:ext>
                </a:extLst>
              </p:cNvPr>
              <p:cNvSpPr>
                <a:spLocks noChangeArrowheads="1"/>
              </p:cNvSpPr>
              <p:nvPr/>
            </p:nvSpPr>
            <p:spPr bwMode="auto">
              <a:xfrm>
                <a:off x="4195" y="3703"/>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5" name="Oval 457">
                <a:extLst>
                  <a:ext uri="{FF2B5EF4-FFF2-40B4-BE49-F238E27FC236}">
                    <a16:creationId xmlns:a16="http://schemas.microsoft.com/office/drawing/2014/main" id="{AE2E55C1-ECBC-4CB7-9059-1DC75601ABF4}"/>
                  </a:ext>
                </a:extLst>
              </p:cNvPr>
              <p:cNvSpPr>
                <a:spLocks noChangeArrowheads="1"/>
              </p:cNvSpPr>
              <p:nvPr/>
            </p:nvSpPr>
            <p:spPr bwMode="auto">
              <a:xfrm>
                <a:off x="4059" y="3612"/>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6" name="Oval 458">
                <a:extLst>
                  <a:ext uri="{FF2B5EF4-FFF2-40B4-BE49-F238E27FC236}">
                    <a16:creationId xmlns:a16="http://schemas.microsoft.com/office/drawing/2014/main" id="{283B5794-4833-4432-9DDA-C2FE75923B3B}"/>
                  </a:ext>
                </a:extLst>
              </p:cNvPr>
              <p:cNvSpPr>
                <a:spLocks noChangeArrowheads="1"/>
              </p:cNvSpPr>
              <p:nvPr/>
            </p:nvSpPr>
            <p:spPr bwMode="auto">
              <a:xfrm>
                <a:off x="4558" y="2795"/>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07" name="Oval 459">
                <a:extLst>
                  <a:ext uri="{FF2B5EF4-FFF2-40B4-BE49-F238E27FC236}">
                    <a16:creationId xmlns:a16="http://schemas.microsoft.com/office/drawing/2014/main" id="{F6E64D01-7346-46E7-98A8-BBC21FA1EB9A}"/>
                  </a:ext>
                </a:extLst>
              </p:cNvPr>
              <p:cNvSpPr>
                <a:spLocks noChangeArrowheads="1"/>
              </p:cNvSpPr>
              <p:nvPr/>
            </p:nvSpPr>
            <p:spPr bwMode="auto">
              <a:xfrm>
                <a:off x="4513" y="3476"/>
                <a:ext cx="46"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09708" name="AutoShape 460">
            <a:extLst>
              <a:ext uri="{FF2B5EF4-FFF2-40B4-BE49-F238E27FC236}">
                <a16:creationId xmlns:a16="http://schemas.microsoft.com/office/drawing/2014/main" id="{3A29E37B-4432-4C24-A264-9D568CEEDED7}"/>
              </a:ext>
            </a:extLst>
          </p:cNvPr>
          <p:cNvSpPr>
            <a:spLocks noChangeArrowheads="1"/>
          </p:cNvSpPr>
          <p:nvPr/>
        </p:nvSpPr>
        <p:spPr bwMode="auto">
          <a:xfrm>
            <a:off x="2590800" y="3200400"/>
            <a:ext cx="2232025" cy="865188"/>
          </a:xfrm>
          <a:prstGeom prst="wedgeRoundRectCallout">
            <a:avLst>
              <a:gd name="adj1" fmla="val 118065"/>
              <a:gd name="adj2" fmla="val 9312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chemeClr val="tx2"/>
                </a:solidFill>
                <a:latin typeface="楷体_GB2312" pitchFamily="49" charset="-122"/>
                <a:ea typeface="楷体_GB2312" pitchFamily="49" charset="-122"/>
              </a:rPr>
              <a:t>气化室内充满溶剂的饱和蒸汽</a:t>
            </a:r>
          </a:p>
        </p:txBody>
      </p:sp>
      <p:sp>
        <p:nvSpPr>
          <p:cNvPr id="309709" name="AutoShape 461">
            <a:extLst>
              <a:ext uri="{FF2B5EF4-FFF2-40B4-BE49-F238E27FC236}">
                <a16:creationId xmlns:a16="http://schemas.microsoft.com/office/drawing/2014/main" id="{14B630AF-DA6E-4CFD-9E32-91E4D95841C2}"/>
              </a:ext>
            </a:extLst>
          </p:cNvPr>
          <p:cNvSpPr>
            <a:spLocks noChangeArrowheads="1"/>
          </p:cNvSpPr>
          <p:nvPr/>
        </p:nvSpPr>
        <p:spPr bwMode="auto">
          <a:xfrm>
            <a:off x="2895600" y="6019800"/>
            <a:ext cx="1863725" cy="504825"/>
          </a:xfrm>
          <a:prstGeom prst="wedgeRoundRectCallout">
            <a:avLst>
              <a:gd name="adj1" fmla="val 144292"/>
              <a:gd name="adj2" fmla="val -22798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chemeClr val="tx2"/>
                </a:solidFill>
                <a:latin typeface="楷体_GB2312" pitchFamily="49" charset="-122"/>
                <a:ea typeface="楷体_GB2312" pitchFamily="49" charset="-122"/>
              </a:rPr>
              <a:t>热敏电阻</a:t>
            </a:r>
          </a:p>
        </p:txBody>
      </p:sp>
      <p:sp>
        <p:nvSpPr>
          <p:cNvPr id="309710" name="Text Box 462">
            <a:extLst>
              <a:ext uri="{FF2B5EF4-FFF2-40B4-BE49-F238E27FC236}">
                <a16:creationId xmlns:a16="http://schemas.microsoft.com/office/drawing/2014/main" id="{8767CD5F-E90A-439B-98E6-FFEC6840612F}"/>
              </a:ext>
            </a:extLst>
          </p:cNvPr>
          <p:cNvSpPr txBox="1">
            <a:spLocks noChangeArrowheads="1"/>
          </p:cNvSpPr>
          <p:nvPr/>
        </p:nvSpPr>
        <p:spPr bwMode="auto">
          <a:xfrm>
            <a:off x="0" y="4038600"/>
            <a:ext cx="3887788"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200" b="1">
                <a:solidFill>
                  <a:srgbClr val="0000FF"/>
                </a:solidFill>
                <a:latin typeface="楷体_GB2312" pitchFamily="49" charset="-122"/>
                <a:ea typeface="楷体_GB2312" pitchFamily="49" charset="-122"/>
              </a:rPr>
              <a:t>    </a:t>
            </a:r>
            <a:r>
              <a:rPr lang="zh-CN" altLang="en-US" sz="2200" b="1">
                <a:solidFill>
                  <a:srgbClr val="0000FF"/>
                </a:solidFill>
                <a:latin typeface="楷体_GB2312" pitchFamily="49" charset="-122"/>
                <a:ea typeface="楷体_GB2312" pitchFamily="49" charset="-122"/>
              </a:rPr>
              <a:t>在一只热敏电阻上加一滴溶剂，在另一只电阻上加一滴溶液</a:t>
            </a:r>
            <a:r>
              <a:rPr lang="en-US" altLang="zh-CN" sz="2200" b="1">
                <a:solidFill>
                  <a:srgbClr val="0000FF"/>
                </a:solidFill>
                <a:latin typeface="楷体_GB2312" pitchFamily="49" charset="-122"/>
                <a:ea typeface="楷体_GB2312" pitchFamily="49" charset="-122"/>
              </a:rPr>
              <a:t>, </a:t>
            </a:r>
            <a:r>
              <a:rPr lang="zh-CN" altLang="en-US" sz="2200" b="1">
                <a:solidFill>
                  <a:srgbClr val="0000FF"/>
                </a:solidFill>
                <a:latin typeface="楷体_GB2312" pitchFamily="49" charset="-122"/>
                <a:ea typeface="楷体_GB2312" pitchFamily="49" charset="-122"/>
              </a:rPr>
              <a:t>如图演示为</a:t>
            </a:r>
            <a:r>
              <a:rPr lang="en-US" altLang="zh-CN" sz="2200" b="1">
                <a:solidFill>
                  <a:srgbClr val="0000FF"/>
                </a:solidFill>
                <a:latin typeface="楷体_GB2312" pitchFamily="49" charset="-122"/>
                <a:ea typeface="楷体_GB2312" pitchFamily="49" charset="-122"/>
              </a:rPr>
              <a:t>:</a:t>
            </a:r>
          </a:p>
        </p:txBody>
      </p:sp>
      <p:sp>
        <p:nvSpPr>
          <p:cNvPr id="309711" name="Oval 463">
            <a:extLst>
              <a:ext uri="{FF2B5EF4-FFF2-40B4-BE49-F238E27FC236}">
                <a16:creationId xmlns:a16="http://schemas.microsoft.com/office/drawing/2014/main" id="{286E17AF-CB13-448B-9813-5E58370C2F4D}"/>
              </a:ext>
            </a:extLst>
          </p:cNvPr>
          <p:cNvSpPr>
            <a:spLocks noChangeArrowheads="1"/>
          </p:cNvSpPr>
          <p:nvPr/>
        </p:nvSpPr>
        <p:spPr bwMode="auto">
          <a:xfrm>
            <a:off x="6156325" y="1071563"/>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12" name="Oval 464">
            <a:extLst>
              <a:ext uri="{FF2B5EF4-FFF2-40B4-BE49-F238E27FC236}">
                <a16:creationId xmlns:a16="http://schemas.microsoft.com/office/drawing/2014/main" id="{94EEFEF8-2E02-4E18-B151-AC841B0209B8}"/>
              </a:ext>
            </a:extLst>
          </p:cNvPr>
          <p:cNvSpPr>
            <a:spLocks noChangeArrowheads="1"/>
          </p:cNvSpPr>
          <p:nvPr/>
        </p:nvSpPr>
        <p:spPr bwMode="auto">
          <a:xfrm>
            <a:off x="7380288" y="1052513"/>
            <a:ext cx="71437" cy="71437"/>
          </a:xfrm>
          <a:prstGeom prst="ellipse">
            <a:avLst/>
          </a:prstGeom>
          <a:solidFill>
            <a:srgbClr val="7DD1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13" name="Text Box 465">
            <a:extLst>
              <a:ext uri="{FF2B5EF4-FFF2-40B4-BE49-F238E27FC236}">
                <a16:creationId xmlns:a16="http://schemas.microsoft.com/office/drawing/2014/main" id="{A84B291B-D760-44C3-93E0-981E23C8FF24}"/>
              </a:ext>
            </a:extLst>
          </p:cNvPr>
          <p:cNvSpPr txBox="1">
            <a:spLocks noChangeArrowheads="1"/>
          </p:cNvSpPr>
          <p:nvPr/>
        </p:nvSpPr>
        <p:spPr bwMode="auto">
          <a:xfrm>
            <a:off x="8496300" y="2420938"/>
            <a:ext cx="468313" cy="2663825"/>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rgbClr val="7DD1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b="1">
                <a:solidFill>
                  <a:srgbClr val="0000FF"/>
                </a:solidFill>
                <a:latin typeface="楷体_GB2312" pitchFamily="49" charset="-122"/>
                <a:ea typeface="楷体_GB2312" pitchFamily="49" charset="-122"/>
              </a:rPr>
              <a:t>注意观察液滴的运动情况</a:t>
            </a:r>
          </a:p>
        </p:txBody>
      </p:sp>
      <p:sp>
        <p:nvSpPr>
          <p:cNvPr id="309714" name="AutoShape 466">
            <a:extLst>
              <a:ext uri="{FF2B5EF4-FFF2-40B4-BE49-F238E27FC236}">
                <a16:creationId xmlns:a16="http://schemas.microsoft.com/office/drawing/2014/main" id="{D89ECBEA-CD46-44B2-8244-F78BC2042222}"/>
              </a:ext>
            </a:extLst>
          </p:cNvPr>
          <p:cNvSpPr>
            <a:spLocks noChangeArrowheads="1"/>
          </p:cNvSpPr>
          <p:nvPr/>
        </p:nvSpPr>
        <p:spPr bwMode="auto">
          <a:xfrm>
            <a:off x="4643438" y="1557338"/>
            <a:ext cx="1223962" cy="360362"/>
          </a:xfrm>
          <a:prstGeom prst="wedgeRectCallout">
            <a:avLst>
              <a:gd name="adj1" fmla="val 72440"/>
              <a:gd name="adj2" fmla="val -1526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latin typeface="楷体_GB2312" pitchFamily="49" charset="-122"/>
                <a:ea typeface="楷体_GB2312" pitchFamily="49" charset="-122"/>
              </a:rPr>
              <a:t>溶剂液滴</a:t>
            </a:r>
          </a:p>
        </p:txBody>
      </p:sp>
      <p:sp>
        <p:nvSpPr>
          <p:cNvPr id="309715" name="AutoShape 467">
            <a:extLst>
              <a:ext uri="{FF2B5EF4-FFF2-40B4-BE49-F238E27FC236}">
                <a16:creationId xmlns:a16="http://schemas.microsoft.com/office/drawing/2014/main" id="{B7D484F6-D4A0-455E-81D9-137E6A972503}"/>
              </a:ext>
            </a:extLst>
          </p:cNvPr>
          <p:cNvSpPr>
            <a:spLocks noChangeArrowheads="1"/>
          </p:cNvSpPr>
          <p:nvPr/>
        </p:nvSpPr>
        <p:spPr bwMode="auto">
          <a:xfrm>
            <a:off x="7680325" y="1543050"/>
            <a:ext cx="1296988" cy="360363"/>
          </a:xfrm>
          <a:prstGeom prst="wedgeRectCallout">
            <a:avLst>
              <a:gd name="adj1" fmla="val -65546"/>
              <a:gd name="adj2" fmla="val -146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latin typeface="楷体_GB2312" pitchFamily="49" charset="-122"/>
                <a:ea typeface="楷体_GB2312" pitchFamily="49" charset="-122"/>
              </a:rPr>
              <a:t>溶液液滴</a:t>
            </a:r>
          </a:p>
        </p:txBody>
      </p:sp>
      <p:grpSp>
        <p:nvGrpSpPr>
          <p:cNvPr id="309716" name="Group 468">
            <a:extLst>
              <a:ext uri="{FF2B5EF4-FFF2-40B4-BE49-F238E27FC236}">
                <a16:creationId xmlns:a16="http://schemas.microsoft.com/office/drawing/2014/main" id="{D3157009-BC04-4B67-B48A-64BC46C36E73}"/>
              </a:ext>
            </a:extLst>
          </p:cNvPr>
          <p:cNvGrpSpPr>
            <a:grpSpLocks noChangeAspect="1"/>
          </p:cNvGrpSpPr>
          <p:nvPr/>
        </p:nvGrpSpPr>
        <p:grpSpPr bwMode="auto">
          <a:xfrm flipH="1">
            <a:off x="5832475" y="206375"/>
            <a:ext cx="344488" cy="765175"/>
            <a:chOff x="1066" y="164"/>
            <a:chExt cx="348" cy="771"/>
          </a:xfrm>
        </p:grpSpPr>
        <p:sp>
          <p:nvSpPr>
            <p:cNvPr id="309717" name="AutoShape 469">
              <a:extLst>
                <a:ext uri="{FF2B5EF4-FFF2-40B4-BE49-F238E27FC236}">
                  <a16:creationId xmlns:a16="http://schemas.microsoft.com/office/drawing/2014/main" id="{C60AAFCD-F29B-4E32-BDFE-2DD5219B00F3}"/>
                </a:ext>
              </a:extLst>
            </p:cNvPr>
            <p:cNvSpPr>
              <a:spLocks noChangeAspect="1" noChangeArrowheads="1" noTextEdit="1"/>
            </p:cNvSpPr>
            <p:nvPr/>
          </p:nvSpPr>
          <p:spPr bwMode="auto">
            <a:xfrm>
              <a:off x="1066" y="164"/>
              <a:ext cx="34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718" name="Line 470">
              <a:extLst>
                <a:ext uri="{FF2B5EF4-FFF2-40B4-BE49-F238E27FC236}">
                  <a16:creationId xmlns:a16="http://schemas.microsoft.com/office/drawing/2014/main" id="{1425153C-964D-431E-9B27-8A7964CEC0AA}"/>
                </a:ext>
              </a:extLst>
            </p:cNvPr>
            <p:cNvSpPr>
              <a:spLocks noChangeShapeType="1"/>
            </p:cNvSpPr>
            <p:nvPr/>
          </p:nvSpPr>
          <p:spPr bwMode="auto">
            <a:xfrm flipV="1">
              <a:off x="1264" y="475"/>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19" name="Line 471">
              <a:extLst>
                <a:ext uri="{FF2B5EF4-FFF2-40B4-BE49-F238E27FC236}">
                  <a16:creationId xmlns:a16="http://schemas.microsoft.com/office/drawing/2014/main" id="{3BDB97DD-F612-4E30-9291-6829D7EFD673}"/>
                </a:ext>
              </a:extLst>
            </p:cNvPr>
            <p:cNvSpPr>
              <a:spLocks noChangeShapeType="1"/>
            </p:cNvSpPr>
            <p:nvPr/>
          </p:nvSpPr>
          <p:spPr bwMode="auto">
            <a:xfrm flipV="1">
              <a:off x="1237" y="457"/>
              <a:ext cx="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0" name="Line 472">
              <a:extLst>
                <a:ext uri="{FF2B5EF4-FFF2-40B4-BE49-F238E27FC236}">
                  <a16:creationId xmlns:a16="http://schemas.microsoft.com/office/drawing/2014/main" id="{137FAD6B-EAEB-4B18-B9B8-0461A75FA8B9}"/>
                </a:ext>
              </a:extLst>
            </p:cNvPr>
            <p:cNvSpPr>
              <a:spLocks noChangeShapeType="1"/>
            </p:cNvSpPr>
            <p:nvPr/>
          </p:nvSpPr>
          <p:spPr bwMode="auto">
            <a:xfrm>
              <a:off x="1303" y="4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1" name="Line 473">
              <a:extLst>
                <a:ext uri="{FF2B5EF4-FFF2-40B4-BE49-F238E27FC236}">
                  <a16:creationId xmlns:a16="http://schemas.microsoft.com/office/drawing/2014/main" id="{8C930132-A784-470F-A92A-DE6B60454C70}"/>
                </a:ext>
              </a:extLst>
            </p:cNvPr>
            <p:cNvSpPr>
              <a:spLocks noChangeShapeType="1"/>
            </p:cNvSpPr>
            <p:nvPr/>
          </p:nvSpPr>
          <p:spPr bwMode="auto">
            <a:xfrm flipH="1" flipV="1">
              <a:off x="1298" y="409"/>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2" name="Line 474">
              <a:extLst>
                <a:ext uri="{FF2B5EF4-FFF2-40B4-BE49-F238E27FC236}">
                  <a16:creationId xmlns:a16="http://schemas.microsoft.com/office/drawing/2014/main" id="{C408D8B4-D9C5-4A71-B79F-BF993175E427}"/>
                </a:ext>
              </a:extLst>
            </p:cNvPr>
            <p:cNvSpPr>
              <a:spLocks noChangeShapeType="1"/>
            </p:cNvSpPr>
            <p:nvPr/>
          </p:nvSpPr>
          <p:spPr bwMode="auto">
            <a:xfrm flipV="1">
              <a:off x="1268" y="402"/>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3" name="Line 475">
              <a:extLst>
                <a:ext uri="{FF2B5EF4-FFF2-40B4-BE49-F238E27FC236}">
                  <a16:creationId xmlns:a16="http://schemas.microsoft.com/office/drawing/2014/main" id="{AD24F19D-B6F5-4228-9ACE-5EE21AF4569C}"/>
                </a:ext>
              </a:extLst>
            </p:cNvPr>
            <p:cNvSpPr>
              <a:spLocks noChangeShapeType="1"/>
            </p:cNvSpPr>
            <p:nvPr/>
          </p:nvSpPr>
          <p:spPr bwMode="auto">
            <a:xfrm flipV="1">
              <a:off x="1255" y="407"/>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4" name="Line 476">
              <a:extLst>
                <a:ext uri="{FF2B5EF4-FFF2-40B4-BE49-F238E27FC236}">
                  <a16:creationId xmlns:a16="http://schemas.microsoft.com/office/drawing/2014/main" id="{B12C4B26-E6B8-4B41-9442-487B55866DEF}"/>
                </a:ext>
              </a:extLst>
            </p:cNvPr>
            <p:cNvSpPr>
              <a:spLocks noChangeShapeType="1"/>
            </p:cNvSpPr>
            <p:nvPr/>
          </p:nvSpPr>
          <p:spPr bwMode="auto">
            <a:xfrm flipH="1" flipV="1">
              <a:off x="1264" y="418"/>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5" name="Line 477">
              <a:extLst>
                <a:ext uri="{FF2B5EF4-FFF2-40B4-BE49-F238E27FC236}">
                  <a16:creationId xmlns:a16="http://schemas.microsoft.com/office/drawing/2014/main" id="{C104B618-B686-46FB-862B-6AC226D43032}"/>
                </a:ext>
              </a:extLst>
            </p:cNvPr>
            <p:cNvSpPr>
              <a:spLocks noChangeShapeType="1"/>
            </p:cNvSpPr>
            <p:nvPr/>
          </p:nvSpPr>
          <p:spPr bwMode="auto">
            <a:xfrm flipH="1">
              <a:off x="1298" y="41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6" name="Line 478">
              <a:extLst>
                <a:ext uri="{FF2B5EF4-FFF2-40B4-BE49-F238E27FC236}">
                  <a16:creationId xmlns:a16="http://schemas.microsoft.com/office/drawing/2014/main" id="{AB2F5BC9-E6CE-46F3-877E-15BF0C724135}"/>
                </a:ext>
              </a:extLst>
            </p:cNvPr>
            <p:cNvSpPr>
              <a:spLocks noChangeShapeType="1"/>
            </p:cNvSpPr>
            <p:nvPr/>
          </p:nvSpPr>
          <p:spPr bwMode="auto">
            <a:xfrm>
              <a:off x="1296" y="42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7" name="Line 479">
              <a:extLst>
                <a:ext uri="{FF2B5EF4-FFF2-40B4-BE49-F238E27FC236}">
                  <a16:creationId xmlns:a16="http://schemas.microsoft.com/office/drawing/2014/main" id="{E037138D-D836-4291-A99A-3C8812288A38}"/>
                </a:ext>
              </a:extLst>
            </p:cNvPr>
            <p:cNvSpPr>
              <a:spLocks noChangeShapeType="1"/>
            </p:cNvSpPr>
            <p:nvPr/>
          </p:nvSpPr>
          <p:spPr bwMode="auto">
            <a:xfrm flipH="1">
              <a:off x="1298" y="438"/>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8" name="Line 480">
              <a:extLst>
                <a:ext uri="{FF2B5EF4-FFF2-40B4-BE49-F238E27FC236}">
                  <a16:creationId xmlns:a16="http://schemas.microsoft.com/office/drawing/2014/main" id="{F4F74731-DC0C-430A-96E0-33CC1AF23A03}"/>
                </a:ext>
              </a:extLst>
            </p:cNvPr>
            <p:cNvSpPr>
              <a:spLocks noChangeShapeType="1"/>
            </p:cNvSpPr>
            <p:nvPr/>
          </p:nvSpPr>
          <p:spPr bwMode="auto">
            <a:xfrm flipH="1" flipV="1">
              <a:off x="1287" y="47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29" name="Line 481">
              <a:extLst>
                <a:ext uri="{FF2B5EF4-FFF2-40B4-BE49-F238E27FC236}">
                  <a16:creationId xmlns:a16="http://schemas.microsoft.com/office/drawing/2014/main" id="{92434588-C8DA-4669-AF21-6A5226E8C244}"/>
                </a:ext>
              </a:extLst>
            </p:cNvPr>
            <p:cNvSpPr>
              <a:spLocks noChangeShapeType="1"/>
            </p:cNvSpPr>
            <p:nvPr/>
          </p:nvSpPr>
          <p:spPr bwMode="auto">
            <a:xfrm flipH="1" flipV="1">
              <a:off x="1273" y="47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0" name="Line 482">
              <a:extLst>
                <a:ext uri="{FF2B5EF4-FFF2-40B4-BE49-F238E27FC236}">
                  <a16:creationId xmlns:a16="http://schemas.microsoft.com/office/drawing/2014/main" id="{3EDCCD21-CF9D-4C90-9D29-B6E5B87357BB}"/>
                </a:ext>
              </a:extLst>
            </p:cNvPr>
            <p:cNvSpPr>
              <a:spLocks noChangeShapeType="1"/>
            </p:cNvSpPr>
            <p:nvPr/>
          </p:nvSpPr>
          <p:spPr bwMode="auto">
            <a:xfrm flipH="1">
              <a:off x="1293" y="436"/>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1" name="Line 483">
              <a:extLst>
                <a:ext uri="{FF2B5EF4-FFF2-40B4-BE49-F238E27FC236}">
                  <a16:creationId xmlns:a16="http://schemas.microsoft.com/office/drawing/2014/main" id="{9390ABBA-72B4-4245-B590-C7D3A84778DB}"/>
                </a:ext>
              </a:extLst>
            </p:cNvPr>
            <p:cNvSpPr>
              <a:spLocks noChangeShapeType="1"/>
            </p:cNvSpPr>
            <p:nvPr/>
          </p:nvSpPr>
          <p:spPr bwMode="auto">
            <a:xfrm flipV="1">
              <a:off x="1271" y="427"/>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2" name="Line 484">
              <a:extLst>
                <a:ext uri="{FF2B5EF4-FFF2-40B4-BE49-F238E27FC236}">
                  <a16:creationId xmlns:a16="http://schemas.microsoft.com/office/drawing/2014/main" id="{F1DD8840-EE60-4EB3-A598-B2F372A2AB97}"/>
                </a:ext>
              </a:extLst>
            </p:cNvPr>
            <p:cNvSpPr>
              <a:spLocks noChangeShapeType="1"/>
            </p:cNvSpPr>
            <p:nvPr/>
          </p:nvSpPr>
          <p:spPr bwMode="auto">
            <a:xfrm flipV="1">
              <a:off x="1243" y="427"/>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3" name="Line 485">
              <a:extLst>
                <a:ext uri="{FF2B5EF4-FFF2-40B4-BE49-F238E27FC236}">
                  <a16:creationId xmlns:a16="http://schemas.microsoft.com/office/drawing/2014/main" id="{5D511EC6-DF15-4F6F-87E5-D8A527845861}"/>
                </a:ext>
              </a:extLst>
            </p:cNvPr>
            <p:cNvSpPr>
              <a:spLocks noChangeShapeType="1"/>
            </p:cNvSpPr>
            <p:nvPr/>
          </p:nvSpPr>
          <p:spPr bwMode="auto">
            <a:xfrm flipH="1" flipV="1">
              <a:off x="1262" y="432"/>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4" name="Line 486">
              <a:extLst>
                <a:ext uri="{FF2B5EF4-FFF2-40B4-BE49-F238E27FC236}">
                  <a16:creationId xmlns:a16="http://schemas.microsoft.com/office/drawing/2014/main" id="{A4106761-1F16-4549-A74B-F779FC310420}"/>
                </a:ext>
              </a:extLst>
            </p:cNvPr>
            <p:cNvSpPr>
              <a:spLocks noChangeShapeType="1"/>
            </p:cNvSpPr>
            <p:nvPr/>
          </p:nvSpPr>
          <p:spPr bwMode="auto">
            <a:xfrm flipH="1" flipV="1">
              <a:off x="1280" y="438"/>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5" name="Line 487">
              <a:extLst>
                <a:ext uri="{FF2B5EF4-FFF2-40B4-BE49-F238E27FC236}">
                  <a16:creationId xmlns:a16="http://schemas.microsoft.com/office/drawing/2014/main" id="{43744825-7DA0-4FDB-BC52-C06AC5387A72}"/>
                </a:ext>
              </a:extLst>
            </p:cNvPr>
            <p:cNvSpPr>
              <a:spLocks noChangeShapeType="1"/>
            </p:cNvSpPr>
            <p:nvPr/>
          </p:nvSpPr>
          <p:spPr bwMode="auto">
            <a:xfrm flipV="1">
              <a:off x="1275" y="459"/>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6" name="Line 488">
              <a:extLst>
                <a:ext uri="{FF2B5EF4-FFF2-40B4-BE49-F238E27FC236}">
                  <a16:creationId xmlns:a16="http://schemas.microsoft.com/office/drawing/2014/main" id="{DE25EE4C-C909-46E0-AD04-699DF59B1A84}"/>
                </a:ext>
              </a:extLst>
            </p:cNvPr>
            <p:cNvSpPr>
              <a:spLocks noChangeShapeType="1"/>
            </p:cNvSpPr>
            <p:nvPr/>
          </p:nvSpPr>
          <p:spPr bwMode="auto">
            <a:xfrm flipV="1">
              <a:off x="1268" y="441"/>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7" name="Line 489">
              <a:extLst>
                <a:ext uri="{FF2B5EF4-FFF2-40B4-BE49-F238E27FC236}">
                  <a16:creationId xmlns:a16="http://schemas.microsoft.com/office/drawing/2014/main" id="{ECAE818B-CC22-406D-99BD-63DF14F98B9F}"/>
                </a:ext>
              </a:extLst>
            </p:cNvPr>
            <p:cNvSpPr>
              <a:spLocks noChangeShapeType="1"/>
            </p:cNvSpPr>
            <p:nvPr/>
          </p:nvSpPr>
          <p:spPr bwMode="auto">
            <a:xfrm flipV="1">
              <a:off x="1241" y="43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8" name="Line 490">
              <a:extLst>
                <a:ext uri="{FF2B5EF4-FFF2-40B4-BE49-F238E27FC236}">
                  <a16:creationId xmlns:a16="http://schemas.microsoft.com/office/drawing/2014/main" id="{5CD8D6BA-BB0C-4932-814F-725802B08DA1}"/>
                </a:ext>
              </a:extLst>
            </p:cNvPr>
            <p:cNvSpPr>
              <a:spLocks noChangeShapeType="1"/>
            </p:cNvSpPr>
            <p:nvPr/>
          </p:nvSpPr>
          <p:spPr bwMode="auto">
            <a:xfrm flipV="1">
              <a:off x="1268" y="382"/>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39" name="Line 491">
              <a:extLst>
                <a:ext uri="{FF2B5EF4-FFF2-40B4-BE49-F238E27FC236}">
                  <a16:creationId xmlns:a16="http://schemas.microsoft.com/office/drawing/2014/main" id="{3FF93608-77D7-459A-9E15-61BDEB32F734}"/>
                </a:ext>
              </a:extLst>
            </p:cNvPr>
            <p:cNvSpPr>
              <a:spLocks noChangeShapeType="1"/>
            </p:cNvSpPr>
            <p:nvPr/>
          </p:nvSpPr>
          <p:spPr bwMode="auto">
            <a:xfrm flipV="1">
              <a:off x="1309" y="323"/>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0" name="Line 492">
              <a:extLst>
                <a:ext uri="{FF2B5EF4-FFF2-40B4-BE49-F238E27FC236}">
                  <a16:creationId xmlns:a16="http://schemas.microsoft.com/office/drawing/2014/main" id="{387FF326-9A35-42A4-8FFA-32AC8AEFBA09}"/>
                </a:ext>
              </a:extLst>
            </p:cNvPr>
            <p:cNvSpPr>
              <a:spLocks noChangeShapeType="1"/>
            </p:cNvSpPr>
            <p:nvPr/>
          </p:nvSpPr>
          <p:spPr bwMode="auto">
            <a:xfrm flipV="1">
              <a:off x="1287" y="318"/>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1" name="Line 493">
              <a:extLst>
                <a:ext uri="{FF2B5EF4-FFF2-40B4-BE49-F238E27FC236}">
                  <a16:creationId xmlns:a16="http://schemas.microsoft.com/office/drawing/2014/main" id="{A38AF2FA-ADB3-475A-B8F4-A373B98C03C0}"/>
                </a:ext>
              </a:extLst>
            </p:cNvPr>
            <p:cNvSpPr>
              <a:spLocks noChangeShapeType="1"/>
            </p:cNvSpPr>
            <p:nvPr/>
          </p:nvSpPr>
          <p:spPr bwMode="auto">
            <a:xfrm flipV="1">
              <a:off x="1296" y="400"/>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2" name="Line 494">
              <a:extLst>
                <a:ext uri="{FF2B5EF4-FFF2-40B4-BE49-F238E27FC236}">
                  <a16:creationId xmlns:a16="http://schemas.microsoft.com/office/drawing/2014/main" id="{17E71F71-5D47-434E-8ED5-5C19B020D216}"/>
                </a:ext>
              </a:extLst>
            </p:cNvPr>
            <p:cNvSpPr>
              <a:spLocks noChangeShapeType="1"/>
            </p:cNvSpPr>
            <p:nvPr/>
          </p:nvSpPr>
          <p:spPr bwMode="auto">
            <a:xfrm flipH="1" flipV="1">
              <a:off x="1271" y="37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3" name="Line 495">
              <a:extLst>
                <a:ext uri="{FF2B5EF4-FFF2-40B4-BE49-F238E27FC236}">
                  <a16:creationId xmlns:a16="http://schemas.microsoft.com/office/drawing/2014/main" id="{0C030EA7-E9DE-45CF-9F39-78027EB1DD93}"/>
                </a:ext>
              </a:extLst>
            </p:cNvPr>
            <p:cNvSpPr>
              <a:spLocks noChangeShapeType="1"/>
            </p:cNvSpPr>
            <p:nvPr/>
          </p:nvSpPr>
          <p:spPr bwMode="auto">
            <a:xfrm flipH="1" flipV="1">
              <a:off x="1293" y="330"/>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4" name="Line 496">
              <a:extLst>
                <a:ext uri="{FF2B5EF4-FFF2-40B4-BE49-F238E27FC236}">
                  <a16:creationId xmlns:a16="http://schemas.microsoft.com/office/drawing/2014/main" id="{DBEE54B5-1977-472B-8E68-01B33E5C619A}"/>
                </a:ext>
              </a:extLst>
            </p:cNvPr>
            <p:cNvSpPr>
              <a:spLocks noChangeShapeType="1"/>
            </p:cNvSpPr>
            <p:nvPr/>
          </p:nvSpPr>
          <p:spPr bwMode="auto">
            <a:xfrm flipH="1" flipV="1">
              <a:off x="1291" y="334"/>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5" name="Line 497">
              <a:extLst>
                <a:ext uri="{FF2B5EF4-FFF2-40B4-BE49-F238E27FC236}">
                  <a16:creationId xmlns:a16="http://schemas.microsoft.com/office/drawing/2014/main" id="{1955E0FF-F472-4EA8-BE0F-E32870B25C5B}"/>
                </a:ext>
              </a:extLst>
            </p:cNvPr>
            <p:cNvSpPr>
              <a:spLocks noChangeShapeType="1"/>
            </p:cNvSpPr>
            <p:nvPr/>
          </p:nvSpPr>
          <p:spPr bwMode="auto">
            <a:xfrm flipV="1">
              <a:off x="1323" y="34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6" name="Line 498">
              <a:extLst>
                <a:ext uri="{FF2B5EF4-FFF2-40B4-BE49-F238E27FC236}">
                  <a16:creationId xmlns:a16="http://schemas.microsoft.com/office/drawing/2014/main" id="{DDA8A50F-D50E-422C-BA84-3F7B29944C59}"/>
                </a:ext>
              </a:extLst>
            </p:cNvPr>
            <p:cNvSpPr>
              <a:spLocks noChangeShapeType="1"/>
            </p:cNvSpPr>
            <p:nvPr/>
          </p:nvSpPr>
          <p:spPr bwMode="auto">
            <a:xfrm flipV="1">
              <a:off x="1337" y="34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7" name="Line 499">
              <a:extLst>
                <a:ext uri="{FF2B5EF4-FFF2-40B4-BE49-F238E27FC236}">
                  <a16:creationId xmlns:a16="http://schemas.microsoft.com/office/drawing/2014/main" id="{0CF8AD5D-490B-4231-A4A2-F96EF488CE2D}"/>
                </a:ext>
              </a:extLst>
            </p:cNvPr>
            <p:cNvSpPr>
              <a:spLocks noChangeShapeType="1"/>
            </p:cNvSpPr>
            <p:nvPr/>
          </p:nvSpPr>
          <p:spPr bwMode="auto">
            <a:xfrm flipH="1">
              <a:off x="1330" y="364"/>
              <a:ext cx="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8" name="Line 500">
              <a:extLst>
                <a:ext uri="{FF2B5EF4-FFF2-40B4-BE49-F238E27FC236}">
                  <a16:creationId xmlns:a16="http://schemas.microsoft.com/office/drawing/2014/main" id="{E785779F-FC11-4B23-BB00-B35D9BC462E1}"/>
                </a:ext>
              </a:extLst>
            </p:cNvPr>
            <p:cNvSpPr>
              <a:spLocks noChangeShapeType="1"/>
            </p:cNvSpPr>
            <p:nvPr/>
          </p:nvSpPr>
          <p:spPr bwMode="auto">
            <a:xfrm flipH="1" flipV="1">
              <a:off x="1318" y="398"/>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49" name="Line 501">
              <a:extLst>
                <a:ext uri="{FF2B5EF4-FFF2-40B4-BE49-F238E27FC236}">
                  <a16:creationId xmlns:a16="http://schemas.microsoft.com/office/drawing/2014/main" id="{F52F2D51-0C32-4B1A-9D7C-F6495259D11B}"/>
                </a:ext>
              </a:extLst>
            </p:cNvPr>
            <p:cNvSpPr>
              <a:spLocks noChangeShapeType="1"/>
            </p:cNvSpPr>
            <p:nvPr/>
          </p:nvSpPr>
          <p:spPr bwMode="auto">
            <a:xfrm flipH="1" flipV="1">
              <a:off x="1303" y="395"/>
              <a:ext cx="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0" name="Line 502">
              <a:extLst>
                <a:ext uri="{FF2B5EF4-FFF2-40B4-BE49-F238E27FC236}">
                  <a16:creationId xmlns:a16="http://schemas.microsoft.com/office/drawing/2014/main" id="{5BBEAE4C-9747-4956-A682-D539C6C669A2}"/>
                </a:ext>
              </a:extLst>
            </p:cNvPr>
            <p:cNvSpPr>
              <a:spLocks noChangeShapeType="1"/>
            </p:cNvSpPr>
            <p:nvPr/>
          </p:nvSpPr>
          <p:spPr bwMode="auto">
            <a:xfrm flipH="1">
              <a:off x="1325" y="361"/>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1" name="Line 503">
              <a:extLst>
                <a:ext uri="{FF2B5EF4-FFF2-40B4-BE49-F238E27FC236}">
                  <a16:creationId xmlns:a16="http://schemas.microsoft.com/office/drawing/2014/main" id="{AA018A06-498A-4134-AD22-53C194D0B42D}"/>
                </a:ext>
              </a:extLst>
            </p:cNvPr>
            <p:cNvSpPr>
              <a:spLocks noChangeShapeType="1"/>
            </p:cNvSpPr>
            <p:nvPr/>
          </p:nvSpPr>
          <p:spPr bwMode="auto">
            <a:xfrm flipV="1">
              <a:off x="1300" y="350"/>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2" name="Line 504">
              <a:extLst>
                <a:ext uri="{FF2B5EF4-FFF2-40B4-BE49-F238E27FC236}">
                  <a16:creationId xmlns:a16="http://schemas.microsoft.com/office/drawing/2014/main" id="{1FE01726-BF1E-40EA-90B4-5B06A56E796B}"/>
                </a:ext>
              </a:extLst>
            </p:cNvPr>
            <p:cNvSpPr>
              <a:spLocks noChangeShapeType="1"/>
            </p:cNvSpPr>
            <p:nvPr/>
          </p:nvSpPr>
          <p:spPr bwMode="auto">
            <a:xfrm flipV="1">
              <a:off x="1275" y="350"/>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3" name="Line 505">
              <a:extLst>
                <a:ext uri="{FF2B5EF4-FFF2-40B4-BE49-F238E27FC236}">
                  <a16:creationId xmlns:a16="http://schemas.microsoft.com/office/drawing/2014/main" id="{FBD64E80-655F-4A83-9D58-8FF948ED1076}"/>
                </a:ext>
              </a:extLst>
            </p:cNvPr>
            <p:cNvSpPr>
              <a:spLocks noChangeShapeType="1"/>
            </p:cNvSpPr>
            <p:nvPr/>
          </p:nvSpPr>
          <p:spPr bwMode="auto">
            <a:xfrm flipH="1" flipV="1">
              <a:off x="1291" y="357"/>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4" name="Line 506">
              <a:extLst>
                <a:ext uri="{FF2B5EF4-FFF2-40B4-BE49-F238E27FC236}">
                  <a16:creationId xmlns:a16="http://schemas.microsoft.com/office/drawing/2014/main" id="{2F46D2A8-22AA-4697-A363-17771B076096}"/>
                </a:ext>
              </a:extLst>
            </p:cNvPr>
            <p:cNvSpPr>
              <a:spLocks noChangeShapeType="1"/>
            </p:cNvSpPr>
            <p:nvPr/>
          </p:nvSpPr>
          <p:spPr bwMode="auto">
            <a:xfrm flipH="1" flipV="1">
              <a:off x="1309" y="364"/>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5" name="Line 507">
              <a:extLst>
                <a:ext uri="{FF2B5EF4-FFF2-40B4-BE49-F238E27FC236}">
                  <a16:creationId xmlns:a16="http://schemas.microsoft.com/office/drawing/2014/main" id="{446CEEE7-6831-40B2-920E-4ACEA4AE322D}"/>
                </a:ext>
              </a:extLst>
            </p:cNvPr>
            <p:cNvSpPr>
              <a:spLocks noChangeShapeType="1"/>
            </p:cNvSpPr>
            <p:nvPr/>
          </p:nvSpPr>
          <p:spPr bwMode="auto">
            <a:xfrm flipV="1">
              <a:off x="1307" y="38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6" name="Line 508">
              <a:extLst>
                <a:ext uri="{FF2B5EF4-FFF2-40B4-BE49-F238E27FC236}">
                  <a16:creationId xmlns:a16="http://schemas.microsoft.com/office/drawing/2014/main" id="{9BFE6E3F-0848-4109-8AFB-80A95D64FC05}"/>
                </a:ext>
              </a:extLst>
            </p:cNvPr>
            <p:cNvSpPr>
              <a:spLocks noChangeShapeType="1"/>
            </p:cNvSpPr>
            <p:nvPr/>
          </p:nvSpPr>
          <p:spPr bwMode="auto">
            <a:xfrm>
              <a:off x="1300" y="375"/>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7" name="Line 509">
              <a:extLst>
                <a:ext uri="{FF2B5EF4-FFF2-40B4-BE49-F238E27FC236}">
                  <a16:creationId xmlns:a16="http://schemas.microsoft.com/office/drawing/2014/main" id="{47963865-BF02-46C9-BBAF-5477D6827694}"/>
                </a:ext>
              </a:extLst>
            </p:cNvPr>
            <p:cNvSpPr>
              <a:spLocks noChangeShapeType="1"/>
            </p:cNvSpPr>
            <p:nvPr/>
          </p:nvSpPr>
          <p:spPr bwMode="auto">
            <a:xfrm flipH="1" flipV="1">
              <a:off x="1280" y="364"/>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8" name="Line 510">
              <a:extLst>
                <a:ext uri="{FF2B5EF4-FFF2-40B4-BE49-F238E27FC236}">
                  <a16:creationId xmlns:a16="http://schemas.microsoft.com/office/drawing/2014/main" id="{0383805C-4CD1-4290-A76B-4197C6A08DDF}"/>
                </a:ext>
              </a:extLst>
            </p:cNvPr>
            <p:cNvSpPr>
              <a:spLocks noChangeShapeType="1"/>
            </p:cNvSpPr>
            <p:nvPr/>
          </p:nvSpPr>
          <p:spPr bwMode="auto">
            <a:xfrm flipV="1">
              <a:off x="1282" y="377"/>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59" name="Line 511">
              <a:extLst>
                <a:ext uri="{FF2B5EF4-FFF2-40B4-BE49-F238E27FC236}">
                  <a16:creationId xmlns:a16="http://schemas.microsoft.com/office/drawing/2014/main" id="{B1A43377-3C46-4743-9CDB-29BF5A970F81}"/>
                </a:ext>
              </a:extLst>
            </p:cNvPr>
            <p:cNvSpPr>
              <a:spLocks noChangeShapeType="1"/>
            </p:cNvSpPr>
            <p:nvPr/>
          </p:nvSpPr>
          <p:spPr bwMode="auto">
            <a:xfrm flipH="1">
              <a:off x="1289" y="38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0" name="Line 512">
              <a:extLst>
                <a:ext uri="{FF2B5EF4-FFF2-40B4-BE49-F238E27FC236}">
                  <a16:creationId xmlns:a16="http://schemas.microsoft.com/office/drawing/2014/main" id="{F5FAADCE-7FFA-4291-8A0B-DD5E82AEC0B7}"/>
                </a:ext>
              </a:extLst>
            </p:cNvPr>
            <p:cNvSpPr>
              <a:spLocks noChangeShapeType="1"/>
            </p:cNvSpPr>
            <p:nvPr/>
          </p:nvSpPr>
          <p:spPr bwMode="auto">
            <a:xfrm flipV="1">
              <a:off x="1309" y="3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1" name="Line 513">
              <a:extLst>
                <a:ext uri="{FF2B5EF4-FFF2-40B4-BE49-F238E27FC236}">
                  <a16:creationId xmlns:a16="http://schemas.microsoft.com/office/drawing/2014/main" id="{CCC23BF0-D383-4090-9D77-3EA5E5174962}"/>
                </a:ext>
              </a:extLst>
            </p:cNvPr>
            <p:cNvSpPr>
              <a:spLocks noChangeShapeType="1"/>
            </p:cNvSpPr>
            <p:nvPr/>
          </p:nvSpPr>
          <p:spPr bwMode="auto">
            <a:xfrm flipV="1">
              <a:off x="1280" y="398"/>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2" name="Line 514">
              <a:extLst>
                <a:ext uri="{FF2B5EF4-FFF2-40B4-BE49-F238E27FC236}">
                  <a16:creationId xmlns:a16="http://schemas.microsoft.com/office/drawing/2014/main" id="{A872E013-8D7E-4286-852D-1346E410BC95}"/>
                </a:ext>
              </a:extLst>
            </p:cNvPr>
            <p:cNvSpPr>
              <a:spLocks noChangeShapeType="1"/>
            </p:cNvSpPr>
            <p:nvPr/>
          </p:nvSpPr>
          <p:spPr bwMode="auto">
            <a:xfrm>
              <a:off x="1271" y="45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3" name="Line 515">
              <a:extLst>
                <a:ext uri="{FF2B5EF4-FFF2-40B4-BE49-F238E27FC236}">
                  <a16:creationId xmlns:a16="http://schemas.microsoft.com/office/drawing/2014/main" id="{6B390723-9619-4897-AEA8-EC5303B1AC93}"/>
                </a:ext>
              </a:extLst>
            </p:cNvPr>
            <p:cNvSpPr>
              <a:spLocks noChangeShapeType="1"/>
            </p:cNvSpPr>
            <p:nvPr/>
          </p:nvSpPr>
          <p:spPr bwMode="auto">
            <a:xfrm>
              <a:off x="1243" y="45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4" name="Line 516">
              <a:extLst>
                <a:ext uri="{FF2B5EF4-FFF2-40B4-BE49-F238E27FC236}">
                  <a16:creationId xmlns:a16="http://schemas.microsoft.com/office/drawing/2014/main" id="{54C2C4B5-72EB-499D-9E9E-20D11AC30EC6}"/>
                </a:ext>
              </a:extLst>
            </p:cNvPr>
            <p:cNvSpPr>
              <a:spLocks noChangeShapeType="1"/>
            </p:cNvSpPr>
            <p:nvPr/>
          </p:nvSpPr>
          <p:spPr bwMode="auto">
            <a:xfrm flipH="1" flipV="1">
              <a:off x="1328" y="332"/>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5" name="Line 517">
              <a:extLst>
                <a:ext uri="{FF2B5EF4-FFF2-40B4-BE49-F238E27FC236}">
                  <a16:creationId xmlns:a16="http://schemas.microsoft.com/office/drawing/2014/main" id="{8EACD875-D944-48A4-A079-446E9DAF6384}"/>
                </a:ext>
              </a:extLst>
            </p:cNvPr>
            <p:cNvSpPr>
              <a:spLocks noChangeShapeType="1"/>
            </p:cNvSpPr>
            <p:nvPr/>
          </p:nvSpPr>
          <p:spPr bwMode="auto">
            <a:xfrm>
              <a:off x="1298" y="3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6" name="Line 518">
              <a:extLst>
                <a:ext uri="{FF2B5EF4-FFF2-40B4-BE49-F238E27FC236}">
                  <a16:creationId xmlns:a16="http://schemas.microsoft.com/office/drawing/2014/main" id="{66FAE828-A774-425C-9339-800583608454}"/>
                </a:ext>
              </a:extLst>
            </p:cNvPr>
            <p:cNvSpPr>
              <a:spLocks noChangeShapeType="1"/>
            </p:cNvSpPr>
            <p:nvPr/>
          </p:nvSpPr>
          <p:spPr bwMode="auto">
            <a:xfrm>
              <a:off x="1348" y="25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7" name="Line 519">
              <a:extLst>
                <a:ext uri="{FF2B5EF4-FFF2-40B4-BE49-F238E27FC236}">
                  <a16:creationId xmlns:a16="http://schemas.microsoft.com/office/drawing/2014/main" id="{FD614BCE-5DE9-40A5-B37B-59CA2AD83906}"/>
                </a:ext>
              </a:extLst>
            </p:cNvPr>
            <p:cNvSpPr>
              <a:spLocks noChangeShapeType="1"/>
            </p:cNvSpPr>
            <p:nvPr/>
          </p:nvSpPr>
          <p:spPr bwMode="auto">
            <a:xfrm>
              <a:off x="1339" y="330"/>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8" name="Line 520">
              <a:extLst>
                <a:ext uri="{FF2B5EF4-FFF2-40B4-BE49-F238E27FC236}">
                  <a16:creationId xmlns:a16="http://schemas.microsoft.com/office/drawing/2014/main" id="{2418678B-55F5-42FF-BFE2-87C7D54B3278}"/>
                </a:ext>
              </a:extLst>
            </p:cNvPr>
            <p:cNvSpPr>
              <a:spLocks noChangeShapeType="1"/>
            </p:cNvSpPr>
            <p:nvPr/>
          </p:nvSpPr>
          <p:spPr bwMode="auto">
            <a:xfrm flipH="1">
              <a:off x="1298" y="302"/>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69" name="Line 521">
              <a:extLst>
                <a:ext uri="{FF2B5EF4-FFF2-40B4-BE49-F238E27FC236}">
                  <a16:creationId xmlns:a16="http://schemas.microsoft.com/office/drawing/2014/main" id="{0DCE7B28-F7EE-4200-B962-7A39E2BC9E90}"/>
                </a:ext>
              </a:extLst>
            </p:cNvPr>
            <p:cNvSpPr>
              <a:spLocks noChangeShapeType="1"/>
            </p:cNvSpPr>
            <p:nvPr/>
          </p:nvSpPr>
          <p:spPr bwMode="auto">
            <a:xfrm flipH="1" flipV="1">
              <a:off x="1359" y="257"/>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0" name="Line 522">
              <a:extLst>
                <a:ext uri="{FF2B5EF4-FFF2-40B4-BE49-F238E27FC236}">
                  <a16:creationId xmlns:a16="http://schemas.microsoft.com/office/drawing/2014/main" id="{A596D8F2-F1B4-49EE-AC1F-E668CB3AAD8D}"/>
                </a:ext>
              </a:extLst>
            </p:cNvPr>
            <p:cNvSpPr>
              <a:spLocks noChangeShapeType="1"/>
            </p:cNvSpPr>
            <p:nvPr/>
          </p:nvSpPr>
          <p:spPr bwMode="auto">
            <a:xfrm flipV="1">
              <a:off x="1330" y="250"/>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1" name="Line 523">
              <a:extLst>
                <a:ext uri="{FF2B5EF4-FFF2-40B4-BE49-F238E27FC236}">
                  <a16:creationId xmlns:a16="http://schemas.microsoft.com/office/drawing/2014/main" id="{67D18690-AC67-451C-8C86-9824B20DBECD}"/>
                </a:ext>
              </a:extLst>
            </p:cNvPr>
            <p:cNvSpPr>
              <a:spLocks noChangeShapeType="1"/>
            </p:cNvSpPr>
            <p:nvPr/>
          </p:nvSpPr>
          <p:spPr bwMode="auto">
            <a:xfrm flipV="1">
              <a:off x="1316" y="255"/>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2" name="Line 524">
              <a:extLst>
                <a:ext uri="{FF2B5EF4-FFF2-40B4-BE49-F238E27FC236}">
                  <a16:creationId xmlns:a16="http://schemas.microsoft.com/office/drawing/2014/main" id="{64CC9E7A-3D79-4A8A-A94F-2A481489A3CB}"/>
                </a:ext>
              </a:extLst>
            </p:cNvPr>
            <p:cNvSpPr>
              <a:spLocks noChangeShapeType="1"/>
            </p:cNvSpPr>
            <p:nvPr/>
          </p:nvSpPr>
          <p:spPr bwMode="auto">
            <a:xfrm flipH="1" flipV="1">
              <a:off x="1325" y="266"/>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3" name="Line 525">
              <a:extLst>
                <a:ext uri="{FF2B5EF4-FFF2-40B4-BE49-F238E27FC236}">
                  <a16:creationId xmlns:a16="http://schemas.microsoft.com/office/drawing/2014/main" id="{EFC1E280-853A-4B9B-8100-A05C2AAF7DD5}"/>
                </a:ext>
              </a:extLst>
            </p:cNvPr>
            <p:cNvSpPr>
              <a:spLocks noChangeShapeType="1"/>
            </p:cNvSpPr>
            <p:nvPr/>
          </p:nvSpPr>
          <p:spPr bwMode="auto">
            <a:xfrm flipH="1">
              <a:off x="1359" y="266"/>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4" name="Line 526">
              <a:extLst>
                <a:ext uri="{FF2B5EF4-FFF2-40B4-BE49-F238E27FC236}">
                  <a16:creationId xmlns:a16="http://schemas.microsoft.com/office/drawing/2014/main" id="{93957E29-1CB3-4508-ACEC-2F646C3BDD7B}"/>
                </a:ext>
              </a:extLst>
            </p:cNvPr>
            <p:cNvSpPr>
              <a:spLocks noChangeShapeType="1"/>
            </p:cNvSpPr>
            <p:nvPr/>
          </p:nvSpPr>
          <p:spPr bwMode="auto">
            <a:xfrm>
              <a:off x="1357" y="27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5" name="Line 527">
              <a:extLst>
                <a:ext uri="{FF2B5EF4-FFF2-40B4-BE49-F238E27FC236}">
                  <a16:creationId xmlns:a16="http://schemas.microsoft.com/office/drawing/2014/main" id="{2F016A91-31FD-4C92-A40E-0A90372EEBE9}"/>
                </a:ext>
              </a:extLst>
            </p:cNvPr>
            <p:cNvSpPr>
              <a:spLocks noChangeShapeType="1"/>
            </p:cNvSpPr>
            <p:nvPr/>
          </p:nvSpPr>
          <p:spPr bwMode="auto">
            <a:xfrm flipH="1">
              <a:off x="1359" y="289"/>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6" name="Line 528">
              <a:extLst>
                <a:ext uri="{FF2B5EF4-FFF2-40B4-BE49-F238E27FC236}">
                  <a16:creationId xmlns:a16="http://schemas.microsoft.com/office/drawing/2014/main" id="{AC37E840-439A-408A-9C0D-69966C74D202}"/>
                </a:ext>
              </a:extLst>
            </p:cNvPr>
            <p:cNvSpPr>
              <a:spLocks noChangeShapeType="1"/>
            </p:cNvSpPr>
            <p:nvPr/>
          </p:nvSpPr>
          <p:spPr bwMode="auto">
            <a:xfrm flipV="1">
              <a:off x="1343" y="323"/>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7" name="Line 529">
              <a:extLst>
                <a:ext uri="{FF2B5EF4-FFF2-40B4-BE49-F238E27FC236}">
                  <a16:creationId xmlns:a16="http://schemas.microsoft.com/office/drawing/2014/main" id="{AD9C781B-2278-4CAE-B786-22EBC85FB153}"/>
                </a:ext>
              </a:extLst>
            </p:cNvPr>
            <p:cNvSpPr>
              <a:spLocks noChangeShapeType="1"/>
            </p:cNvSpPr>
            <p:nvPr/>
          </p:nvSpPr>
          <p:spPr bwMode="auto">
            <a:xfrm flipH="1" flipV="1">
              <a:off x="1346" y="311"/>
              <a:ext cx="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8" name="Line 530">
              <a:extLst>
                <a:ext uri="{FF2B5EF4-FFF2-40B4-BE49-F238E27FC236}">
                  <a16:creationId xmlns:a16="http://schemas.microsoft.com/office/drawing/2014/main" id="{3DD33686-D39F-4867-894A-97AFAD51549A}"/>
                </a:ext>
              </a:extLst>
            </p:cNvPr>
            <p:cNvSpPr>
              <a:spLocks noChangeShapeType="1"/>
            </p:cNvSpPr>
            <p:nvPr/>
          </p:nvSpPr>
          <p:spPr bwMode="auto">
            <a:xfrm flipV="1">
              <a:off x="1346" y="284"/>
              <a:ext cx="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79" name="Line 531">
              <a:extLst>
                <a:ext uri="{FF2B5EF4-FFF2-40B4-BE49-F238E27FC236}">
                  <a16:creationId xmlns:a16="http://schemas.microsoft.com/office/drawing/2014/main" id="{4C3D6AD4-CDC2-416A-8F3E-557545D2B97C}"/>
                </a:ext>
              </a:extLst>
            </p:cNvPr>
            <p:cNvSpPr>
              <a:spLocks noChangeShapeType="1"/>
            </p:cNvSpPr>
            <p:nvPr/>
          </p:nvSpPr>
          <p:spPr bwMode="auto">
            <a:xfrm>
              <a:off x="1323" y="273"/>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0" name="Line 532">
              <a:extLst>
                <a:ext uri="{FF2B5EF4-FFF2-40B4-BE49-F238E27FC236}">
                  <a16:creationId xmlns:a16="http://schemas.microsoft.com/office/drawing/2014/main" id="{D63FEF91-CD6A-422A-BD9E-6C6BC29DAC0A}"/>
                </a:ext>
              </a:extLst>
            </p:cNvPr>
            <p:cNvSpPr>
              <a:spLocks noChangeShapeType="1"/>
            </p:cNvSpPr>
            <p:nvPr/>
          </p:nvSpPr>
          <p:spPr bwMode="auto">
            <a:xfrm flipH="1" flipV="1">
              <a:off x="1307" y="280"/>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1" name="Line 533">
              <a:extLst>
                <a:ext uri="{FF2B5EF4-FFF2-40B4-BE49-F238E27FC236}">
                  <a16:creationId xmlns:a16="http://schemas.microsoft.com/office/drawing/2014/main" id="{521C0724-F873-43E5-A9EA-F33CD5F312E2}"/>
                </a:ext>
              </a:extLst>
            </p:cNvPr>
            <p:cNvSpPr>
              <a:spLocks noChangeShapeType="1"/>
            </p:cNvSpPr>
            <p:nvPr/>
          </p:nvSpPr>
          <p:spPr bwMode="auto">
            <a:xfrm flipH="1">
              <a:off x="1332" y="282"/>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2" name="Line 534">
              <a:extLst>
                <a:ext uri="{FF2B5EF4-FFF2-40B4-BE49-F238E27FC236}">
                  <a16:creationId xmlns:a16="http://schemas.microsoft.com/office/drawing/2014/main" id="{356DBF98-146A-4757-88AF-727DBC2B21DD}"/>
                </a:ext>
              </a:extLst>
            </p:cNvPr>
            <p:cNvSpPr>
              <a:spLocks noChangeShapeType="1"/>
            </p:cNvSpPr>
            <p:nvPr/>
          </p:nvSpPr>
          <p:spPr bwMode="auto">
            <a:xfrm flipV="1">
              <a:off x="1337" y="296"/>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3" name="Line 535">
              <a:extLst>
                <a:ext uri="{FF2B5EF4-FFF2-40B4-BE49-F238E27FC236}">
                  <a16:creationId xmlns:a16="http://schemas.microsoft.com/office/drawing/2014/main" id="{C499C8FD-F934-4D1F-B4B1-8D06DA870B2B}"/>
                </a:ext>
              </a:extLst>
            </p:cNvPr>
            <p:cNvSpPr>
              <a:spLocks noChangeShapeType="1"/>
            </p:cNvSpPr>
            <p:nvPr/>
          </p:nvSpPr>
          <p:spPr bwMode="auto">
            <a:xfrm>
              <a:off x="1325" y="31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4" name="Line 536">
              <a:extLst>
                <a:ext uri="{FF2B5EF4-FFF2-40B4-BE49-F238E27FC236}">
                  <a16:creationId xmlns:a16="http://schemas.microsoft.com/office/drawing/2014/main" id="{38E70AE5-C217-4A52-9EE9-FC3F573E4438}"/>
                </a:ext>
              </a:extLst>
            </p:cNvPr>
            <p:cNvSpPr>
              <a:spLocks noChangeShapeType="1"/>
            </p:cNvSpPr>
            <p:nvPr/>
          </p:nvSpPr>
          <p:spPr bwMode="auto">
            <a:xfrm flipV="1">
              <a:off x="1330" y="289"/>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5" name="Line 537">
              <a:extLst>
                <a:ext uri="{FF2B5EF4-FFF2-40B4-BE49-F238E27FC236}">
                  <a16:creationId xmlns:a16="http://schemas.microsoft.com/office/drawing/2014/main" id="{FB26CC5D-489B-4513-B2F3-281297F109D2}"/>
                </a:ext>
              </a:extLst>
            </p:cNvPr>
            <p:cNvSpPr>
              <a:spLocks noChangeShapeType="1"/>
            </p:cNvSpPr>
            <p:nvPr/>
          </p:nvSpPr>
          <p:spPr bwMode="auto">
            <a:xfrm flipV="1">
              <a:off x="1303" y="286"/>
              <a:ext cx="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6" name="Line 538">
              <a:extLst>
                <a:ext uri="{FF2B5EF4-FFF2-40B4-BE49-F238E27FC236}">
                  <a16:creationId xmlns:a16="http://schemas.microsoft.com/office/drawing/2014/main" id="{7185C8AF-654F-4E20-BA6A-5F7E6FC7352E}"/>
                </a:ext>
              </a:extLst>
            </p:cNvPr>
            <p:cNvSpPr>
              <a:spLocks noChangeShapeType="1"/>
            </p:cNvSpPr>
            <p:nvPr/>
          </p:nvSpPr>
          <p:spPr bwMode="auto">
            <a:xfrm>
              <a:off x="1305" y="305"/>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7" name="Line 539">
              <a:extLst>
                <a:ext uri="{FF2B5EF4-FFF2-40B4-BE49-F238E27FC236}">
                  <a16:creationId xmlns:a16="http://schemas.microsoft.com/office/drawing/2014/main" id="{05D8817D-3B3D-40A2-BB4B-70052E0F747D}"/>
                </a:ext>
              </a:extLst>
            </p:cNvPr>
            <p:cNvSpPr>
              <a:spLocks noChangeShapeType="1"/>
            </p:cNvSpPr>
            <p:nvPr/>
          </p:nvSpPr>
          <p:spPr bwMode="auto">
            <a:xfrm flipH="1" flipV="1">
              <a:off x="1316" y="309"/>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8" name="Line 540">
              <a:extLst>
                <a:ext uri="{FF2B5EF4-FFF2-40B4-BE49-F238E27FC236}">
                  <a16:creationId xmlns:a16="http://schemas.microsoft.com/office/drawing/2014/main" id="{BDC49D85-5C61-4C0E-8181-C087644BEF79}"/>
                </a:ext>
              </a:extLst>
            </p:cNvPr>
            <p:cNvSpPr>
              <a:spLocks noChangeShapeType="1"/>
            </p:cNvSpPr>
            <p:nvPr/>
          </p:nvSpPr>
          <p:spPr bwMode="auto">
            <a:xfrm flipV="1">
              <a:off x="1221" y="48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89" name="Line 541">
              <a:extLst>
                <a:ext uri="{FF2B5EF4-FFF2-40B4-BE49-F238E27FC236}">
                  <a16:creationId xmlns:a16="http://schemas.microsoft.com/office/drawing/2014/main" id="{ADE4DD52-A802-44BA-80A5-B7D0A92C6CC9}"/>
                </a:ext>
              </a:extLst>
            </p:cNvPr>
            <p:cNvSpPr>
              <a:spLocks noChangeShapeType="1"/>
            </p:cNvSpPr>
            <p:nvPr/>
          </p:nvSpPr>
          <p:spPr bwMode="auto">
            <a:xfrm flipH="1" flipV="1">
              <a:off x="1273" y="477"/>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0" name="Line 542">
              <a:extLst>
                <a:ext uri="{FF2B5EF4-FFF2-40B4-BE49-F238E27FC236}">
                  <a16:creationId xmlns:a16="http://schemas.microsoft.com/office/drawing/2014/main" id="{4A652040-75C0-4630-B440-A29F97BEE209}"/>
                </a:ext>
              </a:extLst>
            </p:cNvPr>
            <p:cNvSpPr>
              <a:spLocks noChangeShapeType="1"/>
            </p:cNvSpPr>
            <p:nvPr/>
          </p:nvSpPr>
          <p:spPr bwMode="auto">
            <a:xfrm>
              <a:off x="1243" y="4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1" name="Line 543">
              <a:extLst>
                <a:ext uri="{FF2B5EF4-FFF2-40B4-BE49-F238E27FC236}">
                  <a16:creationId xmlns:a16="http://schemas.microsoft.com/office/drawing/2014/main" id="{19EBC3E2-A56B-4880-A164-900E89D17583}"/>
                </a:ext>
              </a:extLst>
            </p:cNvPr>
            <p:cNvSpPr>
              <a:spLocks noChangeShapeType="1"/>
            </p:cNvSpPr>
            <p:nvPr/>
          </p:nvSpPr>
          <p:spPr bwMode="auto">
            <a:xfrm flipV="1">
              <a:off x="1230" y="475"/>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2" name="Line 544">
              <a:extLst>
                <a:ext uri="{FF2B5EF4-FFF2-40B4-BE49-F238E27FC236}">
                  <a16:creationId xmlns:a16="http://schemas.microsoft.com/office/drawing/2014/main" id="{E72909A7-96A0-48C4-A17D-B9374B6C2D44}"/>
                </a:ext>
              </a:extLst>
            </p:cNvPr>
            <p:cNvSpPr>
              <a:spLocks noChangeShapeType="1"/>
            </p:cNvSpPr>
            <p:nvPr/>
          </p:nvSpPr>
          <p:spPr bwMode="auto">
            <a:xfrm flipH="1" flipV="1">
              <a:off x="1239" y="48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3" name="Line 545">
              <a:extLst>
                <a:ext uri="{FF2B5EF4-FFF2-40B4-BE49-F238E27FC236}">
                  <a16:creationId xmlns:a16="http://schemas.microsoft.com/office/drawing/2014/main" id="{493294DB-4AEA-4A7E-8451-8F2DA28AB201}"/>
                </a:ext>
              </a:extLst>
            </p:cNvPr>
            <p:cNvSpPr>
              <a:spLocks noChangeShapeType="1"/>
            </p:cNvSpPr>
            <p:nvPr/>
          </p:nvSpPr>
          <p:spPr bwMode="auto">
            <a:xfrm flipH="1">
              <a:off x="1273" y="486"/>
              <a:ext cx="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4" name="Line 546">
              <a:extLst>
                <a:ext uri="{FF2B5EF4-FFF2-40B4-BE49-F238E27FC236}">
                  <a16:creationId xmlns:a16="http://schemas.microsoft.com/office/drawing/2014/main" id="{59ED0C38-29C0-428A-B554-ECB62B497BD3}"/>
                </a:ext>
              </a:extLst>
            </p:cNvPr>
            <p:cNvSpPr>
              <a:spLocks noChangeShapeType="1"/>
            </p:cNvSpPr>
            <p:nvPr/>
          </p:nvSpPr>
          <p:spPr bwMode="auto">
            <a:xfrm>
              <a:off x="1257" y="488"/>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5" name="Line 547">
              <a:extLst>
                <a:ext uri="{FF2B5EF4-FFF2-40B4-BE49-F238E27FC236}">
                  <a16:creationId xmlns:a16="http://schemas.microsoft.com/office/drawing/2014/main" id="{C3351A97-1B90-4892-9762-FF588C2F94E4}"/>
                </a:ext>
              </a:extLst>
            </p:cNvPr>
            <p:cNvSpPr>
              <a:spLocks noChangeShapeType="1"/>
            </p:cNvSpPr>
            <p:nvPr/>
          </p:nvSpPr>
          <p:spPr bwMode="auto">
            <a:xfrm flipH="1">
              <a:off x="1262" y="515"/>
              <a:ext cx="6"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6" name="Line 548">
              <a:extLst>
                <a:ext uri="{FF2B5EF4-FFF2-40B4-BE49-F238E27FC236}">
                  <a16:creationId xmlns:a16="http://schemas.microsoft.com/office/drawing/2014/main" id="{A4391433-4C26-45FB-AD84-D54338057D16}"/>
                </a:ext>
              </a:extLst>
            </p:cNvPr>
            <p:cNvSpPr>
              <a:spLocks noChangeShapeType="1"/>
            </p:cNvSpPr>
            <p:nvPr/>
          </p:nvSpPr>
          <p:spPr bwMode="auto">
            <a:xfrm>
              <a:off x="1255" y="495"/>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7" name="Line 549">
              <a:extLst>
                <a:ext uri="{FF2B5EF4-FFF2-40B4-BE49-F238E27FC236}">
                  <a16:creationId xmlns:a16="http://schemas.microsoft.com/office/drawing/2014/main" id="{5E07864F-FA88-4BC8-A3CB-E6CB8A3B04F1}"/>
                </a:ext>
              </a:extLst>
            </p:cNvPr>
            <p:cNvSpPr>
              <a:spLocks noChangeShapeType="1"/>
            </p:cNvSpPr>
            <p:nvPr/>
          </p:nvSpPr>
          <p:spPr bwMode="auto">
            <a:xfrm>
              <a:off x="1234" y="48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8" name="Line 550">
              <a:extLst>
                <a:ext uri="{FF2B5EF4-FFF2-40B4-BE49-F238E27FC236}">
                  <a16:creationId xmlns:a16="http://schemas.microsoft.com/office/drawing/2014/main" id="{A3F32671-30DA-40AA-920A-26642FC10690}"/>
                </a:ext>
              </a:extLst>
            </p:cNvPr>
            <p:cNvSpPr>
              <a:spLocks noChangeShapeType="1"/>
            </p:cNvSpPr>
            <p:nvPr/>
          </p:nvSpPr>
          <p:spPr bwMode="auto">
            <a:xfrm flipH="1">
              <a:off x="1230" y="500"/>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799" name="Line 551">
              <a:extLst>
                <a:ext uri="{FF2B5EF4-FFF2-40B4-BE49-F238E27FC236}">
                  <a16:creationId xmlns:a16="http://schemas.microsoft.com/office/drawing/2014/main" id="{78BCD56A-7E14-4826-A177-C344ACFD86F4}"/>
                </a:ext>
              </a:extLst>
            </p:cNvPr>
            <p:cNvSpPr>
              <a:spLocks noChangeShapeType="1"/>
            </p:cNvSpPr>
            <p:nvPr/>
          </p:nvSpPr>
          <p:spPr bwMode="auto">
            <a:xfrm flipV="1">
              <a:off x="1255" y="502"/>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00" name="Line 552">
              <a:extLst>
                <a:ext uri="{FF2B5EF4-FFF2-40B4-BE49-F238E27FC236}">
                  <a16:creationId xmlns:a16="http://schemas.microsoft.com/office/drawing/2014/main" id="{061B9C34-3CD3-40F9-BE0D-B8791570959C}"/>
                </a:ext>
              </a:extLst>
            </p:cNvPr>
            <p:cNvSpPr>
              <a:spLocks noChangeShapeType="1"/>
            </p:cNvSpPr>
            <p:nvPr/>
          </p:nvSpPr>
          <p:spPr bwMode="auto">
            <a:xfrm flipV="1">
              <a:off x="1257" y="51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01" name="Line 553">
              <a:extLst>
                <a:ext uri="{FF2B5EF4-FFF2-40B4-BE49-F238E27FC236}">
                  <a16:creationId xmlns:a16="http://schemas.microsoft.com/office/drawing/2014/main" id="{4319C87C-AC7C-43A0-A0C0-C2151914541B}"/>
                </a:ext>
              </a:extLst>
            </p:cNvPr>
            <p:cNvSpPr>
              <a:spLocks noChangeShapeType="1"/>
            </p:cNvSpPr>
            <p:nvPr/>
          </p:nvSpPr>
          <p:spPr bwMode="auto">
            <a:xfrm flipH="1" flipV="1">
              <a:off x="1225" y="50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02" name="Freeform 554">
              <a:extLst>
                <a:ext uri="{FF2B5EF4-FFF2-40B4-BE49-F238E27FC236}">
                  <a16:creationId xmlns:a16="http://schemas.microsoft.com/office/drawing/2014/main" id="{7BDBA415-959E-407B-81A5-3BCCD92F73A2}"/>
                </a:ext>
              </a:extLst>
            </p:cNvPr>
            <p:cNvSpPr>
              <a:spLocks/>
            </p:cNvSpPr>
            <p:nvPr/>
          </p:nvSpPr>
          <p:spPr bwMode="auto">
            <a:xfrm>
              <a:off x="1373" y="207"/>
              <a:ext cx="21" cy="50"/>
            </a:xfrm>
            <a:custGeom>
              <a:avLst/>
              <a:gdLst>
                <a:gd name="T0" fmla="*/ 1 w 9"/>
                <a:gd name="T1" fmla="*/ 22 h 22"/>
                <a:gd name="T2" fmla="*/ 0 w 9"/>
                <a:gd name="T3" fmla="*/ 21 h 22"/>
                <a:gd name="T4" fmla="*/ 0 w 9"/>
                <a:gd name="T5" fmla="*/ 17 h 22"/>
                <a:gd name="T6" fmla="*/ 1 w 9"/>
                <a:gd name="T7" fmla="*/ 15 h 22"/>
                <a:gd name="T8" fmla="*/ 1 w 9"/>
                <a:gd name="T9" fmla="*/ 14 h 22"/>
                <a:gd name="T10" fmla="*/ 3 w 9"/>
                <a:gd name="T11" fmla="*/ 10 h 22"/>
                <a:gd name="T12" fmla="*/ 4 w 9"/>
                <a:gd name="T13" fmla="*/ 7 h 22"/>
                <a:gd name="T14" fmla="*/ 5 w 9"/>
                <a:gd name="T15" fmla="*/ 6 h 22"/>
                <a:gd name="T16" fmla="*/ 5 w 9"/>
                <a:gd name="T17" fmla="*/ 4 h 22"/>
                <a:gd name="T18" fmla="*/ 6 w 9"/>
                <a:gd name="T19" fmla="*/ 3 h 22"/>
                <a:gd name="T20" fmla="*/ 6 w 9"/>
                <a:gd name="T21" fmla="*/ 2 h 22"/>
                <a:gd name="T22" fmla="*/ 7 w 9"/>
                <a:gd name="T23" fmla="*/ 2 h 22"/>
                <a:gd name="T24" fmla="*/ 7 w 9"/>
                <a:gd name="T25" fmla="*/ 1 h 22"/>
                <a:gd name="T26" fmla="*/ 8 w 9"/>
                <a:gd name="T27" fmla="*/ 0 h 22"/>
                <a:gd name="T28" fmla="*/ 9 w 9"/>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22">
                  <a:moveTo>
                    <a:pt x="1" y="22"/>
                  </a:moveTo>
                  <a:lnTo>
                    <a:pt x="0" y="21"/>
                  </a:lnTo>
                  <a:lnTo>
                    <a:pt x="0" y="17"/>
                  </a:lnTo>
                  <a:lnTo>
                    <a:pt x="1" y="15"/>
                  </a:lnTo>
                  <a:lnTo>
                    <a:pt x="1" y="14"/>
                  </a:lnTo>
                  <a:lnTo>
                    <a:pt x="3" y="10"/>
                  </a:lnTo>
                  <a:lnTo>
                    <a:pt x="4" y="7"/>
                  </a:lnTo>
                  <a:lnTo>
                    <a:pt x="5" y="6"/>
                  </a:lnTo>
                  <a:lnTo>
                    <a:pt x="5" y="4"/>
                  </a:lnTo>
                  <a:lnTo>
                    <a:pt x="6" y="3"/>
                  </a:lnTo>
                  <a:lnTo>
                    <a:pt x="6" y="2"/>
                  </a:lnTo>
                  <a:lnTo>
                    <a:pt x="7" y="2"/>
                  </a:lnTo>
                  <a:lnTo>
                    <a:pt x="7" y="1"/>
                  </a:lnTo>
                  <a:lnTo>
                    <a:pt x="8" y="0"/>
                  </a:lnTo>
                  <a:lnTo>
                    <a:pt x="9"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03" name="Freeform 555">
              <a:extLst>
                <a:ext uri="{FF2B5EF4-FFF2-40B4-BE49-F238E27FC236}">
                  <a16:creationId xmlns:a16="http://schemas.microsoft.com/office/drawing/2014/main" id="{F9ED922A-0CF9-4517-9B0E-B3F8D45D1F6D}"/>
                </a:ext>
              </a:extLst>
            </p:cNvPr>
            <p:cNvSpPr>
              <a:spLocks/>
            </p:cNvSpPr>
            <p:nvPr/>
          </p:nvSpPr>
          <p:spPr bwMode="auto">
            <a:xfrm>
              <a:off x="1318" y="184"/>
              <a:ext cx="25" cy="50"/>
            </a:xfrm>
            <a:custGeom>
              <a:avLst/>
              <a:gdLst>
                <a:gd name="T0" fmla="*/ 11 w 11"/>
                <a:gd name="T1" fmla="*/ 0 h 22"/>
                <a:gd name="T2" fmla="*/ 11 w 11"/>
                <a:gd name="T3" fmla="*/ 5 h 22"/>
                <a:gd name="T4" fmla="*/ 10 w 11"/>
                <a:gd name="T5" fmla="*/ 6 h 22"/>
                <a:gd name="T6" fmla="*/ 10 w 11"/>
                <a:gd name="T7" fmla="*/ 8 h 22"/>
                <a:gd name="T8" fmla="*/ 8 w 11"/>
                <a:gd name="T9" fmla="*/ 12 h 22"/>
                <a:gd name="T10" fmla="*/ 6 w 11"/>
                <a:gd name="T11" fmla="*/ 16 h 22"/>
                <a:gd name="T12" fmla="*/ 6 w 11"/>
                <a:gd name="T13" fmla="*/ 18 h 22"/>
                <a:gd name="T14" fmla="*/ 5 w 11"/>
                <a:gd name="T15" fmla="*/ 19 h 22"/>
                <a:gd name="T16" fmla="*/ 5 w 11"/>
                <a:gd name="T17" fmla="*/ 20 h 22"/>
                <a:gd name="T18" fmla="*/ 4 w 11"/>
                <a:gd name="T19" fmla="*/ 21 h 22"/>
                <a:gd name="T20" fmla="*/ 3 w 11"/>
                <a:gd name="T21" fmla="*/ 21 h 22"/>
                <a:gd name="T22" fmla="*/ 2 w 11"/>
                <a:gd name="T23" fmla="*/ 22 h 22"/>
                <a:gd name="T24" fmla="*/ 0 w 1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2">
                  <a:moveTo>
                    <a:pt x="11" y="0"/>
                  </a:moveTo>
                  <a:lnTo>
                    <a:pt x="11" y="5"/>
                  </a:lnTo>
                  <a:lnTo>
                    <a:pt x="10" y="6"/>
                  </a:lnTo>
                  <a:lnTo>
                    <a:pt x="10" y="8"/>
                  </a:lnTo>
                  <a:lnTo>
                    <a:pt x="8" y="12"/>
                  </a:lnTo>
                  <a:lnTo>
                    <a:pt x="6" y="16"/>
                  </a:lnTo>
                  <a:lnTo>
                    <a:pt x="6" y="18"/>
                  </a:lnTo>
                  <a:lnTo>
                    <a:pt x="5" y="19"/>
                  </a:lnTo>
                  <a:lnTo>
                    <a:pt x="5" y="20"/>
                  </a:lnTo>
                  <a:lnTo>
                    <a:pt x="4" y="21"/>
                  </a:lnTo>
                  <a:lnTo>
                    <a:pt x="3" y="21"/>
                  </a:lnTo>
                  <a:lnTo>
                    <a:pt x="2" y="22"/>
                  </a:lnTo>
                  <a:lnTo>
                    <a:pt x="0" y="2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04" name="Freeform 556">
              <a:extLst>
                <a:ext uri="{FF2B5EF4-FFF2-40B4-BE49-F238E27FC236}">
                  <a16:creationId xmlns:a16="http://schemas.microsoft.com/office/drawing/2014/main" id="{555AB5DF-B20B-474A-ABDD-945CD7A03053}"/>
                </a:ext>
              </a:extLst>
            </p:cNvPr>
            <p:cNvSpPr>
              <a:spLocks/>
            </p:cNvSpPr>
            <p:nvPr/>
          </p:nvSpPr>
          <p:spPr bwMode="auto">
            <a:xfrm>
              <a:off x="1209" y="234"/>
              <a:ext cx="166" cy="291"/>
            </a:xfrm>
            <a:custGeom>
              <a:avLst/>
              <a:gdLst>
                <a:gd name="T0" fmla="*/ 73 w 73"/>
                <a:gd name="T1" fmla="*/ 10 h 128"/>
                <a:gd name="T2" fmla="*/ 71 w 73"/>
                <a:gd name="T3" fmla="*/ 15 h 128"/>
                <a:gd name="T4" fmla="*/ 66 w 73"/>
                <a:gd name="T5" fmla="*/ 29 h 128"/>
                <a:gd name="T6" fmla="*/ 58 w 73"/>
                <a:gd name="T7" fmla="*/ 47 h 128"/>
                <a:gd name="T8" fmla="*/ 50 w 73"/>
                <a:gd name="T9" fmla="*/ 69 h 128"/>
                <a:gd name="T10" fmla="*/ 41 w 73"/>
                <a:gd name="T11" fmla="*/ 90 h 128"/>
                <a:gd name="T12" fmla="*/ 33 w 73"/>
                <a:gd name="T13" fmla="*/ 109 h 128"/>
                <a:gd name="T14" fmla="*/ 28 w 73"/>
                <a:gd name="T15" fmla="*/ 122 h 128"/>
                <a:gd name="T16" fmla="*/ 26 w 73"/>
                <a:gd name="T17" fmla="*/ 127 h 128"/>
                <a:gd name="T18" fmla="*/ 25 w 73"/>
                <a:gd name="T19" fmla="*/ 128 h 128"/>
                <a:gd name="T20" fmla="*/ 24 w 73"/>
                <a:gd name="T21" fmla="*/ 127 h 128"/>
                <a:gd name="T22" fmla="*/ 20 w 73"/>
                <a:gd name="T23" fmla="*/ 127 h 128"/>
                <a:gd name="T24" fmla="*/ 18 w 73"/>
                <a:gd name="T25" fmla="*/ 126 h 128"/>
                <a:gd name="T26" fmla="*/ 15 w 73"/>
                <a:gd name="T27" fmla="*/ 125 h 128"/>
                <a:gd name="T28" fmla="*/ 13 w 73"/>
                <a:gd name="T29" fmla="*/ 124 h 128"/>
                <a:gd name="T30" fmla="*/ 10 w 73"/>
                <a:gd name="T31" fmla="*/ 123 h 128"/>
                <a:gd name="T32" fmla="*/ 6 w 73"/>
                <a:gd name="T33" fmla="*/ 121 h 128"/>
                <a:gd name="T34" fmla="*/ 2 w 73"/>
                <a:gd name="T35" fmla="*/ 119 h 128"/>
                <a:gd name="T36" fmla="*/ 1 w 73"/>
                <a:gd name="T37" fmla="*/ 118 h 128"/>
                <a:gd name="T38" fmla="*/ 1 w 73"/>
                <a:gd name="T39" fmla="*/ 117 h 128"/>
                <a:gd name="T40" fmla="*/ 0 w 73"/>
                <a:gd name="T41" fmla="*/ 117 h 128"/>
                <a:gd name="T42" fmla="*/ 3 w 73"/>
                <a:gd name="T43" fmla="*/ 112 h 128"/>
                <a:gd name="T44" fmla="*/ 8 w 73"/>
                <a:gd name="T45" fmla="*/ 99 h 128"/>
                <a:gd name="T46" fmla="*/ 15 w 73"/>
                <a:gd name="T47" fmla="*/ 80 h 128"/>
                <a:gd name="T48" fmla="*/ 24 w 73"/>
                <a:gd name="T49" fmla="*/ 58 h 128"/>
                <a:gd name="T50" fmla="*/ 33 w 73"/>
                <a:gd name="T51" fmla="*/ 37 h 128"/>
                <a:gd name="T52" fmla="*/ 40 w 73"/>
                <a:gd name="T53" fmla="*/ 18 h 128"/>
                <a:gd name="T54" fmla="*/ 46 w 73"/>
                <a:gd name="T55" fmla="*/ 5 h 128"/>
                <a:gd name="T56" fmla="*/ 48 w 73"/>
                <a:gd name="T57" fmla="*/ 0 h 128"/>
                <a:gd name="T58" fmla="*/ 49 w 73"/>
                <a:gd name="T59" fmla="*/ 1 h 128"/>
                <a:gd name="T60" fmla="*/ 50 w 73"/>
                <a:gd name="T61" fmla="*/ 1 h 128"/>
                <a:gd name="T62" fmla="*/ 52 w 73"/>
                <a:gd name="T63" fmla="*/ 2 h 128"/>
                <a:gd name="T64" fmla="*/ 53 w 73"/>
                <a:gd name="T65" fmla="*/ 3 h 128"/>
                <a:gd name="T66" fmla="*/ 57 w 73"/>
                <a:gd name="T67" fmla="*/ 5 h 128"/>
                <a:gd name="T68" fmla="*/ 59 w 73"/>
                <a:gd name="T69" fmla="*/ 5 h 128"/>
                <a:gd name="T70" fmla="*/ 60 w 73"/>
                <a:gd name="T71" fmla="*/ 6 h 128"/>
                <a:gd name="T72" fmla="*/ 64 w 73"/>
                <a:gd name="T73" fmla="*/ 8 h 128"/>
                <a:gd name="T74" fmla="*/ 66 w 73"/>
                <a:gd name="T75" fmla="*/ 8 h 128"/>
                <a:gd name="T76" fmla="*/ 67 w 73"/>
                <a:gd name="T77" fmla="*/ 9 h 128"/>
                <a:gd name="T78" fmla="*/ 69 w 73"/>
                <a:gd name="T79" fmla="*/ 9 h 128"/>
                <a:gd name="T80" fmla="*/ 70 w 73"/>
                <a:gd name="T81" fmla="*/ 10 h 128"/>
                <a:gd name="T82" fmla="*/ 73 w 73"/>
                <a:gd name="T83" fmla="*/ 1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128">
                  <a:moveTo>
                    <a:pt x="73" y="10"/>
                  </a:moveTo>
                  <a:lnTo>
                    <a:pt x="71" y="15"/>
                  </a:lnTo>
                  <a:lnTo>
                    <a:pt x="66" y="29"/>
                  </a:lnTo>
                  <a:lnTo>
                    <a:pt x="58" y="47"/>
                  </a:lnTo>
                  <a:lnTo>
                    <a:pt x="50" y="69"/>
                  </a:lnTo>
                  <a:lnTo>
                    <a:pt x="41" y="90"/>
                  </a:lnTo>
                  <a:lnTo>
                    <a:pt x="33" y="109"/>
                  </a:lnTo>
                  <a:lnTo>
                    <a:pt x="28" y="122"/>
                  </a:lnTo>
                  <a:lnTo>
                    <a:pt x="26" y="127"/>
                  </a:lnTo>
                  <a:lnTo>
                    <a:pt x="25" y="128"/>
                  </a:lnTo>
                  <a:lnTo>
                    <a:pt x="24" y="127"/>
                  </a:lnTo>
                  <a:lnTo>
                    <a:pt x="20" y="127"/>
                  </a:lnTo>
                  <a:lnTo>
                    <a:pt x="18" y="126"/>
                  </a:lnTo>
                  <a:lnTo>
                    <a:pt x="15" y="125"/>
                  </a:lnTo>
                  <a:lnTo>
                    <a:pt x="13" y="124"/>
                  </a:lnTo>
                  <a:lnTo>
                    <a:pt x="10" y="123"/>
                  </a:lnTo>
                  <a:lnTo>
                    <a:pt x="6" y="121"/>
                  </a:lnTo>
                  <a:lnTo>
                    <a:pt x="2" y="119"/>
                  </a:lnTo>
                  <a:lnTo>
                    <a:pt x="1" y="118"/>
                  </a:lnTo>
                  <a:lnTo>
                    <a:pt x="1" y="117"/>
                  </a:lnTo>
                  <a:lnTo>
                    <a:pt x="0" y="117"/>
                  </a:lnTo>
                  <a:lnTo>
                    <a:pt x="3" y="112"/>
                  </a:lnTo>
                  <a:lnTo>
                    <a:pt x="8" y="99"/>
                  </a:lnTo>
                  <a:lnTo>
                    <a:pt x="15" y="80"/>
                  </a:lnTo>
                  <a:lnTo>
                    <a:pt x="24" y="58"/>
                  </a:lnTo>
                  <a:lnTo>
                    <a:pt x="33" y="37"/>
                  </a:lnTo>
                  <a:lnTo>
                    <a:pt x="40" y="18"/>
                  </a:lnTo>
                  <a:lnTo>
                    <a:pt x="46" y="5"/>
                  </a:lnTo>
                  <a:lnTo>
                    <a:pt x="48" y="0"/>
                  </a:lnTo>
                  <a:lnTo>
                    <a:pt x="49" y="1"/>
                  </a:lnTo>
                  <a:lnTo>
                    <a:pt x="50" y="1"/>
                  </a:lnTo>
                  <a:lnTo>
                    <a:pt x="52" y="2"/>
                  </a:lnTo>
                  <a:lnTo>
                    <a:pt x="53" y="3"/>
                  </a:lnTo>
                  <a:lnTo>
                    <a:pt x="57" y="5"/>
                  </a:lnTo>
                  <a:lnTo>
                    <a:pt x="59" y="5"/>
                  </a:lnTo>
                  <a:lnTo>
                    <a:pt x="60" y="6"/>
                  </a:lnTo>
                  <a:lnTo>
                    <a:pt x="64" y="8"/>
                  </a:lnTo>
                  <a:lnTo>
                    <a:pt x="66" y="8"/>
                  </a:lnTo>
                  <a:lnTo>
                    <a:pt x="67" y="9"/>
                  </a:lnTo>
                  <a:lnTo>
                    <a:pt x="69" y="9"/>
                  </a:lnTo>
                  <a:lnTo>
                    <a:pt x="70" y="10"/>
                  </a:lnTo>
                  <a:lnTo>
                    <a:pt x="73" y="1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05" name="Freeform 557">
              <a:extLst>
                <a:ext uri="{FF2B5EF4-FFF2-40B4-BE49-F238E27FC236}">
                  <a16:creationId xmlns:a16="http://schemas.microsoft.com/office/drawing/2014/main" id="{3D9ECFEC-5CD9-4ADB-A968-9FE0128147D8}"/>
                </a:ext>
              </a:extLst>
            </p:cNvPr>
            <p:cNvSpPr>
              <a:spLocks/>
            </p:cNvSpPr>
            <p:nvPr/>
          </p:nvSpPr>
          <p:spPr bwMode="auto">
            <a:xfrm>
              <a:off x="1343" y="166"/>
              <a:ext cx="62" cy="25"/>
            </a:xfrm>
            <a:custGeom>
              <a:avLst/>
              <a:gdLst>
                <a:gd name="T0" fmla="*/ 13 w 27"/>
                <a:gd name="T1" fmla="*/ 8 h 11"/>
                <a:gd name="T2" fmla="*/ 16 w 27"/>
                <a:gd name="T3" fmla="*/ 9 h 11"/>
                <a:gd name="T4" fmla="*/ 18 w 27"/>
                <a:gd name="T5" fmla="*/ 10 h 11"/>
                <a:gd name="T6" fmla="*/ 21 w 27"/>
                <a:gd name="T7" fmla="*/ 10 h 11"/>
                <a:gd name="T8" fmla="*/ 23 w 27"/>
                <a:gd name="T9" fmla="*/ 11 h 11"/>
                <a:gd name="T10" fmla="*/ 27 w 27"/>
                <a:gd name="T11" fmla="*/ 11 h 11"/>
                <a:gd name="T12" fmla="*/ 27 w 27"/>
                <a:gd name="T13" fmla="*/ 10 h 11"/>
                <a:gd name="T14" fmla="*/ 25 w 27"/>
                <a:gd name="T15" fmla="*/ 9 h 11"/>
                <a:gd name="T16" fmla="*/ 24 w 27"/>
                <a:gd name="T17" fmla="*/ 8 h 11"/>
                <a:gd name="T18" fmla="*/ 20 w 27"/>
                <a:gd name="T19" fmla="*/ 6 h 11"/>
                <a:gd name="T20" fmla="*/ 17 w 27"/>
                <a:gd name="T21" fmla="*/ 5 h 11"/>
                <a:gd name="T22" fmla="*/ 15 w 27"/>
                <a:gd name="T23" fmla="*/ 4 h 11"/>
                <a:gd name="T24" fmla="*/ 12 w 27"/>
                <a:gd name="T25" fmla="*/ 2 h 11"/>
                <a:gd name="T26" fmla="*/ 9 w 27"/>
                <a:gd name="T27" fmla="*/ 2 h 11"/>
                <a:gd name="T28" fmla="*/ 5 w 27"/>
                <a:gd name="T29" fmla="*/ 0 h 11"/>
                <a:gd name="T30" fmla="*/ 0 w 27"/>
                <a:gd name="T31" fmla="*/ 0 h 11"/>
                <a:gd name="T32" fmla="*/ 0 w 27"/>
                <a:gd name="T33" fmla="*/ 1 h 11"/>
                <a:gd name="T34" fmla="*/ 1 w 27"/>
                <a:gd name="T35" fmla="*/ 1 h 11"/>
                <a:gd name="T36" fmla="*/ 2 w 27"/>
                <a:gd name="T37" fmla="*/ 2 h 11"/>
                <a:gd name="T38" fmla="*/ 6 w 27"/>
                <a:gd name="T39" fmla="*/ 4 h 11"/>
                <a:gd name="T40" fmla="*/ 10 w 27"/>
                <a:gd name="T41" fmla="*/ 6 h 11"/>
                <a:gd name="T42" fmla="*/ 13 w 27"/>
                <a:gd name="T43"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8"/>
                  </a:moveTo>
                  <a:lnTo>
                    <a:pt x="16" y="9"/>
                  </a:lnTo>
                  <a:lnTo>
                    <a:pt x="18" y="10"/>
                  </a:lnTo>
                  <a:lnTo>
                    <a:pt x="21" y="10"/>
                  </a:lnTo>
                  <a:lnTo>
                    <a:pt x="23" y="11"/>
                  </a:lnTo>
                  <a:lnTo>
                    <a:pt x="27" y="11"/>
                  </a:lnTo>
                  <a:lnTo>
                    <a:pt x="27" y="10"/>
                  </a:lnTo>
                  <a:lnTo>
                    <a:pt x="25" y="9"/>
                  </a:lnTo>
                  <a:lnTo>
                    <a:pt x="24" y="8"/>
                  </a:lnTo>
                  <a:lnTo>
                    <a:pt x="20" y="6"/>
                  </a:lnTo>
                  <a:lnTo>
                    <a:pt x="17" y="5"/>
                  </a:lnTo>
                  <a:lnTo>
                    <a:pt x="15" y="4"/>
                  </a:lnTo>
                  <a:lnTo>
                    <a:pt x="12" y="2"/>
                  </a:lnTo>
                  <a:lnTo>
                    <a:pt x="9" y="2"/>
                  </a:lnTo>
                  <a:lnTo>
                    <a:pt x="5" y="0"/>
                  </a:lnTo>
                  <a:lnTo>
                    <a:pt x="0" y="0"/>
                  </a:lnTo>
                  <a:lnTo>
                    <a:pt x="0" y="1"/>
                  </a:lnTo>
                  <a:lnTo>
                    <a:pt x="1" y="1"/>
                  </a:lnTo>
                  <a:lnTo>
                    <a:pt x="2" y="2"/>
                  </a:lnTo>
                  <a:lnTo>
                    <a:pt x="6" y="4"/>
                  </a:lnTo>
                  <a:lnTo>
                    <a:pt x="10" y="6"/>
                  </a:lnTo>
                  <a:lnTo>
                    <a:pt x="13" y="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06" name="Freeform 558">
              <a:extLst>
                <a:ext uri="{FF2B5EF4-FFF2-40B4-BE49-F238E27FC236}">
                  <a16:creationId xmlns:a16="http://schemas.microsoft.com/office/drawing/2014/main" id="{C0CC62D8-E207-47A1-A2CA-625CA916CA49}"/>
                </a:ext>
              </a:extLst>
            </p:cNvPr>
            <p:cNvSpPr>
              <a:spLocks/>
            </p:cNvSpPr>
            <p:nvPr/>
          </p:nvSpPr>
          <p:spPr bwMode="auto">
            <a:xfrm>
              <a:off x="1334" y="166"/>
              <a:ext cx="73" cy="41"/>
            </a:xfrm>
            <a:custGeom>
              <a:avLst/>
              <a:gdLst>
                <a:gd name="T0" fmla="*/ 4 w 32"/>
                <a:gd name="T1" fmla="*/ 0 h 18"/>
                <a:gd name="T2" fmla="*/ 3 w 32"/>
                <a:gd name="T3" fmla="*/ 0 h 18"/>
                <a:gd name="T4" fmla="*/ 2 w 32"/>
                <a:gd name="T5" fmla="*/ 1 h 18"/>
                <a:gd name="T6" fmla="*/ 1 w 32"/>
                <a:gd name="T7" fmla="*/ 1 h 18"/>
                <a:gd name="T8" fmla="*/ 1 w 32"/>
                <a:gd name="T9" fmla="*/ 2 h 18"/>
                <a:gd name="T10" fmla="*/ 0 w 32"/>
                <a:gd name="T11" fmla="*/ 4 h 18"/>
                <a:gd name="T12" fmla="*/ 1 w 32"/>
                <a:gd name="T13" fmla="*/ 6 h 18"/>
                <a:gd name="T14" fmla="*/ 2 w 32"/>
                <a:gd name="T15" fmla="*/ 7 h 18"/>
                <a:gd name="T16" fmla="*/ 4 w 32"/>
                <a:gd name="T17" fmla="*/ 9 h 18"/>
                <a:gd name="T18" fmla="*/ 6 w 32"/>
                <a:gd name="T19" fmla="*/ 10 h 18"/>
                <a:gd name="T20" fmla="*/ 9 w 32"/>
                <a:gd name="T21" fmla="*/ 12 h 18"/>
                <a:gd name="T22" fmla="*/ 11 w 32"/>
                <a:gd name="T23" fmla="*/ 13 h 18"/>
                <a:gd name="T24" fmla="*/ 17 w 32"/>
                <a:gd name="T25" fmla="*/ 15 h 18"/>
                <a:gd name="T26" fmla="*/ 23 w 32"/>
                <a:gd name="T27" fmla="*/ 17 h 18"/>
                <a:gd name="T28" fmla="*/ 25 w 32"/>
                <a:gd name="T29" fmla="*/ 17 h 18"/>
                <a:gd name="T30" fmla="*/ 27 w 32"/>
                <a:gd name="T31" fmla="*/ 18 h 18"/>
                <a:gd name="T32" fmla="*/ 31 w 32"/>
                <a:gd name="T33" fmla="*/ 16 h 18"/>
                <a:gd name="T34" fmla="*/ 32 w 32"/>
                <a:gd name="T35" fmla="*/ 15 h 18"/>
                <a:gd name="T36" fmla="*/ 32 w 32"/>
                <a:gd name="T37" fmla="*/ 12 h 18"/>
                <a:gd name="T38" fmla="*/ 31 w 32"/>
                <a:gd name="T39"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8">
                  <a:moveTo>
                    <a:pt x="4" y="0"/>
                  </a:moveTo>
                  <a:lnTo>
                    <a:pt x="3" y="0"/>
                  </a:lnTo>
                  <a:lnTo>
                    <a:pt x="2" y="1"/>
                  </a:lnTo>
                  <a:lnTo>
                    <a:pt x="1" y="1"/>
                  </a:lnTo>
                  <a:lnTo>
                    <a:pt x="1" y="2"/>
                  </a:lnTo>
                  <a:lnTo>
                    <a:pt x="0" y="4"/>
                  </a:lnTo>
                  <a:lnTo>
                    <a:pt x="1" y="6"/>
                  </a:lnTo>
                  <a:lnTo>
                    <a:pt x="2" y="7"/>
                  </a:lnTo>
                  <a:lnTo>
                    <a:pt x="4" y="9"/>
                  </a:lnTo>
                  <a:lnTo>
                    <a:pt x="6" y="10"/>
                  </a:lnTo>
                  <a:lnTo>
                    <a:pt x="9" y="12"/>
                  </a:lnTo>
                  <a:lnTo>
                    <a:pt x="11" y="13"/>
                  </a:lnTo>
                  <a:lnTo>
                    <a:pt x="17" y="15"/>
                  </a:lnTo>
                  <a:lnTo>
                    <a:pt x="23" y="17"/>
                  </a:lnTo>
                  <a:lnTo>
                    <a:pt x="25" y="17"/>
                  </a:lnTo>
                  <a:lnTo>
                    <a:pt x="27" y="18"/>
                  </a:lnTo>
                  <a:lnTo>
                    <a:pt x="31" y="16"/>
                  </a:lnTo>
                  <a:lnTo>
                    <a:pt x="32" y="15"/>
                  </a:lnTo>
                  <a:lnTo>
                    <a:pt x="32" y="12"/>
                  </a:lnTo>
                  <a:lnTo>
                    <a:pt x="31" y="1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07" name="Freeform 559">
              <a:extLst>
                <a:ext uri="{FF2B5EF4-FFF2-40B4-BE49-F238E27FC236}">
                  <a16:creationId xmlns:a16="http://schemas.microsoft.com/office/drawing/2014/main" id="{9A374003-7E4A-4031-A0EC-0F82B9542AF3}"/>
                </a:ext>
              </a:extLst>
            </p:cNvPr>
            <p:cNvSpPr>
              <a:spLocks/>
            </p:cNvSpPr>
            <p:nvPr/>
          </p:nvSpPr>
          <p:spPr bwMode="auto">
            <a:xfrm>
              <a:off x="1132" y="506"/>
              <a:ext cx="141" cy="214"/>
            </a:xfrm>
            <a:custGeom>
              <a:avLst/>
              <a:gdLst>
                <a:gd name="T0" fmla="*/ 33 w 62"/>
                <a:gd name="T1" fmla="*/ 0 h 94"/>
                <a:gd name="T2" fmla="*/ 34 w 62"/>
                <a:gd name="T3" fmla="*/ 0 h 94"/>
                <a:gd name="T4" fmla="*/ 36 w 62"/>
                <a:gd name="T5" fmla="*/ 1 h 94"/>
                <a:gd name="T6" fmla="*/ 37 w 62"/>
                <a:gd name="T7" fmla="*/ 2 h 94"/>
                <a:gd name="T8" fmla="*/ 41 w 62"/>
                <a:gd name="T9" fmla="*/ 4 h 94"/>
                <a:gd name="T10" fmla="*/ 45 w 62"/>
                <a:gd name="T11" fmla="*/ 6 h 94"/>
                <a:gd name="T12" fmla="*/ 49 w 62"/>
                <a:gd name="T13" fmla="*/ 8 h 94"/>
                <a:gd name="T14" fmla="*/ 51 w 62"/>
                <a:gd name="T15" fmla="*/ 9 h 94"/>
                <a:gd name="T16" fmla="*/ 53 w 62"/>
                <a:gd name="T17" fmla="*/ 9 h 94"/>
                <a:gd name="T18" fmla="*/ 55 w 62"/>
                <a:gd name="T19" fmla="*/ 10 h 94"/>
                <a:gd name="T20" fmla="*/ 57 w 62"/>
                <a:gd name="T21" fmla="*/ 10 h 94"/>
                <a:gd name="T22" fmla="*/ 59 w 62"/>
                <a:gd name="T23" fmla="*/ 11 h 94"/>
                <a:gd name="T24" fmla="*/ 61 w 62"/>
                <a:gd name="T25" fmla="*/ 11 h 94"/>
                <a:gd name="T26" fmla="*/ 62 w 62"/>
                <a:gd name="T27" fmla="*/ 12 h 94"/>
                <a:gd name="T28" fmla="*/ 61 w 62"/>
                <a:gd name="T29" fmla="*/ 15 h 94"/>
                <a:gd name="T30" fmla="*/ 57 w 62"/>
                <a:gd name="T31" fmla="*/ 24 h 94"/>
                <a:gd name="T32" fmla="*/ 52 w 62"/>
                <a:gd name="T33" fmla="*/ 38 h 94"/>
                <a:gd name="T34" fmla="*/ 46 w 62"/>
                <a:gd name="T35" fmla="*/ 53 h 94"/>
                <a:gd name="T36" fmla="*/ 39 w 62"/>
                <a:gd name="T37" fmla="*/ 68 h 94"/>
                <a:gd name="T38" fmla="*/ 34 w 62"/>
                <a:gd name="T39" fmla="*/ 81 h 94"/>
                <a:gd name="T40" fmla="*/ 30 w 62"/>
                <a:gd name="T41" fmla="*/ 90 h 94"/>
                <a:gd name="T42" fmla="*/ 29 w 62"/>
                <a:gd name="T43" fmla="*/ 94 h 94"/>
                <a:gd name="T44" fmla="*/ 27 w 62"/>
                <a:gd name="T45" fmla="*/ 93 h 94"/>
                <a:gd name="T46" fmla="*/ 26 w 62"/>
                <a:gd name="T47" fmla="*/ 93 h 94"/>
                <a:gd name="T48" fmla="*/ 24 w 62"/>
                <a:gd name="T49" fmla="*/ 92 h 94"/>
                <a:gd name="T50" fmla="*/ 22 w 62"/>
                <a:gd name="T51" fmla="*/ 92 h 94"/>
                <a:gd name="T52" fmla="*/ 20 w 62"/>
                <a:gd name="T53" fmla="*/ 91 h 94"/>
                <a:gd name="T54" fmla="*/ 18 w 62"/>
                <a:gd name="T55" fmla="*/ 91 h 94"/>
                <a:gd name="T56" fmla="*/ 14 w 62"/>
                <a:gd name="T57" fmla="*/ 89 h 94"/>
                <a:gd name="T58" fmla="*/ 10 w 62"/>
                <a:gd name="T59" fmla="*/ 87 h 94"/>
                <a:gd name="T60" fmla="*/ 6 w 62"/>
                <a:gd name="T61" fmla="*/ 85 h 94"/>
                <a:gd name="T62" fmla="*/ 4 w 62"/>
                <a:gd name="T63" fmla="*/ 84 h 94"/>
                <a:gd name="T64" fmla="*/ 3 w 62"/>
                <a:gd name="T65" fmla="*/ 83 h 94"/>
                <a:gd name="T66" fmla="*/ 1 w 62"/>
                <a:gd name="T67" fmla="*/ 82 h 94"/>
                <a:gd name="T68" fmla="*/ 0 w 62"/>
                <a:gd name="T69" fmla="*/ 82 h 94"/>
                <a:gd name="T70" fmla="*/ 1 w 62"/>
                <a:gd name="T71" fmla="*/ 78 h 94"/>
                <a:gd name="T72" fmla="*/ 5 w 62"/>
                <a:gd name="T73" fmla="*/ 69 h 94"/>
                <a:gd name="T74" fmla="*/ 10 w 62"/>
                <a:gd name="T75" fmla="*/ 56 h 94"/>
                <a:gd name="T76" fmla="*/ 22 w 62"/>
                <a:gd name="T77" fmla="*/ 26 h 94"/>
                <a:gd name="T78" fmla="*/ 28 w 62"/>
                <a:gd name="T79" fmla="*/ 13 h 94"/>
                <a:gd name="T80" fmla="*/ 31 w 62"/>
                <a:gd name="T81" fmla="*/ 3 h 94"/>
                <a:gd name="T82" fmla="*/ 33 w 62"/>
                <a:gd name="T8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94">
                  <a:moveTo>
                    <a:pt x="33" y="0"/>
                  </a:moveTo>
                  <a:lnTo>
                    <a:pt x="34" y="0"/>
                  </a:lnTo>
                  <a:lnTo>
                    <a:pt x="36" y="1"/>
                  </a:lnTo>
                  <a:lnTo>
                    <a:pt x="37" y="2"/>
                  </a:lnTo>
                  <a:lnTo>
                    <a:pt x="41" y="4"/>
                  </a:lnTo>
                  <a:lnTo>
                    <a:pt x="45" y="6"/>
                  </a:lnTo>
                  <a:lnTo>
                    <a:pt x="49" y="8"/>
                  </a:lnTo>
                  <a:lnTo>
                    <a:pt x="51" y="9"/>
                  </a:lnTo>
                  <a:lnTo>
                    <a:pt x="53" y="9"/>
                  </a:lnTo>
                  <a:lnTo>
                    <a:pt x="55" y="10"/>
                  </a:lnTo>
                  <a:lnTo>
                    <a:pt x="57" y="10"/>
                  </a:lnTo>
                  <a:lnTo>
                    <a:pt x="59" y="11"/>
                  </a:lnTo>
                  <a:lnTo>
                    <a:pt x="61" y="11"/>
                  </a:lnTo>
                  <a:lnTo>
                    <a:pt x="62" y="12"/>
                  </a:lnTo>
                  <a:lnTo>
                    <a:pt x="61" y="15"/>
                  </a:lnTo>
                  <a:lnTo>
                    <a:pt x="57" y="24"/>
                  </a:lnTo>
                  <a:lnTo>
                    <a:pt x="52" y="38"/>
                  </a:lnTo>
                  <a:lnTo>
                    <a:pt x="46" y="53"/>
                  </a:lnTo>
                  <a:lnTo>
                    <a:pt x="39" y="68"/>
                  </a:lnTo>
                  <a:lnTo>
                    <a:pt x="34" y="81"/>
                  </a:lnTo>
                  <a:lnTo>
                    <a:pt x="30" y="90"/>
                  </a:lnTo>
                  <a:lnTo>
                    <a:pt x="29" y="94"/>
                  </a:lnTo>
                  <a:lnTo>
                    <a:pt x="27" y="93"/>
                  </a:lnTo>
                  <a:lnTo>
                    <a:pt x="26" y="93"/>
                  </a:lnTo>
                  <a:lnTo>
                    <a:pt x="24" y="92"/>
                  </a:lnTo>
                  <a:lnTo>
                    <a:pt x="22" y="92"/>
                  </a:lnTo>
                  <a:lnTo>
                    <a:pt x="20" y="91"/>
                  </a:lnTo>
                  <a:lnTo>
                    <a:pt x="18" y="91"/>
                  </a:lnTo>
                  <a:lnTo>
                    <a:pt x="14" y="89"/>
                  </a:lnTo>
                  <a:lnTo>
                    <a:pt x="10" y="87"/>
                  </a:lnTo>
                  <a:lnTo>
                    <a:pt x="6" y="85"/>
                  </a:lnTo>
                  <a:lnTo>
                    <a:pt x="4" y="84"/>
                  </a:lnTo>
                  <a:lnTo>
                    <a:pt x="3" y="83"/>
                  </a:lnTo>
                  <a:lnTo>
                    <a:pt x="1" y="82"/>
                  </a:lnTo>
                  <a:lnTo>
                    <a:pt x="0" y="82"/>
                  </a:lnTo>
                  <a:lnTo>
                    <a:pt x="1" y="78"/>
                  </a:lnTo>
                  <a:lnTo>
                    <a:pt x="5" y="69"/>
                  </a:lnTo>
                  <a:lnTo>
                    <a:pt x="10" y="56"/>
                  </a:lnTo>
                  <a:lnTo>
                    <a:pt x="22" y="26"/>
                  </a:lnTo>
                  <a:lnTo>
                    <a:pt x="28" y="13"/>
                  </a:lnTo>
                  <a:lnTo>
                    <a:pt x="31" y="3"/>
                  </a:lnTo>
                  <a:lnTo>
                    <a:pt x="33" y="0"/>
                  </a:lnTo>
                </a:path>
              </a:pathLst>
            </a:custGeom>
            <a:noFill/>
            <a:ln w="3175">
              <a:solidFill>
                <a:srgbClr val="E5E5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08" name="Freeform 560">
              <a:extLst>
                <a:ext uri="{FF2B5EF4-FFF2-40B4-BE49-F238E27FC236}">
                  <a16:creationId xmlns:a16="http://schemas.microsoft.com/office/drawing/2014/main" id="{E011F9FA-D5E8-4685-BF5F-A7B7387CBA9E}"/>
                </a:ext>
              </a:extLst>
            </p:cNvPr>
            <p:cNvSpPr>
              <a:spLocks/>
            </p:cNvSpPr>
            <p:nvPr/>
          </p:nvSpPr>
          <p:spPr bwMode="auto">
            <a:xfrm>
              <a:off x="1132" y="506"/>
              <a:ext cx="141" cy="214"/>
            </a:xfrm>
            <a:custGeom>
              <a:avLst/>
              <a:gdLst>
                <a:gd name="T0" fmla="*/ 75 w 141"/>
                <a:gd name="T1" fmla="*/ 0 h 214"/>
                <a:gd name="T2" fmla="*/ 77 w 141"/>
                <a:gd name="T3" fmla="*/ 0 h 214"/>
                <a:gd name="T4" fmla="*/ 82 w 141"/>
                <a:gd name="T5" fmla="*/ 3 h 214"/>
                <a:gd name="T6" fmla="*/ 84 w 141"/>
                <a:gd name="T7" fmla="*/ 5 h 214"/>
                <a:gd name="T8" fmla="*/ 93 w 141"/>
                <a:gd name="T9" fmla="*/ 9 h 214"/>
                <a:gd name="T10" fmla="*/ 102 w 141"/>
                <a:gd name="T11" fmla="*/ 14 h 214"/>
                <a:gd name="T12" fmla="*/ 111 w 141"/>
                <a:gd name="T13" fmla="*/ 19 h 214"/>
                <a:gd name="T14" fmla="*/ 116 w 141"/>
                <a:gd name="T15" fmla="*/ 21 h 214"/>
                <a:gd name="T16" fmla="*/ 121 w 141"/>
                <a:gd name="T17" fmla="*/ 21 h 214"/>
                <a:gd name="T18" fmla="*/ 125 w 141"/>
                <a:gd name="T19" fmla="*/ 23 h 214"/>
                <a:gd name="T20" fmla="*/ 130 w 141"/>
                <a:gd name="T21" fmla="*/ 23 h 214"/>
                <a:gd name="T22" fmla="*/ 134 w 141"/>
                <a:gd name="T23" fmla="*/ 25 h 214"/>
                <a:gd name="T24" fmla="*/ 139 w 141"/>
                <a:gd name="T25" fmla="*/ 25 h 214"/>
                <a:gd name="T26" fmla="*/ 141 w 141"/>
                <a:gd name="T27" fmla="*/ 28 h 214"/>
                <a:gd name="T28" fmla="*/ 139 w 141"/>
                <a:gd name="T29" fmla="*/ 34 h 214"/>
                <a:gd name="T30" fmla="*/ 130 w 141"/>
                <a:gd name="T31" fmla="*/ 55 h 214"/>
                <a:gd name="T32" fmla="*/ 118 w 141"/>
                <a:gd name="T33" fmla="*/ 87 h 214"/>
                <a:gd name="T34" fmla="*/ 105 w 141"/>
                <a:gd name="T35" fmla="*/ 121 h 214"/>
                <a:gd name="T36" fmla="*/ 89 w 141"/>
                <a:gd name="T37" fmla="*/ 155 h 214"/>
                <a:gd name="T38" fmla="*/ 77 w 141"/>
                <a:gd name="T39" fmla="*/ 184 h 214"/>
                <a:gd name="T40" fmla="*/ 68 w 141"/>
                <a:gd name="T41" fmla="*/ 205 h 214"/>
                <a:gd name="T42" fmla="*/ 66 w 141"/>
                <a:gd name="T43" fmla="*/ 214 h 214"/>
                <a:gd name="T44" fmla="*/ 61 w 141"/>
                <a:gd name="T45" fmla="*/ 211 h 214"/>
                <a:gd name="T46" fmla="*/ 59 w 141"/>
                <a:gd name="T47" fmla="*/ 211 h 214"/>
                <a:gd name="T48" fmla="*/ 55 w 141"/>
                <a:gd name="T49" fmla="*/ 209 h 214"/>
                <a:gd name="T50" fmla="*/ 50 w 141"/>
                <a:gd name="T51" fmla="*/ 209 h 214"/>
                <a:gd name="T52" fmla="*/ 45 w 141"/>
                <a:gd name="T53" fmla="*/ 207 h 214"/>
                <a:gd name="T54" fmla="*/ 41 w 141"/>
                <a:gd name="T55" fmla="*/ 207 h 214"/>
                <a:gd name="T56" fmla="*/ 32 w 141"/>
                <a:gd name="T57" fmla="*/ 202 h 214"/>
                <a:gd name="T58" fmla="*/ 23 w 141"/>
                <a:gd name="T59" fmla="*/ 198 h 214"/>
                <a:gd name="T60" fmla="*/ 14 w 141"/>
                <a:gd name="T61" fmla="*/ 193 h 214"/>
                <a:gd name="T62" fmla="*/ 9 w 141"/>
                <a:gd name="T63" fmla="*/ 191 h 214"/>
                <a:gd name="T64" fmla="*/ 7 w 141"/>
                <a:gd name="T65" fmla="*/ 189 h 214"/>
                <a:gd name="T66" fmla="*/ 2 w 141"/>
                <a:gd name="T67" fmla="*/ 186 h 214"/>
                <a:gd name="T68" fmla="*/ 0 w 141"/>
                <a:gd name="T69" fmla="*/ 186 h 214"/>
                <a:gd name="T70" fmla="*/ 2 w 141"/>
                <a:gd name="T71" fmla="*/ 177 h 214"/>
                <a:gd name="T72" fmla="*/ 11 w 141"/>
                <a:gd name="T73" fmla="*/ 157 h 214"/>
                <a:gd name="T74" fmla="*/ 23 w 141"/>
                <a:gd name="T75" fmla="*/ 127 h 214"/>
                <a:gd name="T76" fmla="*/ 50 w 141"/>
                <a:gd name="T77" fmla="*/ 59 h 214"/>
                <a:gd name="T78" fmla="*/ 64 w 141"/>
                <a:gd name="T79" fmla="*/ 30 h 214"/>
                <a:gd name="T80" fmla="*/ 70 w 141"/>
                <a:gd name="T81" fmla="*/ 7 h 214"/>
                <a:gd name="T82" fmla="*/ 75 w 141"/>
                <a:gd name="T8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1" h="214">
                  <a:moveTo>
                    <a:pt x="75" y="0"/>
                  </a:moveTo>
                  <a:lnTo>
                    <a:pt x="77" y="0"/>
                  </a:lnTo>
                  <a:lnTo>
                    <a:pt x="82" y="3"/>
                  </a:lnTo>
                  <a:lnTo>
                    <a:pt x="84" y="5"/>
                  </a:lnTo>
                  <a:lnTo>
                    <a:pt x="93" y="9"/>
                  </a:lnTo>
                  <a:lnTo>
                    <a:pt x="102" y="14"/>
                  </a:lnTo>
                  <a:lnTo>
                    <a:pt x="111" y="19"/>
                  </a:lnTo>
                  <a:lnTo>
                    <a:pt x="116" y="21"/>
                  </a:lnTo>
                  <a:lnTo>
                    <a:pt x="121" y="21"/>
                  </a:lnTo>
                  <a:lnTo>
                    <a:pt x="125" y="23"/>
                  </a:lnTo>
                  <a:lnTo>
                    <a:pt x="130" y="23"/>
                  </a:lnTo>
                  <a:lnTo>
                    <a:pt x="134" y="25"/>
                  </a:lnTo>
                  <a:lnTo>
                    <a:pt x="139" y="25"/>
                  </a:lnTo>
                  <a:lnTo>
                    <a:pt x="141" y="28"/>
                  </a:lnTo>
                  <a:lnTo>
                    <a:pt x="139" y="34"/>
                  </a:lnTo>
                  <a:lnTo>
                    <a:pt x="130" y="55"/>
                  </a:lnTo>
                  <a:lnTo>
                    <a:pt x="118" y="87"/>
                  </a:lnTo>
                  <a:lnTo>
                    <a:pt x="105" y="121"/>
                  </a:lnTo>
                  <a:lnTo>
                    <a:pt x="89" y="155"/>
                  </a:lnTo>
                  <a:lnTo>
                    <a:pt x="77" y="184"/>
                  </a:lnTo>
                  <a:lnTo>
                    <a:pt x="68" y="205"/>
                  </a:lnTo>
                  <a:lnTo>
                    <a:pt x="66" y="214"/>
                  </a:lnTo>
                  <a:lnTo>
                    <a:pt x="61" y="211"/>
                  </a:lnTo>
                  <a:lnTo>
                    <a:pt x="59" y="211"/>
                  </a:lnTo>
                  <a:lnTo>
                    <a:pt x="55" y="209"/>
                  </a:lnTo>
                  <a:lnTo>
                    <a:pt x="50" y="209"/>
                  </a:lnTo>
                  <a:lnTo>
                    <a:pt x="45" y="207"/>
                  </a:lnTo>
                  <a:lnTo>
                    <a:pt x="41" y="207"/>
                  </a:lnTo>
                  <a:lnTo>
                    <a:pt x="32" y="202"/>
                  </a:lnTo>
                  <a:lnTo>
                    <a:pt x="23" y="198"/>
                  </a:lnTo>
                  <a:lnTo>
                    <a:pt x="14" y="193"/>
                  </a:lnTo>
                  <a:lnTo>
                    <a:pt x="9" y="191"/>
                  </a:lnTo>
                  <a:lnTo>
                    <a:pt x="7" y="189"/>
                  </a:lnTo>
                  <a:lnTo>
                    <a:pt x="2" y="186"/>
                  </a:lnTo>
                  <a:lnTo>
                    <a:pt x="0" y="186"/>
                  </a:lnTo>
                  <a:lnTo>
                    <a:pt x="2" y="177"/>
                  </a:lnTo>
                  <a:lnTo>
                    <a:pt x="11" y="157"/>
                  </a:lnTo>
                  <a:lnTo>
                    <a:pt x="23" y="127"/>
                  </a:lnTo>
                  <a:lnTo>
                    <a:pt x="50" y="59"/>
                  </a:lnTo>
                  <a:lnTo>
                    <a:pt x="64" y="30"/>
                  </a:lnTo>
                  <a:lnTo>
                    <a:pt x="70" y="7"/>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09" name="Freeform 561">
              <a:extLst>
                <a:ext uri="{FF2B5EF4-FFF2-40B4-BE49-F238E27FC236}">
                  <a16:creationId xmlns:a16="http://schemas.microsoft.com/office/drawing/2014/main" id="{EC519BA3-DA16-47A8-A88C-8C94CE5591D1}"/>
                </a:ext>
              </a:extLst>
            </p:cNvPr>
            <p:cNvSpPr>
              <a:spLocks/>
            </p:cNvSpPr>
            <p:nvPr/>
          </p:nvSpPr>
          <p:spPr bwMode="auto">
            <a:xfrm>
              <a:off x="1177" y="577"/>
              <a:ext cx="7" cy="4"/>
            </a:xfrm>
            <a:custGeom>
              <a:avLst/>
              <a:gdLst>
                <a:gd name="T0" fmla="*/ 0 w 3"/>
                <a:gd name="T1" fmla="*/ 0 h 2"/>
                <a:gd name="T2" fmla="*/ 0 w 3"/>
                <a:gd name="T3" fmla="*/ 1 h 2"/>
                <a:gd name="T4" fmla="*/ 2 w 3"/>
                <a:gd name="T5" fmla="*/ 1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0" y="0"/>
                  </a:moveTo>
                  <a:lnTo>
                    <a:pt x="0" y="1"/>
                  </a:lnTo>
                  <a:lnTo>
                    <a:pt x="2" y="1"/>
                  </a:lnTo>
                  <a:lnTo>
                    <a:pt x="2" y="2"/>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0" name="Freeform 562">
              <a:extLst>
                <a:ext uri="{FF2B5EF4-FFF2-40B4-BE49-F238E27FC236}">
                  <a16:creationId xmlns:a16="http://schemas.microsoft.com/office/drawing/2014/main" id="{7359FDA7-C47E-4F7C-BE74-E4AA68768A30}"/>
                </a:ext>
              </a:extLst>
            </p:cNvPr>
            <p:cNvSpPr>
              <a:spLocks/>
            </p:cNvSpPr>
            <p:nvPr/>
          </p:nvSpPr>
          <p:spPr bwMode="auto">
            <a:xfrm>
              <a:off x="1157" y="629"/>
              <a:ext cx="7" cy="2"/>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1" name="Freeform 563">
              <a:extLst>
                <a:ext uri="{FF2B5EF4-FFF2-40B4-BE49-F238E27FC236}">
                  <a16:creationId xmlns:a16="http://schemas.microsoft.com/office/drawing/2014/main" id="{5563F838-EFE8-4E83-AA94-48F8738E86C7}"/>
                </a:ext>
              </a:extLst>
            </p:cNvPr>
            <p:cNvSpPr>
              <a:spLocks/>
            </p:cNvSpPr>
            <p:nvPr/>
          </p:nvSpPr>
          <p:spPr bwMode="auto">
            <a:xfrm>
              <a:off x="1127" y="701"/>
              <a:ext cx="46" cy="57"/>
            </a:xfrm>
            <a:custGeom>
              <a:avLst/>
              <a:gdLst>
                <a:gd name="T0" fmla="*/ 9 w 20"/>
                <a:gd name="T1" fmla="*/ 0 h 25"/>
                <a:gd name="T2" fmla="*/ 8 w 20"/>
                <a:gd name="T3" fmla="*/ 1 h 25"/>
                <a:gd name="T4" fmla="*/ 7 w 20"/>
                <a:gd name="T5" fmla="*/ 3 h 25"/>
                <a:gd name="T6" fmla="*/ 6 w 20"/>
                <a:gd name="T7" fmla="*/ 7 h 25"/>
                <a:gd name="T8" fmla="*/ 4 w 20"/>
                <a:gd name="T9" fmla="*/ 10 h 25"/>
                <a:gd name="T10" fmla="*/ 2 w 20"/>
                <a:gd name="T11" fmla="*/ 18 h 25"/>
                <a:gd name="T12" fmla="*/ 1 w 20"/>
                <a:gd name="T13" fmla="*/ 20 h 25"/>
                <a:gd name="T14" fmla="*/ 0 w 20"/>
                <a:gd name="T15" fmla="*/ 21 h 25"/>
                <a:gd name="T16" fmla="*/ 1 w 20"/>
                <a:gd name="T17" fmla="*/ 21 h 25"/>
                <a:gd name="T18" fmla="*/ 1 w 20"/>
                <a:gd name="T19" fmla="*/ 22 h 25"/>
                <a:gd name="T20" fmla="*/ 2 w 20"/>
                <a:gd name="T21" fmla="*/ 22 h 25"/>
                <a:gd name="T22" fmla="*/ 3 w 20"/>
                <a:gd name="T23" fmla="*/ 23 h 25"/>
                <a:gd name="T24" fmla="*/ 4 w 20"/>
                <a:gd name="T25" fmla="*/ 23 h 25"/>
                <a:gd name="T26" fmla="*/ 5 w 20"/>
                <a:gd name="T27" fmla="*/ 24 h 25"/>
                <a:gd name="T28" fmla="*/ 7 w 20"/>
                <a:gd name="T29" fmla="*/ 24 h 25"/>
                <a:gd name="T30" fmla="*/ 8 w 20"/>
                <a:gd name="T31" fmla="*/ 25 h 25"/>
                <a:gd name="T32" fmla="*/ 11 w 20"/>
                <a:gd name="T33" fmla="*/ 25 h 25"/>
                <a:gd name="T34" fmla="*/ 12 w 20"/>
                <a:gd name="T35" fmla="*/ 24 h 25"/>
                <a:gd name="T36" fmla="*/ 13 w 20"/>
                <a:gd name="T37" fmla="*/ 22 h 25"/>
                <a:gd name="T38" fmla="*/ 14 w 20"/>
                <a:gd name="T39" fmla="*/ 19 h 25"/>
                <a:gd name="T40" fmla="*/ 15 w 20"/>
                <a:gd name="T41" fmla="*/ 15 h 25"/>
                <a:gd name="T42" fmla="*/ 17 w 20"/>
                <a:gd name="T43" fmla="*/ 11 h 25"/>
                <a:gd name="T44" fmla="*/ 18 w 20"/>
                <a:gd name="T45" fmla="*/ 8 h 25"/>
                <a:gd name="T46" fmla="*/ 19 w 20"/>
                <a:gd name="T47" fmla="*/ 6 h 25"/>
                <a:gd name="T48" fmla="*/ 20 w 20"/>
                <a:gd name="T4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25">
                  <a:moveTo>
                    <a:pt x="9" y="0"/>
                  </a:moveTo>
                  <a:lnTo>
                    <a:pt x="8" y="1"/>
                  </a:lnTo>
                  <a:lnTo>
                    <a:pt x="7" y="3"/>
                  </a:lnTo>
                  <a:lnTo>
                    <a:pt x="6" y="7"/>
                  </a:lnTo>
                  <a:lnTo>
                    <a:pt x="4" y="10"/>
                  </a:lnTo>
                  <a:lnTo>
                    <a:pt x="2" y="18"/>
                  </a:lnTo>
                  <a:lnTo>
                    <a:pt x="1" y="20"/>
                  </a:lnTo>
                  <a:lnTo>
                    <a:pt x="0" y="21"/>
                  </a:lnTo>
                  <a:lnTo>
                    <a:pt x="1" y="21"/>
                  </a:lnTo>
                  <a:lnTo>
                    <a:pt x="1" y="22"/>
                  </a:lnTo>
                  <a:lnTo>
                    <a:pt x="2" y="22"/>
                  </a:lnTo>
                  <a:lnTo>
                    <a:pt x="3" y="23"/>
                  </a:lnTo>
                  <a:lnTo>
                    <a:pt x="4" y="23"/>
                  </a:lnTo>
                  <a:lnTo>
                    <a:pt x="5" y="24"/>
                  </a:lnTo>
                  <a:lnTo>
                    <a:pt x="7" y="24"/>
                  </a:lnTo>
                  <a:lnTo>
                    <a:pt x="8" y="25"/>
                  </a:lnTo>
                  <a:lnTo>
                    <a:pt x="11" y="25"/>
                  </a:lnTo>
                  <a:lnTo>
                    <a:pt x="12" y="24"/>
                  </a:lnTo>
                  <a:lnTo>
                    <a:pt x="13" y="22"/>
                  </a:lnTo>
                  <a:lnTo>
                    <a:pt x="14" y="19"/>
                  </a:lnTo>
                  <a:lnTo>
                    <a:pt x="15" y="15"/>
                  </a:lnTo>
                  <a:lnTo>
                    <a:pt x="17" y="11"/>
                  </a:lnTo>
                  <a:lnTo>
                    <a:pt x="18" y="8"/>
                  </a:lnTo>
                  <a:lnTo>
                    <a:pt x="19" y="6"/>
                  </a:lnTo>
                  <a:lnTo>
                    <a:pt x="20" y="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2" name="Freeform 564">
              <a:extLst>
                <a:ext uri="{FF2B5EF4-FFF2-40B4-BE49-F238E27FC236}">
                  <a16:creationId xmlns:a16="http://schemas.microsoft.com/office/drawing/2014/main" id="{6B27D87F-83EF-4DF7-821B-02B9D39D9728}"/>
                </a:ext>
              </a:extLst>
            </p:cNvPr>
            <p:cNvSpPr>
              <a:spLocks/>
            </p:cNvSpPr>
            <p:nvPr/>
          </p:nvSpPr>
          <p:spPr bwMode="auto">
            <a:xfrm>
              <a:off x="1171" y="593"/>
              <a:ext cx="6" cy="2"/>
            </a:xfrm>
            <a:custGeom>
              <a:avLst/>
              <a:gdLst>
                <a:gd name="T0" fmla="*/ 0 w 3"/>
                <a:gd name="T1" fmla="*/ 0 h 1"/>
                <a:gd name="T2" fmla="*/ 1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3" name="Freeform 565">
              <a:extLst>
                <a:ext uri="{FF2B5EF4-FFF2-40B4-BE49-F238E27FC236}">
                  <a16:creationId xmlns:a16="http://schemas.microsoft.com/office/drawing/2014/main" id="{23A519BC-FFA8-4F47-8071-4BF6995EE061}"/>
                </a:ext>
              </a:extLst>
            </p:cNvPr>
            <p:cNvSpPr>
              <a:spLocks/>
            </p:cNvSpPr>
            <p:nvPr/>
          </p:nvSpPr>
          <p:spPr bwMode="auto">
            <a:xfrm>
              <a:off x="1234" y="395"/>
              <a:ext cx="87" cy="48"/>
            </a:xfrm>
            <a:custGeom>
              <a:avLst/>
              <a:gdLst>
                <a:gd name="T0" fmla="*/ 3 w 38"/>
                <a:gd name="T1" fmla="*/ 0 h 21"/>
                <a:gd name="T2" fmla="*/ 2 w 38"/>
                <a:gd name="T3" fmla="*/ 0 h 21"/>
                <a:gd name="T4" fmla="*/ 1 w 38"/>
                <a:gd name="T5" fmla="*/ 1 h 21"/>
                <a:gd name="T6" fmla="*/ 1 w 38"/>
                <a:gd name="T7" fmla="*/ 2 h 21"/>
                <a:gd name="T8" fmla="*/ 0 w 38"/>
                <a:gd name="T9" fmla="*/ 2 h 21"/>
                <a:gd name="T10" fmla="*/ 0 w 38"/>
                <a:gd name="T11" fmla="*/ 5 h 21"/>
                <a:gd name="T12" fmla="*/ 2 w 38"/>
                <a:gd name="T13" fmla="*/ 9 h 21"/>
                <a:gd name="T14" fmla="*/ 5 w 38"/>
                <a:gd name="T15" fmla="*/ 10 h 21"/>
                <a:gd name="T16" fmla="*/ 8 w 38"/>
                <a:gd name="T17" fmla="*/ 12 h 21"/>
                <a:gd name="T18" fmla="*/ 11 w 38"/>
                <a:gd name="T19" fmla="*/ 13 h 21"/>
                <a:gd name="T20" fmla="*/ 14 w 38"/>
                <a:gd name="T21" fmla="*/ 15 h 21"/>
                <a:gd name="T22" fmla="*/ 17 w 38"/>
                <a:gd name="T23" fmla="*/ 16 h 21"/>
                <a:gd name="T24" fmla="*/ 19 w 38"/>
                <a:gd name="T25" fmla="*/ 17 h 21"/>
                <a:gd name="T26" fmla="*/ 22 w 38"/>
                <a:gd name="T27" fmla="*/ 18 h 21"/>
                <a:gd name="T28" fmla="*/ 26 w 38"/>
                <a:gd name="T29" fmla="*/ 19 h 21"/>
                <a:gd name="T30" fmla="*/ 32 w 38"/>
                <a:gd name="T31" fmla="*/ 21 h 21"/>
                <a:gd name="T32" fmla="*/ 35 w 38"/>
                <a:gd name="T33" fmla="*/ 21 h 21"/>
                <a:gd name="T34" fmla="*/ 37 w 38"/>
                <a:gd name="T35" fmla="*/ 20 h 21"/>
                <a:gd name="T36" fmla="*/ 38 w 38"/>
                <a:gd name="T37" fmla="*/ 19 h 21"/>
                <a:gd name="T38" fmla="*/ 38 w 38"/>
                <a:gd name="T39" fmla="*/ 14 h 21"/>
                <a:gd name="T40" fmla="*/ 37 w 38"/>
                <a:gd name="T41"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1">
                  <a:moveTo>
                    <a:pt x="3" y="0"/>
                  </a:moveTo>
                  <a:lnTo>
                    <a:pt x="2" y="0"/>
                  </a:lnTo>
                  <a:lnTo>
                    <a:pt x="1" y="1"/>
                  </a:lnTo>
                  <a:lnTo>
                    <a:pt x="1" y="2"/>
                  </a:lnTo>
                  <a:lnTo>
                    <a:pt x="0" y="2"/>
                  </a:lnTo>
                  <a:lnTo>
                    <a:pt x="0" y="5"/>
                  </a:lnTo>
                  <a:lnTo>
                    <a:pt x="2" y="9"/>
                  </a:lnTo>
                  <a:lnTo>
                    <a:pt x="5" y="10"/>
                  </a:lnTo>
                  <a:lnTo>
                    <a:pt x="8" y="12"/>
                  </a:lnTo>
                  <a:lnTo>
                    <a:pt x="11" y="13"/>
                  </a:lnTo>
                  <a:lnTo>
                    <a:pt x="14" y="15"/>
                  </a:lnTo>
                  <a:lnTo>
                    <a:pt x="17" y="16"/>
                  </a:lnTo>
                  <a:lnTo>
                    <a:pt x="19" y="17"/>
                  </a:lnTo>
                  <a:lnTo>
                    <a:pt x="22" y="18"/>
                  </a:lnTo>
                  <a:lnTo>
                    <a:pt x="26" y="19"/>
                  </a:lnTo>
                  <a:lnTo>
                    <a:pt x="32" y="21"/>
                  </a:lnTo>
                  <a:lnTo>
                    <a:pt x="35" y="21"/>
                  </a:lnTo>
                  <a:lnTo>
                    <a:pt x="37" y="20"/>
                  </a:lnTo>
                  <a:lnTo>
                    <a:pt x="38" y="19"/>
                  </a:lnTo>
                  <a:lnTo>
                    <a:pt x="38" y="14"/>
                  </a:lnTo>
                  <a:lnTo>
                    <a:pt x="37" y="1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4" name="Freeform 566">
              <a:extLst>
                <a:ext uri="{FF2B5EF4-FFF2-40B4-BE49-F238E27FC236}">
                  <a16:creationId xmlns:a16="http://schemas.microsoft.com/office/drawing/2014/main" id="{B771718D-08DA-4038-9A0B-77E0CDE2FE4E}"/>
                </a:ext>
              </a:extLst>
            </p:cNvPr>
            <p:cNvSpPr>
              <a:spLocks/>
            </p:cNvSpPr>
            <p:nvPr/>
          </p:nvSpPr>
          <p:spPr bwMode="auto">
            <a:xfrm>
              <a:off x="1175" y="586"/>
              <a:ext cx="14" cy="4"/>
            </a:xfrm>
            <a:custGeom>
              <a:avLst/>
              <a:gdLst>
                <a:gd name="T0" fmla="*/ 0 w 6"/>
                <a:gd name="T1" fmla="*/ 0 h 2"/>
                <a:gd name="T2" fmla="*/ 1 w 6"/>
                <a:gd name="T3" fmla="*/ 0 h 2"/>
                <a:gd name="T4" fmla="*/ 2 w 6"/>
                <a:gd name="T5" fmla="*/ 1 h 2"/>
                <a:gd name="T6" fmla="*/ 4 w 6"/>
                <a:gd name="T7" fmla="*/ 1 h 2"/>
                <a:gd name="T8" fmla="*/ 5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0" y="0"/>
                  </a:moveTo>
                  <a:lnTo>
                    <a:pt x="1" y="0"/>
                  </a:lnTo>
                  <a:lnTo>
                    <a:pt x="2" y="1"/>
                  </a:lnTo>
                  <a:lnTo>
                    <a:pt x="4" y="1"/>
                  </a:lnTo>
                  <a:lnTo>
                    <a:pt x="5" y="2"/>
                  </a:lnTo>
                  <a:lnTo>
                    <a:pt x="6"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5" name="Freeform 567">
              <a:extLst>
                <a:ext uri="{FF2B5EF4-FFF2-40B4-BE49-F238E27FC236}">
                  <a16:creationId xmlns:a16="http://schemas.microsoft.com/office/drawing/2014/main" id="{F560DE6D-D7C0-45D5-A402-7BFB71630865}"/>
                </a:ext>
              </a:extLst>
            </p:cNvPr>
            <p:cNvSpPr>
              <a:spLocks/>
            </p:cNvSpPr>
            <p:nvPr/>
          </p:nvSpPr>
          <p:spPr bwMode="auto">
            <a:xfrm>
              <a:off x="1127" y="416"/>
              <a:ext cx="178" cy="304"/>
            </a:xfrm>
            <a:custGeom>
              <a:avLst/>
              <a:gdLst>
                <a:gd name="T0" fmla="*/ 78 w 78"/>
                <a:gd name="T1" fmla="*/ 12 h 134"/>
                <a:gd name="T2" fmla="*/ 76 w 78"/>
                <a:gd name="T3" fmla="*/ 17 h 134"/>
                <a:gd name="T4" fmla="*/ 71 w 78"/>
                <a:gd name="T5" fmla="*/ 31 h 134"/>
                <a:gd name="T6" fmla="*/ 63 w 78"/>
                <a:gd name="T7" fmla="*/ 50 h 134"/>
                <a:gd name="T8" fmla="*/ 54 w 78"/>
                <a:gd name="T9" fmla="*/ 73 h 134"/>
                <a:gd name="T10" fmla="*/ 45 w 78"/>
                <a:gd name="T11" fmla="*/ 95 h 134"/>
                <a:gd name="T12" fmla="*/ 37 w 78"/>
                <a:gd name="T13" fmla="*/ 115 h 134"/>
                <a:gd name="T14" fmla="*/ 31 w 78"/>
                <a:gd name="T15" fmla="*/ 128 h 134"/>
                <a:gd name="T16" fmla="*/ 29 w 78"/>
                <a:gd name="T17" fmla="*/ 134 h 134"/>
                <a:gd name="T18" fmla="*/ 28 w 78"/>
                <a:gd name="T19" fmla="*/ 133 h 134"/>
                <a:gd name="T20" fmla="*/ 24 w 78"/>
                <a:gd name="T21" fmla="*/ 133 h 134"/>
                <a:gd name="T22" fmla="*/ 20 w 78"/>
                <a:gd name="T23" fmla="*/ 131 h 134"/>
                <a:gd name="T24" fmla="*/ 18 w 78"/>
                <a:gd name="T25" fmla="*/ 131 h 134"/>
                <a:gd name="T26" fmla="*/ 14 w 78"/>
                <a:gd name="T27" fmla="*/ 129 h 134"/>
                <a:gd name="T28" fmla="*/ 10 w 78"/>
                <a:gd name="T29" fmla="*/ 127 h 134"/>
                <a:gd name="T30" fmla="*/ 6 w 78"/>
                <a:gd name="T31" fmla="*/ 125 h 134"/>
                <a:gd name="T32" fmla="*/ 4 w 78"/>
                <a:gd name="T33" fmla="*/ 124 h 134"/>
                <a:gd name="T34" fmla="*/ 3 w 78"/>
                <a:gd name="T35" fmla="*/ 123 h 134"/>
                <a:gd name="T36" fmla="*/ 1 w 78"/>
                <a:gd name="T37" fmla="*/ 122 h 134"/>
                <a:gd name="T38" fmla="*/ 0 w 78"/>
                <a:gd name="T39" fmla="*/ 122 h 134"/>
                <a:gd name="T40" fmla="*/ 2 w 78"/>
                <a:gd name="T41" fmla="*/ 117 h 134"/>
                <a:gd name="T42" fmla="*/ 8 w 78"/>
                <a:gd name="T43" fmla="*/ 103 h 134"/>
                <a:gd name="T44" fmla="*/ 15 w 78"/>
                <a:gd name="T45" fmla="*/ 83 h 134"/>
                <a:gd name="T46" fmla="*/ 25 w 78"/>
                <a:gd name="T47" fmla="*/ 61 h 134"/>
                <a:gd name="T48" fmla="*/ 34 w 78"/>
                <a:gd name="T49" fmla="*/ 38 h 134"/>
                <a:gd name="T50" fmla="*/ 42 w 78"/>
                <a:gd name="T51" fmla="*/ 19 h 134"/>
                <a:gd name="T52" fmla="*/ 47 w 78"/>
                <a:gd name="T53" fmla="*/ 5 h 134"/>
                <a:gd name="T54" fmla="*/ 49 w 78"/>
                <a:gd name="T55" fmla="*/ 0 h 134"/>
                <a:gd name="T56" fmla="*/ 51 w 78"/>
                <a:gd name="T57" fmla="*/ 0 h 134"/>
                <a:gd name="T58" fmla="*/ 52 w 78"/>
                <a:gd name="T59" fmla="*/ 1 h 134"/>
                <a:gd name="T60" fmla="*/ 54 w 78"/>
                <a:gd name="T61" fmla="*/ 2 h 134"/>
                <a:gd name="T62" fmla="*/ 55 w 78"/>
                <a:gd name="T63" fmla="*/ 3 h 134"/>
                <a:gd name="T64" fmla="*/ 59 w 78"/>
                <a:gd name="T65" fmla="*/ 5 h 134"/>
                <a:gd name="T66" fmla="*/ 61 w 78"/>
                <a:gd name="T67" fmla="*/ 6 h 134"/>
                <a:gd name="T68" fmla="*/ 64 w 78"/>
                <a:gd name="T69" fmla="*/ 7 h 134"/>
                <a:gd name="T70" fmla="*/ 66 w 78"/>
                <a:gd name="T71" fmla="*/ 8 h 134"/>
                <a:gd name="T72" fmla="*/ 68 w 78"/>
                <a:gd name="T73" fmla="*/ 8 h 134"/>
                <a:gd name="T74" fmla="*/ 72 w 78"/>
                <a:gd name="T75" fmla="*/ 10 h 134"/>
                <a:gd name="T76" fmla="*/ 74 w 78"/>
                <a:gd name="T77" fmla="*/ 10 h 134"/>
                <a:gd name="T78" fmla="*/ 75 w 78"/>
                <a:gd name="T79" fmla="*/ 11 h 134"/>
                <a:gd name="T80" fmla="*/ 77 w 78"/>
                <a:gd name="T81" fmla="*/ 11 h 134"/>
                <a:gd name="T82" fmla="*/ 78 w 78"/>
                <a:gd name="T83" fmla="*/ 1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134">
                  <a:moveTo>
                    <a:pt x="78" y="12"/>
                  </a:moveTo>
                  <a:lnTo>
                    <a:pt x="76" y="17"/>
                  </a:lnTo>
                  <a:lnTo>
                    <a:pt x="71" y="31"/>
                  </a:lnTo>
                  <a:lnTo>
                    <a:pt x="63" y="50"/>
                  </a:lnTo>
                  <a:lnTo>
                    <a:pt x="54" y="73"/>
                  </a:lnTo>
                  <a:lnTo>
                    <a:pt x="45" y="95"/>
                  </a:lnTo>
                  <a:lnTo>
                    <a:pt x="37" y="115"/>
                  </a:lnTo>
                  <a:lnTo>
                    <a:pt x="31" y="128"/>
                  </a:lnTo>
                  <a:lnTo>
                    <a:pt x="29" y="134"/>
                  </a:lnTo>
                  <a:lnTo>
                    <a:pt x="28" y="133"/>
                  </a:lnTo>
                  <a:lnTo>
                    <a:pt x="24" y="133"/>
                  </a:lnTo>
                  <a:lnTo>
                    <a:pt x="20" y="131"/>
                  </a:lnTo>
                  <a:lnTo>
                    <a:pt x="18" y="131"/>
                  </a:lnTo>
                  <a:lnTo>
                    <a:pt x="14" y="129"/>
                  </a:lnTo>
                  <a:lnTo>
                    <a:pt x="10" y="127"/>
                  </a:lnTo>
                  <a:lnTo>
                    <a:pt x="6" y="125"/>
                  </a:lnTo>
                  <a:lnTo>
                    <a:pt x="4" y="124"/>
                  </a:lnTo>
                  <a:lnTo>
                    <a:pt x="3" y="123"/>
                  </a:lnTo>
                  <a:lnTo>
                    <a:pt x="1" y="122"/>
                  </a:lnTo>
                  <a:lnTo>
                    <a:pt x="0" y="122"/>
                  </a:lnTo>
                  <a:lnTo>
                    <a:pt x="2" y="117"/>
                  </a:lnTo>
                  <a:lnTo>
                    <a:pt x="8" y="103"/>
                  </a:lnTo>
                  <a:lnTo>
                    <a:pt x="15" y="83"/>
                  </a:lnTo>
                  <a:lnTo>
                    <a:pt x="25" y="61"/>
                  </a:lnTo>
                  <a:lnTo>
                    <a:pt x="34" y="38"/>
                  </a:lnTo>
                  <a:lnTo>
                    <a:pt x="42" y="19"/>
                  </a:lnTo>
                  <a:lnTo>
                    <a:pt x="47" y="5"/>
                  </a:lnTo>
                  <a:lnTo>
                    <a:pt x="49" y="0"/>
                  </a:lnTo>
                  <a:lnTo>
                    <a:pt x="51" y="0"/>
                  </a:lnTo>
                  <a:lnTo>
                    <a:pt x="52" y="1"/>
                  </a:lnTo>
                  <a:lnTo>
                    <a:pt x="54" y="2"/>
                  </a:lnTo>
                  <a:lnTo>
                    <a:pt x="55" y="3"/>
                  </a:lnTo>
                  <a:lnTo>
                    <a:pt x="59" y="5"/>
                  </a:lnTo>
                  <a:lnTo>
                    <a:pt x="61" y="6"/>
                  </a:lnTo>
                  <a:lnTo>
                    <a:pt x="64" y="7"/>
                  </a:lnTo>
                  <a:lnTo>
                    <a:pt x="66" y="8"/>
                  </a:lnTo>
                  <a:lnTo>
                    <a:pt x="68" y="8"/>
                  </a:lnTo>
                  <a:lnTo>
                    <a:pt x="72" y="10"/>
                  </a:lnTo>
                  <a:lnTo>
                    <a:pt x="74" y="10"/>
                  </a:lnTo>
                  <a:lnTo>
                    <a:pt x="75" y="11"/>
                  </a:lnTo>
                  <a:lnTo>
                    <a:pt x="77" y="11"/>
                  </a:lnTo>
                  <a:lnTo>
                    <a:pt x="78" y="1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6" name="Freeform 568">
              <a:extLst>
                <a:ext uri="{FF2B5EF4-FFF2-40B4-BE49-F238E27FC236}">
                  <a16:creationId xmlns:a16="http://schemas.microsoft.com/office/drawing/2014/main" id="{16421012-494E-4832-96F2-DEA98CE07582}"/>
                </a:ext>
              </a:extLst>
            </p:cNvPr>
            <p:cNvSpPr>
              <a:spLocks/>
            </p:cNvSpPr>
            <p:nvPr/>
          </p:nvSpPr>
          <p:spPr bwMode="auto">
            <a:xfrm>
              <a:off x="1134" y="735"/>
              <a:ext cx="25" cy="12"/>
            </a:xfrm>
            <a:custGeom>
              <a:avLst/>
              <a:gdLst>
                <a:gd name="T0" fmla="*/ 0 w 11"/>
                <a:gd name="T1" fmla="*/ 0 h 5"/>
                <a:gd name="T2" fmla="*/ 0 w 11"/>
                <a:gd name="T3" fmla="*/ 1 h 5"/>
                <a:gd name="T4" fmla="*/ 1 w 11"/>
                <a:gd name="T5" fmla="*/ 1 h 5"/>
                <a:gd name="T6" fmla="*/ 2 w 11"/>
                <a:gd name="T7" fmla="*/ 2 h 5"/>
                <a:gd name="T8" fmla="*/ 3 w 11"/>
                <a:gd name="T9" fmla="*/ 2 h 5"/>
                <a:gd name="T10" fmla="*/ 4 w 11"/>
                <a:gd name="T11" fmla="*/ 3 h 5"/>
                <a:gd name="T12" fmla="*/ 5 w 11"/>
                <a:gd name="T13" fmla="*/ 3 h 5"/>
                <a:gd name="T14" fmla="*/ 6 w 11"/>
                <a:gd name="T15" fmla="*/ 4 h 5"/>
                <a:gd name="T16" fmla="*/ 8 w 11"/>
                <a:gd name="T17" fmla="*/ 4 h 5"/>
                <a:gd name="T18" fmla="*/ 9 w 11"/>
                <a:gd name="T19" fmla="*/ 5 h 5"/>
                <a:gd name="T20" fmla="*/ 11 w 11"/>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5">
                  <a:moveTo>
                    <a:pt x="0" y="0"/>
                  </a:moveTo>
                  <a:lnTo>
                    <a:pt x="0" y="1"/>
                  </a:lnTo>
                  <a:lnTo>
                    <a:pt x="1" y="1"/>
                  </a:lnTo>
                  <a:lnTo>
                    <a:pt x="2" y="2"/>
                  </a:lnTo>
                  <a:lnTo>
                    <a:pt x="3" y="2"/>
                  </a:lnTo>
                  <a:lnTo>
                    <a:pt x="4" y="3"/>
                  </a:lnTo>
                  <a:lnTo>
                    <a:pt x="5" y="3"/>
                  </a:lnTo>
                  <a:lnTo>
                    <a:pt x="6" y="4"/>
                  </a:lnTo>
                  <a:lnTo>
                    <a:pt x="8" y="4"/>
                  </a:lnTo>
                  <a:lnTo>
                    <a:pt x="9" y="5"/>
                  </a:lnTo>
                  <a:lnTo>
                    <a:pt x="11" y="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7" name="Freeform 569">
              <a:extLst>
                <a:ext uri="{FF2B5EF4-FFF2-40B4-BE49-F238E27FC236}">
                  <a16:creationId xmlns:a16="http://schemas.microsoft.com/office/drawing/2014/main" id="{C291A46E-14E8-4ED9-9BE8-8D1A4212D9DB}"/>
                </a:ext>
              </a:extLst>
            </p:cNvPr>
            <p:cNvSpPr>
              <a:spLocks/>
            </p:cNvSpPr>
            <p:nvPr/>
          </p:nvSpPr>
          <p:spPr bwMode="auto">
            <a:xfrm>
              <a:off x="1198" y="527"/>
              <a:ext cx="7" cy="2"/>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8" name="Freeform 570">
              <a:extLst>
                <a:ext uri="{FF2B5EF4-FFF2-40B4-BE49-F238E27FC236}">
                  <a16:creationId xmlns:a16="http://schemas.microsoft.com/office/drawing/2014/main" id="{B50F2234-8C0E-4EBE-90E8-0397C256B339}"/>
                </a:ext>
              </a:extLst>
            </p:cNvPr>
            <p:cNvSpPr>
              <a:spLocks/>
            </p:cNvSpPr>
            <p:nvPr/>
          </p:nvSpPr>
          <p:spPr bwMode="auto">
            <a:xfrm>
              <a:off x="1162" y="615"/>
              <a:ext cx="6" cy="3"/>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19" name="Freeform 571">
              <a:extLst>
                <a:ext uri="{FF2B5EF4-FFF2-40B4-BE49-F238E27FC236}">
                  <a16:creationId xmlns:a16="http://schemas.microsoft.com/office/drawing/2014/main" id="{922BEBD7-905C-4DED-98F1-D0B5CBD0919F}"/>
                </a:ext>
              </a:extLst>
            </p:cNvPr>
            <p:cNvSpPr>
              <a:spLocks/>
            </p:cNvSpPr>
            <p:nvPr/>
          </p:nvSpPr>
          <p:spPr bwMode="auto">
            <a:xfrm>
              <a:off x="1139" y="674"/>
              <a:ext cx="7" cy="2"/>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0" name="Freeform 572">
              <a:extLst>
                <a:ext uri="{FF2B5EF4-FFF2-40B4-BE49-F238E27FC236}">
                  <a16:creationId xmlns:a16="http://schemas.microsoft.com/office/drawing/2014/main" id="{26A8E270-6099-48F8-9398-A1F943DD3E35}"/>
                </a:ext>
              </a:extLst>
            </p:cNvPr>
            <p:cNvSpPr>
              <a:spLocks/>
            </p:cNvSpPr>
            <p:nvPr/>
          </p:nvSpPr>
          <p:spPr bwMode="auto">
            <a:xfrm>
              <a:off x="1205" y="511"/>
              <a:ext cx="13" cy="7"/>
            </a:xfrm>
            <a:custGeom>
              <a:avLst/>
              <a:gdLst>
                <a:gd name="T0" fmla="*/ 0 w 6"/>
                <a:gd name="T1" fmla="*/ 0 h 3"/>
                <a:gd name="T2" fmla="*/ 1 w 6"/>
                <a:gd name="T3" fmla="*/ 1 h 3"/>
                <a:gd name="T4" fmla="*/ 2 w 6"/>
                <a:gd name="T5" fmla="*/ 1 h 3"/>
                <a:gd name="T6" fmla="*/ 3 w 6"/>
                <a:gd name="T7" fmla="*/ 2 h 3"/>
                <a:gd name="T8" fmla="*/ 5 w 6"/>
                <a:gd name="T9" fmla="*/ 2 h 3"/>
                <a:gd name="T10" fmla="*/ 6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0" y="0"/>
                  </a:moveTo>
                  <a:lnTo>
                    <a:pt x="1" y="1"/>
                  </a:lnTo>
                  <a:lnTo>
                    <a:pt x="2" y="1"/>
                  </a:lnTo>
                  <a:lnTo>
                    <a:pt x="3" y="2"/>
                  </a:lnTo>
                  <a:lnTo>
                    <a:pt x="5" y="2"/>
                  </a:lnTo>
                  <a:lnTo>
                    <a:pt x="6"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1" name="Freeform 573">
              <a:extLst>
                <a:ext uri="{FF2B5EF4-FFF2-40B4-BE49-F238E27FC236}">
                  <a16:creationId xmlns:a16="http://schemas.microsoft.com/office/drawing/2014/main" id="{793699F4-7CB5-4CDB-8BDD-2B602243B566}"/>
                </a:ext>
              </a:extLst>
            </p:cNvPr>
            <p:cNvSpPr>
              <a:spLocks/>
            </p:cNvSpPr>
            <p:nvPr/>
          </p:nvSpPr>
          <p:spPr bwMode="auto">
            <a:xfrm>
              <a:off x="1187" y="556"/>
              <a:ext cx="6" cy="3"/>
            </a:xfrm>
            <a:custGeom>
              <a:avLst/>
              <a:gdLst>
                <a:gd name="T0" fmla="*/ 0 w 3"/>
                <a:gd name="T1" fmla="*/ 0 h 1"/>
                <a:gd name="T2" fmla="*/ 1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2" name="Freeform 574">
              <a:extLst>
                <a:ext uri="{FF2B5EF4-FFF2-40B4-BE49-F238E27FC236}">
                  <a16:creationId xmlns:a16="http://schemas.microsoft.com/office/drawing/2014/main" id="{B2E1FB87-5EA3-458B-AA6F-D39FBE0825CC}"/>
                </a:ext>
              </a:extLst>
            </p:cNvPr>
            <p:cNvSpPr>
              <a:spLocks/>
            </p:cNvSpPr>
            <p:nvPr/>
          </p:nvSpPr>
          <p:spPr bwMode="auto">
            <a:xfrm>
              <a:off x="1132" y="754"/>
              <a:ext cx="14" cy="9"/>
            </a:xfrm>
            <a:custGeom>
              <a:avLst/>
              <a:gdLst>
                <a:gd name="T0" fmla="*/ 6 w 6"/>
                <a:gd name="T1" fmla="*/ 2 h 4"/>
                <a:gd name="T2" fmla="*/ 6 w 6"/>
                <a:gd name="T3" fmla="*/ 3 h 4"/>
                <a:gd name="T4" fmla="*/ 5 w 6"/>
                <a:gd name="T5" fmla="*/ 4 h 4"/>
                <a:gd name="T6" fmla="*/ 3 w 6"/>
                <a:gd name="T7" fmla="*/ 4 h 4"/>
                <a:gd name="T8" fmla="*/ 2 w 6"/>
                <a:gd name="T9" fmla="*/ 3 h 4"/>
                <a:gd name="T10" fmla="*/ 1 w 6"/>
                <a:gd name="T11" fmla="*/ 3 h 4"/>
                <a:gd name="T12" fmla="*/ 0 w 6"/>
                <a:gd name="T13" fmla="*/ 2 h 4"/>
                <a:gd name="T14" fmla="*/ 0 w 6"/>
                <a:gd name="T15" fmla="*/ 1 h 4"/>
                <a:gd name="T16" fmla="*/ 1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2"/>
                  </a:moveTo>
                  <a:lnTo>
                    <a:pt x="6" y="3"/>
                  </a:lnTo>
                  <a:lnTo>
                    <a:pt x="5" y="4"/>
                  </a:lnTo>
                  <a:lnTo>
                    <a:pt x="3" y="4"/>
                  </a:lnTo>
                  <a:lnTo>
                    <a:pt x="2" y="3"/>
                  </a:lnTo>
                  <a:lnTo>
                    <a:pt x="1" y="3"/>
                  </a:lnTo>
                  <a:lnTo>
                    <a:pt x="0" y="2"/>
                  </a:lnTo>
                  <a:lnTo>
                    <a:pt x="0" y="1"/>
                  </a:lnTo>
                  <a:lnTo>
                    <a:pt x="1"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3" name="Freeform 575">
              <a:extLst>
                <a:ext uri="{FF2B5EF4-FFF2-40B4-BE49-F238E27FC236}">
                  <a16:creationId xmlns:a16="http://schemas.microsoft.com/office/drawing/2014/main" id="{9987E031-C2E8-4990-BDA0-D9C6EB1914D4}"/>
                </a:ext>
              </a:extLst>
            </p:cNvPr>
            <p:cNvSpPr>
              <a:spLocks/>
            </p:cNvSpPr>
            <p:nvPr/>
          </p:nvSpPr>
          <p:spPr bwMode="auto">
            <a:xfrm>
              <a:off x="1168" y="599"/>
              <a:ext cx="7" cy="3"/>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4" name="Freeform 576">
              <a:extLst>
                <a:ext uri="{FF2B5EF4-FFF2-40B4-BE49-F238E27FC236}">
                  <a16:creationId xmlns:a16="http://schemas.microsoft.com/office/drawing/2014/main" id="{96C14023-2481-4969-9BFE-31FB4361E314}"/>
                </a:ext>
              </a:extLst>
            </p:cNvPr>
            <p:cNvSpPr>
              <a:spLocks/>
            </p:cNvSpPr>
            <p:nvPr/>
          </p:nvSpPr>
          <p:spPr bwMode="auto">
            <a:xfrm>
              <a:off x="1137" y="681"/>
              <a:ext cx="6" cy="2"/>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5" name="Freeform 577">
              <a:extLst>
                <a:ext uri="{FF2B5EF4-FFF2-40B4-BE49-F238E27FC236}">
                  <a16:creationId xmlns:a16="http://schemas.microsoft.com/office/drawing/2014/main" id="{ABF21F40-DB7D-4F69-865C-34B0162067BB}"/>
                </a:ext>
              </a:extLst>
            </p:cNvPr>
            <p:cNvSpPr>
              <a:spLocks/>
            </p:cNvSpPr>
            <p:nvPr/>
          </p:nvSpPr>
          <p:spPr bwMode="auto">
            <a:xfrm>
              <a:off x="1146" y="670"/>
              <a:ext cx="56" cy="25"/>
            </a:xfrm>
            <a:custGeom>
              <a:avLst/>
              <a:gdLst>
                <a:gd name="T0" fmla="*/ 25 w 25"/>
                <a:gd name="T1" fmla="*/ 11 h 11"/>
                <a:gd name="T2" fmla="*/ 25 w 25"/>
                <a:gd name="T3" fmla="*/ 10 h 11"/>
                <a:gd name="T4" fmla="*/ 24 w 25"/>
                <a:gd name="T5" fmla="*/ 10 h 11"/>
                <a:gd name="T6" fmla="*/ 22 w 25"/>
                <a:gd name="T7" fmla="*/ 8 h 11"/>
                <a:gd name="T8" fmla="*/ 18 w 25"/>
                <a:gd name="T9" fmla="*/ 6 h 11"/>
                <a:gd name="T10" fmla="*/ 16 w 25"/>
                <a:gd name="T11" fmla="*/ 5 h 11"/>
                <a:gd name="T12" fmla="*/ 13 w 25"/>
                <a:gd name="T13" fmla="*/ 4 h 11"/>
                <a:gd name="T14" fmla="*/ 11 w 25"/>
                <a:gd name="T15" fmla="*/ 3 h 11"/>
                <a:gd name="T16" fmla="*/ 8 w 25"/>
                <a:gd name="T17" fmla="*/ 2 h 11"/>
                <a:gd name="T18" fmla="*/ 6 w 25"/>
                <a:gd name="T19" fmla="*/ 1 h 11"/>
                <a:gd name="T20" fmla="*/ 4 w 25"/>
                <a:gd name="T21" fmla="*/ 1 h 11"/>
                <a:gd name="T22" fmla="*/ 2 w 25"/>
                <a:gd name="T23" fmla="*/ 0 h 11"/>
                <a:gd name="T24" fmla="*/ 0 w 25"/>
                <a:gd name="T25" fmla="*/ 0 h 11"/>
                <a:gd name="T26" fmla="*/ 0 w 2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11"/>
                  </a:moveTo>
                  <a:lnTo>
                    <a:pt x="25" y="10"/>
                  </a:lnTo>
                  <a:lnTo>
                    <a:pt x="24" y="10"/>
                  </a:lnTo>
                  <a:lnTo>
                    <a:pt x="22" y="8"/>
                  </a:lnTo>
                  <a:lnTo>
                    <a:pt x="18" y="6"/>
                  </a:lnTo>
                  <a:lnTo>
                    <a:pt x="16" y="5"/>
                  </a:lnTo>
                  <a:lnTo>
                    <a:pt x="13" y="4"/>
                  </a:lnTo>
                  <a:lnTo>
                    <a:pt x="11" y="3"/>
                  </a:lnTo>
                  <a:lnTo>
                    <a:pt x="8" y="2"/>
                  </a:lnTo>
                  <a:lnTo>
                    <a:pt x="6" y="1"/>
                  </a:lnTo>
                  <a:lnTo>
                    <a:pt x="4" y="1"/>
                  </a:lnTo>
                  <a:lnTo>
                    <a:pt x="2" y="0"/>
                  </a:lnTo>
                  <a:lnTo>
                    <a:pt x="0" y="0"/>
                  </a:lnTo>
                  <a:lnTo>
                    <a:pt x="0"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6" name="Freeform 578">
              <a:extLst>
                <a:ext uri="{FF2B5EF4-FFF2-40B4-BE49-F238E27FC236}">
                  <a16:creationId xmlns:a16="http://schemas.microsoft.com/office/drawing/2014/main" id="{F05834BD-1E31-4318-8C6B-66BF4EA9E75A}"/>
                </a:ext>
              </a:extLst>
            </p:cNvPr>
            <p:cNvSpPr>
              <a:spLocks/>
            </p:cNvSpPr>
            <p:nvPr/>
          </p:nvSpPr>
          <p:spPr bwMode="auto">
            <a:xfrm>
              <a:off x="1189" y="547"/>
              <a:ext cx="13" cy="7"/>
            </a:xfrm>
            <a:custGeom>
              <a:avLst/>
              <a:gdLst>
                <a:gd name="T0" fmla="*/ 0 w 6"/>
                <a:gd name="T1" fmla="*/ 0 h 3"/>
                <a:gd name="T2" fmla="*/ 0 w 6"/>
                <a:gd name="T3" fmla="*/ 1 h 3"/>
                <a:gd name="T4" fmla="*/ 2 w 6"/>
                <a:gd name="T5" fmla="*/ 1 h 3"/>
                <a:gd name="T6" fmla="*/ 3 w 6"/>
                <a:gd name="T7" fmla="*/ 2 h 3"/>
                <a:gd name="T8" fmla="*/ 4 w 6"/>
                <a:gd name="T9" fmla="*/ 2 h 3"/>
                <a:gd name="T10" fmla="*/ 5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1"/>
                  </a:lnTo>
                  <a:lnTo>
                    <a:pt x="2" y="1"/>
                  </a:lnTo>
                  <a:lnTo>
                    <a:pt x="3" y="2"/>
                  </a:lnTo>
                  <a:lnTo>
                    <a:pt x="4" y="2"/>
                  </a:lnTo>
                  <a:lnTo>
                    <a:pt x="5" y="3"/>
                  </a:lnTo>
                  <a:lnTo>
                    <a:pt x="6"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7" name="Freeform 579">
              <a:extLst>
                <a:ext uri="{FF2B5EF4-FFF2-40B4-BE49-F238E27FC236}">
                  <a16:creationId xmlns:a16="http://schemas.microsoft.com/office/drawing/2014/main" id="{28F742FA-B590-434C-A2F7-FD4ADCB40DC6}"/>
                </a:ext>
              </a:extLst>
            </p:cNvPr>
            <p:cNvSpPr>
              <a:spLocks/>
            </p:cNvSpPr>
            <p:nvPr/>
          </p:nvSpPr>
          <p:spPr bwMode="auto">
            <a:xfrm>
              <a:off x="1137" y="729"/>
              <a:ext cx="25" cy="11"/>
            </a:xfrm>
            <a:custGeom>
              <a:avLst/>
              <a:gdLst>
                <a:gd name="T0" fmla="*/ 0 w 11"/>
                <a:gd name="T1" fmla="*/ 0 h 5"/>
                <a:gd name="T2" fmla="*/ 0 w 11"/>
                <a:gd name="T3" fmla="*/ 1 h 5"/>
                <a:gd name="T4" fmla="*/ 1 w 11"/>
                <a:gd name="T5" fmla="*/ 2 h 5"/>
                <a:gd name="T6" fmla="*/ 2 w 11"/>
                <a:gd name="T7" fmla="*/ 2 h 5"/>
                <a:gd name="T8" fmla="*/ 3 w 11"/>
                <a:gd name="T9" fmla="*/ 3 h 5"/>
                <a:gd name="T10" fmla="*/ 5 w 11"/>
                <a:gd name="T11" fmla="*/ 3 h 5"/>
                <a:gd name="T12" fmla="*/ 6 w 11"/>
                <a:gd name="T13" fmla="*/ 4 h 5"/>
                <a:gd name="T14" fmla="*/ 7 w 11"/>
                <a:gd name="T15" fmla="*/ 4 h 5"/>
                <a:gd name="T16" fmla="*/ 8 w 11"/>
                <a:gd name="T17" fmla="*/ 5 h 5"/>
                <a:gd name="T18" fmla="*/ 11 w 11"/>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0" y="1"/>
                  </a:lnTo>
                  <a:lnTo>
                    <a:pt x="1" y="2"/>
                  </a:lnTo>
                  <a:lnTo>
                    <a:pt x="2" y="2"/>
                  </a:lnTo>
                  <a:lnTo>
                    <a:pt x="3" y="3"/>
                  </a:lnTo>
                  <a:lnTo>
                    <a:pt x="5" y="3"/>
                  </a:lnTo>
                  <a:lnTo>
                    <a:pt x="6" y="4"/>
                  </a:lnTo>
                  <a:lnTo>
                    <a:pt x="7" y="4"/>
                  </a:lnTo>
                  <a:lnTo>
                    <a:pt x="8" y="5"/>
                  </a:lnTo>
                  <a:lnTo>
                    <a:pt x="11" y="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8" name="Freeform 580">
              <a:extLst>
                <a:ext uri="{FF2B5EF4-FFF2-40B4-BE49-F238E27FC236}">
                  <a16:creationId xmlns:a16="http://schemas.microsoft.com/office/drawing/2014/main" id="{9680485D-8EAB-46A7-8A26-595D07A95160}"/>
                </a:ext>
              </a:extLst>
            </p:cNvPr>
            <p:cNvSpPr>
              <a:spLocks/>
            </p:cNvSpPr>
            <p:nvPr/>
          </p:nvSpPr>
          <p:spPr bwMode="auto">
            <a:xfrm>
              <a:off x="1200" y="520"/>
              <a:ext cx="7" cy="2"/>
            </a:xfrm>
            <a:custGeom>
              <a:avLst/>
              <a:gdLst>
                <a:gd name="T0" fmla="*/ 0 w 3"/>
                <a:gd name="T1" fmla="*/ 0 h 1"/>
                <a:gd name="T2" fmla="*/ 2 w 3"/>
                <a:gd name="T3" fmla="*/ 0 h 1"/>
                <a:gd name="T4" fmla="*/ 3 w 3"/>
                <a:gd name="T5" fmla="*/ 1 h 1"/>
              </a:gdLst>
              <a:ahLst/>
              <a:cxnLst>
                <a:cxn ang="0">
                  <a:pos x="T0" y="T1"/>
                </a:cxn>
                <a:cxn ang="0">
                  <a:pos x="T2" y="T3"/>
                </a:cxn>
                <a:cxn ang="0">
                  <a:pos x="T4" y="T5"/>
                </a:cxn>
              </a:cxnLst>
              <a:rect l="0" t="0" r="r" b="b"/>
              <a:pathLst>
                <a:path w="3" h="1">
                  <a:moveTo>
                    <a:pt x="0" y="0"/>
                  </a:moveTo>
                  <a:lnTo>
                    <a:pt x="2" y="0"/>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29" name="Freeform 581">
              <a:extLst>
                <a:ext uri="{FF2B5EF4-FFF2-40B4-BE49-F238E27FC236}">
                  <a16:creationId xmlns:a16="http://schemas.microsoft.com/office/drawing/2014/main" id="{A03C090E-7264-40D7-B118-FDD2250671ED}"/>
                </a:ext>
              </a:extLst>
            </p:cNvPr>
            <p:cNvSpPr>
              <a:spLocks/>
            </p:cNvSpPr>
            <p:nvPr/>
          </p:nvSpPr>
          <p:spPr bwMode="auto">
            <a:xfrm>
              <a:off x="1141" y="665"/>
              <a:ext cx="7" cy="5"/>
            </a:xfrm>
            <a:custGeom>
              <a:avLst/>
              <a:gdLst>
                <a:gd name="T0" fmla="*/ 0 w 3"/>
                <a:gd name="T1" fmla="*/ 0 h 2"/>
                <a:gd name="T2" fmla="*/ 1 w 3"/>
                <a:gd name="T3" fmla="*/ 1 h 2"/>
                <a:gd name="T4" fmla="*/ 3 w 3"/>
                <a:gd name="T5" fmla="*/ 1 h 2"/>
                <a:gd name="T6" fmla="*/ 3 w 3"/>
                <a:gd name="T7" fmla="*/ 2 h 2"/>
              </a:gdLst>
              <a:ahLst/>
              <a:cxnLst>
                <a:cxn ang="0">
                  <a:pos x="T0" y="T1"/>
                </a:cxn>
                <a:cxn ang="0">
                  <a:pos x="T2" y="T3"/>
                </a:cxn>
                <a:cxn ang="0">
                  <a:pos x="T4" y="T5"/>
                </a:cxn>
                <a:cxn ang="0">
                  <a:pos x="T6" y="T7"/>
                </a:cxn>
              </a:cxnLst>
              <a:rect l="0" t="0" r="r" b="b"/>
              <a:pathLst>
                <a:path w="3" h="2">
                  <a:moveTo>
                    <a:pt x="0" y="0"/>
                  </a:moveTo>
                  <a:lnTo>
                    <a:pt x="1" y="1"/>
                  </a:lnTo>
                  <a:lnTo>
                    <a:pt x="3" y="1"/>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0" name="Freeform 582">
              <a:extLst>
                <a:ext uri="{FF2B5EF4-FFF2-40B4-BE49-F238E27FC236}">
                  <a16:creationId xmlns:a16="http://schemas.microsoft.com/office/drawing/2014/main" id="{230F22D1-A4D0-467A-9B3B-6B41F5E1F814}"/>
                </a:ext>
              </a:extLst>
            </p:cNvPr>
            <p:cNvSpPr>
              <a:spLocks/>
            </p:cNvSpPr>
            <p:nvPr/>
          </p:nvSpPr>
          <p:spPr bwMode="auto">
            <a:xfrm>
              <a:off x="1152" y="636"/>
              <a:ext cx="7" cy="4"/>
            </a:xfrm>
            <a:custGeom>
              <a:avLst/>
              <a:gdLst>
                <a:gd name="T0" fmla="*/ 0 w 3"/>
                <a:gd name="T1" fmla="*/ 0 h 2"/>
                <a:gd name="T2" fmla="*/ 1 w 3"/>
                <a:gd name="T3" fmla="*/ 0 h 2"/>
                <a:gd name="T4" fmla="*/ 1 w 3"/>
                <a:gd name="T5" fmla="*/ 1 h 2"/>
                <a:gd name="T6" fmla="*/ 3 w 3"/>
                <a:gd name="T7" fmla="*/ 1 h 2"/>
                <a:gd name="T8" fmla="*/ 3 w 3"/>
                <a:gd name="T9" fmla="*/ 2 h 2"/>
              </a:gdLst>
              <a:ahLst/>
              <a:cxnLst>
                <a:cxn ang="0">
                  <a:pos x="T0" y="T1"/>
                </a:cxn>
                <a:cxn ang="0">
                  <a:pos x="T2" y="T3"/>
                </a:cxn>
                <a:cxn ang="0">
                  <a:pos x="T4" y="T5"/>
                </a:cxn>
                <a:cxn ang="0">
                  <a:pos x="T6" y="T7"/>
                </a:cxn>
                <a:cxn ang="0">
                  <a:pos x="T8" y="T9"/>
                </a:cxn>
              </a:cxnLst>
              <a:rect l="0" t="0" r="r" b="b"/>
              <a:pathLst>
                <a:path w="3" h="2">
                  <a:moveTo>
                    <a:pt x="0" y="0"/>
                  </a:moveTo>
                  <a:lnTo>
                    <a:pt x="1" y="0"/>
                  </a:lnTo>
                  <a:lnTo>
                    <a:pt x="1" y="1"/>
                  </a:lnTo>
                  <a:lnTo>
                    <a:pt x="3" y="1"/>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1" name="Freeform 583">
              <a:extLst>
                <a:ext uri="{FF2B5EF4-FFF2-40B4-BE49-F238E27FC236}">
                  <a16:creationId xmlns:a16="http://schemas.microsoft.com/office/drawing/2014/main" id="{DED90B8B-90EF-4328-B961-224945FD2F0C}"/>
                </a:ext>
              </a:extLst>
            </p:cNvPr>
            <p:cNvSpPr>
              <a:spLocks/>
            </p:cNvSpPr>
            <p:nvPr/>
          </p:nvSpPr>
          <p:spPr bwMode="auto">
            <a:xfrm>
              <a:off x="1180" y="570"/>
              <a:ext cx="7"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2" name="Freeform 584">
              <a:extLst>
                <a:ext uri="{FF2B5EF4-FFF2-40B4-BE49-F238E27FC236}">
                  <a16:creationId xmlns:a16="http://schemas.microsoft.com/office/drawing/2014/main" id="{FC6A7F4F-1CFD-4686-8CD8-BD951F33B57A}"/>
                </a:ext>
              </a:extLst>
            </p:cNvPr>
            <p:cNvSpPr>
              <a:spLocks/>
            </p:cNvSpPr>
            <p:nvPr/>
          </p:nvSpPr>
          <p:spPr bwMode="auto">
            <a:xfrm>
              <a:off x="1143" y="658"/>
              <a:ext cx="16" cy="7"/>
            </a:xfrm>
            <a:custGeom>
              <a:avLst/>
              <a:gdLst>
                <a:gd name="T0" fmla="*/ 0 w 7"/>
                <a:gd name="T1" fmla="*/ 0 h 3"/>
                <a:gd name="T2" fmla="*/ 1 w 7"/>
                <a:gd name="T3" fmla="*/ 0 h 3"/>
                <a:gd name="T4" fmla="*/ 1 w 7"/>
                <a:gd name="T5" fmla="*/ 1 h 3"/>
                <a:gd name="T6" fmla="*/ 4 w 7"/>
                <a:gd name="T7" fmla="*/ 1 h 3"/>
                <a:gd name="T8" fmla="*/ 5 w 7"/>
                <a:gd name="T9" fmla="*/ 2 h 3"/>
                <a:gd name="T10" fmla="*/ 6 w 7"/>
                <a:gd name="T11" fmla="*/ 2 h 3"/>
                <a:gd name="T12" fmla="*/ 6 w 7"/>
                <a:gd name="T13" fmla="*/ 3 h 3"/>
                <a:gd name="T14" fmla="*/ 7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0"/>
                  </a:moveTo>
                  <a:lnTo>
                    <a:pt x="1" y="0"/>
                  </a:lnTo>
                  <a:lnTo>
                    <a:pt x="1" y="1"/>
                  </a:lnTo>
                  <a:lnTo>
                    <a:pt x="4" y="1"/>
                  </a:lnTo>
                  <a:lnTo>
                    <a:pt x="5" y="2"/>
                  </a:lnTo>
                  <a:lnTo>
                    <a:pt x="6" y="2"/>
                  </a:lnTo>
                  <a:lnTo>
                    <a:pt x="6" y="3"/>
                  </a:lnTo>
                  <a:lnTo>
                    <a:pt x="7"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3" name="Freeform 585">
              <a:extLst>
                <a:ext uri="{FF2B5EF4-FFF2-40B4-BE49-F238E27FC236}">
                  <a16:creationId xmlns:a16="http://schemas.microsoft.com/office/drawing/2014/main" id="{5CB52C9F-A198-4EF4-B539-91101C519C34}"/>
                </a:ext>
              </a:extLst>
            </p:cNvPr>
            <p:cNvSpPr>
              <a:spLocks/>
            </p:cNvSpPr>
            <p:nvPr/>
          </p:nvSpPr>
          <p:spPr bwMode="auto">
            <a:xfrm>
              <a:off x="1184" y="563"/>
              <a:ext cx="7" cy="2"/>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4" name="Freeform 586">
              <a:extLst>
                <a:ext uri="{FF2B5EF4-FFF2-40B4-BE49-F238E27FC236}">
                  <a16:creationId xmlns:a16="http://schemas.microsoft.com/office/drawing/2014/main" id="{C4BC3571-435F-432C-8389-B525A7A704AF}"/>
                </a:ext>
              </a:extLst>
            </p:cNvPr>
            <p:cNvSpPr>
              <a:spLocks/>
            </p:cNvSpPr>
            <p:nvPr/>
          </p:nvSpPr>
          <p:spPr bwMode="auto">
            <a:xfrm>
              <a:off x="1159" y="622"/>
              <a:ext cx="14" cy="5"/>
            </a:xfrm>
            <a:custGeom>
              <a:avLst/>
              <a:gdLst>
                <a:gd name="T0" fmla="*/ 0 w 6"/>
                <a:gd name="T1" fmla="*/ 0 h 2"/>
                <a:gd name="T2" fmla="*/ 1 w 6"/>
                <a:gd name="T3" fmla="*/ 0 h 2"/>
                <a:gd name="T4" fmla="*/ 2 w 6"/>
                <a:gd name="T5" fmla="*/ 1 h 2"/>
                <a:gd name="T6" fmla="*/ 3 w 6"/>
                <a:gd name="T7" fmla="*/ 1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0" y="0"/>
                  </a:moveTo>
                  <a:lnTo>
                    <a:pt x="1" y="0"/>
                  </a:lnTo>
                  <a:lnTo>
                    <a:pt x="2" y="1"/>
                  </a:lnTo>
                  <a:lnTo>
                    <a:pt x="3" y="1"/>
                  </a:lnTo>
                  <a:lnTo>
                    <a:pt x="4" y="2"/>
                  </a:lnTo>
                  <a:lnTo>
                    <a:pt x="6"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5" name="Freeform 587">
              <a:extLst>
                <a:ext uri="{FF2B5EF4-FFF2-40B4-BE49-F238E27FC236}">
                  <a16:creationId xmlns:a16="http://schemas.microsoft.com/office/drawing/2014/main" id="{713BDED1-C35C-4EBB-9490-00C7A1AB98F4}"/>
                </a:ext>
              </a:extLst>
            </p:cNvPr>
            <p:cNvSpPr>
              <a:spLocks/>
            </p:cNvSpPr>
            <p:nvPr/>
          </p:nvSpPr>
          <p:spPr bwMode="auto">
            <a:xfrm>
              <a:off x="1148" y="652"/>
              <a:ext cx="7"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6" name="Freeform 588">
              <a:extLst>
                <a:ext uri="{FF2B5EF4-FFF2-40B4-BE49-F238E27FC236}">
                  <a16:creationId xmlns:a16="http://schemas.microsoft.com/office/drawing/2014/main" id="{819A6C50-8955-4B6B-BB6F-EDC482C5809B}"/>
                </a:ext>
              </a:extLst>
            </p:cNvPr>
            <p:cNvSpPr>
              <a:spLocks/>
            </p:cNvSpPr>
            <p:nvPr/>
          </p:nvSpPr>
          <p:spPr bwMode="auto">
            <a:xfrm flipH="1">
              <a:off x="1191" y="540"/>
              <a:ext cx="7" cy="3"/>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7" name="Freeform 589">
              <a:extLst>
                <a:ext uri="{FF2B5EF4-FFF2-40B4-BE49-F238E27FC236}">
                  <a16:creationId xmlns:a16="http://schemas.microsoft.com/office/drawing/2014/main" id="{6F608DC0-8710-40D5-84D7-D77E3C360D12}"/>
                </a:ext>
              </a:extLst>
            </p:cNvPr>
            <p:cNvSpPr>
              <a:spLocks/>
            </p:cNvSpPr>
            <p:nvPr/>
          </p:nvSpPr>
          <p:spPr bwMode="auto">
            <a:xfrm>
              <a:off x="1166" y="606"/>
              <a:ext cx="7" cy="5"/>
            </a:xfrm>
            <a:custGeom>
              <a:avLst/>
              <a:gdLst>
                <a:gd name="T0" fmla="*/ 0 w 3"/>
                <a:gd name="T1" fmla="*/ 0 h 2"/>
                <a:gd name="T2" fmla="*/ 0 w 3"/>
                <a:gd name="T3" fmla="*/ 1 h 2"/>
                <a:gd name="T4" fmla="*/ 2 w 3"/>
                <a:gd name="T5" fmla="*/ 1 h 2"/>
                <a:gd name="T6" fmla="*/ 3 w 3"/>
                <a:gd name="T7" fmla="*/ 2 h 2"/>
              </a:gdLst>
              <a:ahLst/>
              <a:cxnLst>
                <a:cxn ang="0">
                  <a:pos x="T0" y="T1"/>
                </a:cxn>
                <a:cxn ang="0">
                  <a:pos x="T2" y="T3"/>
                </a:cxn>
                <a:cxn ang="0">
                  <a:pos x="T4" y="T5"/>
                </a:cxn>
                <a:cxn ang="0">
                  <a:pos x="T6" y="T7"/>
                </a:cxn>
              </a:cxnLst>
              <a:rect l="0" t="0" r="r" b="b"/>
              <a:pathLst>
                <a:path w="3" h="2">
                  <a:moveTo>
                    <a:pt x="0" y="0"/>
                  </a:moveTo>
                  <a:lnTo>
                    <a:pt x="0" y="1"/>
                  </a:lnTo>
                  <a:lnTo>
                    <a:pt x="2" y="1"/>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8" name="Freeform 590">
              <a:extLst>
                <a:ext uri="{FF2B5EF4-FFF2-40B4-BE49-F238E27FC236}">
                  <a16:creationId xmlns:a16="http://schemas.microsoft.com/office/drawing/2014/main" id="{EA16ABE7-6ADA-48AB-B9A7-F32BFBFCCC11}"/>
                </a:ext>
              </a:extLst>
            </p:cNvPr>
            <p:cNvSpPr>
              <a:spLocks/>
            </p:cNvSpPr>
            <p:nvPr/>
          </p:nvSpPr>
          <p:spPr bwMode="auto">
            <a:xfrm>
              <a:off x="1150" y="645"/>
              <a:ext cx="7" cy="2"/>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39" name="Freeform 591">
              <a:extLst>
                <a:ext uri="{FF2B5EF4-FFF2-40B4-BE49-F238E27FC236}">
                  <a16:creationId xmlns:a16="http://schemas.microsoft.com/office/drawing/2014/main" id="{B4B18036-2A4C-41F1-A4F4-EDFE5B90397A}"/>
                </a:ext>
              </a:extLst>
            </p:cNvPr>
            <p:cNvSpPr>
              <a:spLocks/>
            </p:cNvSpPr>
            <p:nvPr/>
          </p:nvSpPr>
          <p:spPr bwMode="auto">
            <a:xfrm>
              <a:off x="1132" y="688"/>
              <a:ext cx="7"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0" name="Freeform 592">
              <a:extLst>
                <a:ext uri="{FF2B5EF4-FFF2-40B4-BE49-F238E27FC236}">
                  <a16:creationId xmlns:a16="http://schemas.microsoft.com/office/drawing/2014/main" id="{2F66DCE0-D6DD-4084-A433-EEE46745FC56}"/>
                </a:ext>
              </a:extLst>
            </p:cNvPr>
            <p:cNvSpPr>
              <a:spLocks/>
            </p:cNvSpPr>
            <p:nvPr/>
          </p:nvSpPr>
          <p:spPr bwMode="auto">
            <a:xfrm>
              <a:off x="1241" y="395"/>
              <a:ext cx="77" cy="32"/>
            </a:xfrm>
            <a:custGeom>
              <a:avLst/>
              <a:gdLst>
                <a:gd name="T0" fmla="*/ 16 w 34"/>
                <a:gd name="T1" fmla="*/ 10 h 14"/>
                <a:gd name="T2" fmla="*/ 20 w 34"/>
                <a:gd name="T3" fmla="*/ 11 h 14"/>
                <a:gd name="T4" fmla="*/ 26 w 34"/>
                <a:gd name="T5" fmla="*/ 13 h 14"/>
                <a:gd name="T6" fmla="*/ 29 w 34"/>
                <a:gd name="T7" fmla="*/ 14 h 14"/>
                <a:gd name="T8" fmla="*/ 34 w 34"/>
                <a:gd name="T9" fmla="*/ 14 h 14"/>
                <a:gd name="T10" fmla="*/ 34 w 34"/>
                <a:gd name="T11" fmla="*/ 13 h 14"/>
                <a:gd name="T12" fmla="*/ 32 w 34"/>
                <a:gd name="T13" fmla="*/ 11 h 14"/>
                <a:gd name="T14" fmla="*/ 28 w 34"/>
                <a:gd name="T15" fmla="*/ 9 h 14"/>
                <a:gd name="T16" fmla="*/ 25 w 34"/>
                <a:gd name="T17" fmla="*/ 7 h 14"/>
                <a:gd name="T18" fmla="*/ 22 w 34"/>
                <a:gd name="T19" fmla="*/ 6 h 14"/>
                <a:gd name="T20" fmla="*/ 18 w 34"/>
                <a:gd name="T21" fmla="*/ 4 h 14"/>
                <a:gd name="T22" fmla="*/ 12 w 34"/>
                <a:gd name="T23" fmla="*/ 2 h 14"/>
                <a:gd name="T24" fmla="*/ 6 w 34"/>
                <a:gd name="T25" fmla="*/ 0 h 14"/>
                <a:gd name="T26" fmla="*/ 0 w 34"/>
                <a:gd name="T27" fmla="*/ 0 h 14"/>
                <a:gd name="T28" fmla="*/ 0 w 34"/>
                <a:gd name="T29" fmla="*/ 1 h 14"/>
                <a:gd name="T30" fmla="*/ 1 w 34"/>
                <a:gd name="T31" fmla="*/ 2 h 14"/>
                <a:gd name="T32" fmla="*/ 5 w 34"/>
                <a:gd name="T33" fmla="*/ 4 h 14"/>
                <a:gd name="T34" fmla="*/ 7 w 34"/>
                <a:gd name="T35" fmla="*/ 5 h 14"/>
                <a:gd name="T36" fmla="*/ 10 w 34"/>
                <a:gd name="T37" fmla="*/ 7 h 14"/>
                <a:gd name="T38" fmla="*/ 13 w 34"/>
                <a:gd name="T39" fmla="*/ 8 h 14"/>
                <a:gd name="T40" fmla="*/ 16 w 34"/>
                <a:gd name="T4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14">
                  <a:moveTo>
                    <a:pt x="16" y="10"/>
                  </a:moveTo>
                  <a:lnTo>
                    <a:pt x="20" y="11"/>
                  </a:lnTo>
                  <a:lnTo>
                    <a:pt x="26" y="13"/>
                  </a:lnTo>
                  <a:lnTo>
                    <a:pt x="29" y="14"/>
                  </a:lnTo>
                  <a:lnTo>
                    <a:pt x="34" y="14"/>
                  </a:lnTo>
                  <a:lnTo>
                    <a:pt x="34" y="13"/>
                  </a:lnTo>
                  <a:lnTo>
                    <a:pt x="32" y="11"/>
                  </a:lnTo>
                  <a:lnTo>
                    <a:pt x="28" y="9"/>
                  </a:lnTo>
                  <a:lnTo>
                    <a:pt x="25" y="7"/>
                  </a:lnTo>
                  <a:lnTo>
                    <a:pt x="22" y="6"/>
                  </a:lnTo>
                  <a:lnTo>
                    <a:pt x="18" y="4"/>
                  </a:lnTo>
                  <a:lnTo>
                    <a:pt x="12" y="2"/>
                  </a:lnTo>
                  <a:lnTo>
                    <a:pt x="6" y="0"/>
                  </a:lnTo>
                  <a:lnTo>
                    <a:pt x="0" y="0"/>
                  </a:lnTo>
                  <a:lnTo>
                    <a:pt x="0" y="1"/>
                  </a:lnTo>
                  <a:lnTo>
                    <a:pt x="1" y="2"/>
                  </a:lnTo>
                  <a:lnTo>
                    <a:pt x="5" y="4"/>
                  </a:lnTo>
                  <a:lnTo>
                    <a:pt x="7" y="5"/>
                  </a:lnTo>
                  <a:lnTo>
                    <a:pt x="10" y="7"/>
                  </a:lnTo>
                  <a:lnTo>
                    <a:pt x="13" y="8"/>
                  </a:lnTo>
                  <a:lnTo>
                    <a:pt x="16" y="1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1" name="Freeform 593">
              <a:extLst>
                <a:ext uri="{FF2B5EF4-FFF2-40B4-BE49-F238E27FC236}">
                  <a16:creationId xmlns:a16="http://schemas.microsoft.com/office/drawing/2014/main" id="{F3B7050F-8E3F-4287-A8BE-2B4223639BBD}"/>
                </a:ext>
              </a:extLst>
            </p:cNvPr>
            <p:cNvSpPr>
              <a:spLocks/>
            </p:cNvSpPr>
            <p:nvPr/>
          </p:nvSpPr>
          <p:spPr bwMode="auto">
            <a:xfrm>
              <a:off x="1196" y="534"/>
              <a:ext cx="6"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2" name="Freeform 594">
              <a:extLst>
                <a:ext uri="{FF2B5EF4-FFF2-40B4-BE49-F238E27FC236}">
                  <a16:creationId xmlns:a16="http://schemas.microsoft.com/office/drawing/2014/main" id="{0036C5EB-0E81-4992-B94C-61BD82C65F81}"/>
                </a:ext>
              </a:extLst>
            </p:cNvPr>
            <p:cNvSpPr>
              <a:spLocks/>
            </p:cNvSpPr>
            <p:nvPr/>
          </p:nvSpPr>
          <p:spPr bwMode="auto">
            <a:xfrm>
              <a:off x="1134" y="740"/>
              <a:ext cx="25" cy="11"/>
            </a:xfrm>
            <a:custGeom>
              <a:avLst/>
              <a:gdLst>
                <a:gd name="T0" fmla="*/ 5 w 11"/>
                <a:gd name="T1" fmla="*/ 3 h 5"/>
                <a:gd name="T2" fmla="*/ 6 w 11"/>
                <a:gd name="T3" fmla="*/ 4 h 5"/>
                <a:gd name="T4" fmla="*/ 8 w 11"/>
                <a:gd name="T5" fmla="*/ 4 h 5"/>
                <a:gd name="T6" fmla="*/ 8 w 11"/>
                <a:gd name="T7" fmla="*/ 5 h 5"/>
                <a:gd name="T8" fmla="*/ 11 w 11"/>
                <a:gd name="T9" fmla="*/ 5 h 5"/>
                <a:gd name="T10" fmla="*/ 11 w 11"/>
                <a:gd name="T11" fmla="*/ 4 h 5"/>
                <a:gd name="T12" fmla="*/ 10 w 11"/>
                <a:gd name="T13" fmla="*/ 4 h 5"/>
                <a:gd name="T14" fmla="*/ 9 w 11"/>
                <a:gd name="T15" fmla="*/ 3 h 5"/>
                <a:gd name="T16" fmla="*/ 8 w 11"/>
                <a:gd name="T17" fmla="*/ 3 h 5"/>
                <a:gd name="T18" fmla="*/ 7 w 11"/>
                <a:gd name="T19" fmla="*/ 2 h 5"/>
                <a:gd name="T20" fmla="*/ 6 w 11"/>
                <a:gd name="T21" fmla="*/ 2 h 5"/>
                <a:gd name="T22" fmla="*/ 5 w 11"/>
                <a:gd name="T23" fmla="*/ 1 h 5"/>
                <a:gd name="T24" fmla="*/ 3 w 11"/>
                <a:gd name="T25" fmla="*/ 1 h 5"/>
                <a:gd name="T26" fmla="*/ 2 w 11"/>
                <a:gd name="T27" fmla="*/ 0 h 5"/>
                <a:gd name="T28" fmla="*/ 0 w 11"/>
                <a:gd name="T29" fmla="*/ 0 h 5"/>
                <a:gd name="T30" fmla="*/ 0 w 11"/>
                <a:gd name="T31" fmla="*/ 1 h 5"/>
                <a:gd name="T32" fmla="*/ 1 w 11"/>
                <a:gd name="T33" fmla="*/ 1 h 5"/>
                <a:gd name="T34" fmla="*/ 2 w 11"/>
                <a:gd name="T35" fmla="*/ 2 h 5"/>
                <a:gd name="T36" fmla="*/ 3 w 11"/>
                <a:gd name="T37" fmla="*/ 2 h 5"/>
                <a:gd name="T38" fmla="*/ 4 w 11"/>
                <a:gd name="T39" fmla="*/ 3 h 5"/>
                <a:gd name="T40" fmla="*/ 5 w 11"/>
                <a:gd name="T4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5">
                  <a:moveTo>
                    <a:pt x="5" y="3"/>
                  </a:moveTo>
                  <a:lnTo>
                    <a:pt x="6" y="4"/>
                  </a:lnTo>
                  <a:lnTo>
                    <a:pt x="8" y="4"/>
                  </a:lnTo>
                  <a:lnTo>
                    <a:pt x="8" y="5"/>
                  </a:lnTo>
                  <a:lnTo>
                    <a:pt x="11" y="5"/>
                  </a:lnTo>
                  <a:lnTo>
                    <a:pt x="11" y="4"/>
                  </a:lnTo>
                  <a:lnTo>
                    <a:pt x="10" y="4"/>
                  </a:lnTo>
                  <a:lnTo>
                    <a:pt x="9" y="3"/>
                  </a:lnTo>
                  <a:lnTo>
                    <a:pt x="8" y="3"/>
                  </a:lnTo>
                  <a:lnTo>
                    <a:pt x="7" y="2"/>
                  </a:lnTo>
                  <a:lnTo>
                    <a:pt x="6" y="2"/>
                  </a:lnTo>
                  <a:lnTo>
                    <a:pt x="5" y="1"/>
                  </a:lnTo>
                  <a:lnTo>
                    <a:pt x="3" y="1"/>
                  </a:lnTo>
                  <a:lnTo>
                    <a:pt x="2" y="0"/>
                  </a:lnTo>
                  <a:lnTo>
                    <a:pt x="0" y="0"/>
                  </a:lnTo>
                  <a:lnTo>
                    <a:pt x="0" y="1"/>
                  </a:lnTo>
                  <a:lnTo>
                    <a:pt x="1" y="1"/>
                  </a:lnTo>
                  <a:lnTo>
                    <a:pt x="2" y="2"/>
                  </a:lnTo>
                  <a:lnTo>
                    <a:pt x="3" y="2"/>
                  </a:lnTo>
                  <a:lnTo>
                    <a:pt x="4" y="3"/>
                  </a:lnTo>
                  <a:lnTo>
                    <a:pt x="5"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3" name="Freeform 595">
              <a:extLst>
                <a:ext uri="{FF2B5EF4-FFF2-40B4-BE49-F238E27FC236}">
                  <a16:creationId xmlns:a16="http://schemas.microsoft.com/office/drawing/2014/main" id="{126D70DE-0BD3-4A43-B21F-4732CE627A14}"/>
                </a:ext>
              </a:extLst>
            </p:cNvPr>
            <p:cNvSpPr>
              <a:spLocks/>
            </p:cNvSpPr>
            <p:nvPr/>
          </p:nvSpPr>
          <p:spPr bwMode="auto">
            <a:xfrm>
              <a:off x="1130" y="765"/>
              <a:ext cx="18" cy="9"/>
            </a:xfrm>
            <a:custGeom>
              <a:avLst/>
              <a:gdLst>
                <a:gd name="T0" fmla="*/ 0 w 8"/>
                <a:gd name="T1" fmla="*/ 0 h 4"/>
                <a:gd name="T2" fmla="*/ 0 w 8"/>
                <a:gd name="T3" fmla="*/ 1 h 4"/>
                <a:gd name="T4" fmla="*/ 1 w 8"/>
                <a:gd name="T5" fmla="*/ 1 h 4"/>
                <a:gd name="T6" fmla="*/ 2 w 8"/>
                <a:gd name="T7" fmla="*/ 2 h 4"/>
                <a:gd name="T8" fmla="*/ 3 w 8"/>
                <a:gd name="T9" fmla="*/ 2 h 4"/>
                <a:gd name="T10" fmla="*/ 4 w 8"/>
                <a:gd name="T11" fmla="*/ 3 h 4"/>
                <a:gd name="T12" fmla="*/ 7 w 8"/>
                <a:gd name="T13" fmla="*/ 3 h 4"/>
                <a:gd name="T14" fmla="*/ 7 w 8"/>
                <a:gd name="T15" fmla="*/ 4 h 4"/>
                <a:gd name="T16" fmla="*/ 8 w 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0" y="0"/>
                  </a:moveTo>
                  <a:lnTo>
                    <a:pt x="0" y="1"/>
                  </a:lnTo>
                  <a:lnTo>
                    <a:pt x="1" y="1"/>
                  </a:lnTo>
                  <a:lnTo>
                    <a:pt x="2" y="2"/>
                  </a:lnTo>
                  <a:lnTo>
                    <a:pt x="3" y="2"/>
                  </a:lnTo>
                  <a:lnTo>
                    <a:pt x="4" y="3"/>
                  </a:lnTo>
                  <a:lnTo>
                    <a:pt x="7" y="3"/>
                  </a:lnTo>
                  <a:lnTo>
                    <a:pt x="7" y="4"/>
                  </a:lnTo>
                  <a:lnTo>
                    <a:pt x="8"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4" name="Freeform 596">
              <a:extLst>
                <a:ext uri="{FF2B5EF4-FFF2-40B4-BE49-F238E27FC236}">
                  <a16:creationId xmlns:a16="http://schemas.microsoft.com/office/drawing/2014/main" id="{44CD95DC-F2E8-4F64-928B-96C6F40104F6}"/>
                </a:ext>
              </a:extLst>
            </p:cNvPr>
            <p:cNvSpPr>
              <a:spLocks/>
            </p:cNvSpPr>
            <p:nvPr/>
          </p:nvSpPr>
          <p:spPr bwMode="auto">
            <a:xfrm>
              <a:off x="1116" y="742"/>
              <a:ext cx="41" cy="68"/>
            </a:xfrm>
            <a:custGeom>
              <a:avLst/>
              <a:gdLst>
                <a:gd name="T0" fmla="*/ 9 w 18"/>
                <a:gd name="T1" fmla="*/ 0 h 30"/>
                <a:gd name="T2" fmla="*/ 9 w 18"/>
                <a:gd name="T3" fmla="*/ 1 h 30"/>
                <a:gd name="T4" fmla="*/ 7 w 18"/>
                <a:gd name="T5" fmla="*/ 7 h 30"/>
                <a:gd name="T6" fmla="*/ 5 w 18"/>
                <a:gd name="T7" fmla="*/ 11 h 30"/>
                <a:gd name="T8" fmla="*/ 4 w 18"/>
                <a:gd name="T9" fmla="*/ 15 h 30"/>
                <a:gd name="T10" fmla="*/ 2 w 18"/>
                <a:gd name="T11" fmla="*/ 20 h 30"/>
                <a:gd name="T12" fmla="*/ 0 w 18"/>
                <a:gd name="T13" fmla="*/ 26 h 30"/>
                <a:gd name="T14" fmla="*/ 0 w 18"/>
                <a:gd name="T15" fmla="*/ 28 h 30"/>
                <a:gd name="T16" fmla="*/ 2 w 18"/>
                <a:gd name="T17" fmla="*/ 30 h 30"/>
                <a:gd name="T18" fmla="*/ 4 w 18"/>
                <a:gd name="T19" fmla="*/ 30 h 30"/>
                <a:gd name="T20" fmla="*/ 6 w 18"/>
                <a:gd name="T21" fmla="*/ 28 h 30"/>
                <a:gd name="T22" fmla="*/ 7 w 18"/>
                <a:gd name="T23" fmla="*/ 25 h 30"/>
                <a:gd name="T24" fmla="*/ 11 w 18"/>
                <a:gd name="T25" fmla="*/ 17 h 30"/>
                <a:gd name="T26" fmla="*/ 13 w 18"/>
                <a:gd name="T27" fmla="*/ 13 h 30"/>
                <a:gd name="T28" fmla="*/ 15 w 18"/>
                <a:gd name="T29" fmla="*/ 10 h 30"/>
                <a:gd name="T30" fmla="*/ 17 w 18"/>
                <a:gd name="T31" fmla="*/ 4 h 30"/>
                <a:gd name="T32" fmla="*/ 18 w 18"/>
                <a:gd name="T3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30">
                  <a:moveTo>
                    <a:pt x="9" y="0"/>
                  </a:moveTo>
                  <a:lnTo>
                    <a:pt x="9" y="1"/>
                  </a:lnTo>
                  <a:lnTo>
                    <a:pt x="7" y="7"/>
                  </a:lnTo>
                  <a:lnTo>
                    <a:pt x="5" y="11"/>
                  </a:lnTo>
                  <a:lnTo>
                    <a:pt x="4" y="15"/>
                  </a:lnTo>
                  <a:lnTo>
                    <a:pt x="2" y="20"/>
                  </a:lnTo>
                  <a:lnTo>
                    <a:pt x="0" y="26"/>
                  </a:lnTo>
                  <a:lnTo>
                    <a:pt x="0" y="28"/>
                  </a:lnTo>
                  <a:lnTo>
                    <a:pt x="2" y="30"/>
                  </a:lnTo>
                  <a:lnTo>
                    <a:pt x="4" y="30"/>
                  </a:lnTo>
                  <a:lnTo>
                    <a:pt x="6" y="28"/>
                  </a:lnTo>
                  <a:lnTo>
                    <a:pt x="7" y="25"/>
                  </a:lnTo>
                  <a:lnTo>
                    <a:pt x="11" y="17"/>
                  </a:lnTo>
                  <a:lnTo>
                    <a:pt x="13" y="13"/>
                  </a:lnTo>
                  <a:lnTo>
                    <a:pt x="15" y="10"/>
                  </a:lnTo>
                  <a:lnTo>
                    <a:pt x="17" y="4"/>
                  </a:lnTo>
                  <a:lnTo>
                    <a:pt x="18" y="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5" name="Freeform 597">
              <a:extLst>
                <a:ext uri="{FF2B5EF4-FFF2-40B4-BE49-F238E27FC236}">
                  <a16:creationId xmlns:a16="http://schemas.microsoft.com/office/drawing/2014/main" id="{806BF0CD-C446-4B9B-B188-91BF80BF4C5D}"/>
                </a:ext>
              </a:extLst>
            </p:cNvPr>
            <p:cNvSpPr>
              <a:spLocks/>
            </p:cNvSpPr>
            <p:nvPr/>
          </p:nvSpPr>
          <p:spPr bwMode="auto">
            <a:xfrm>
              <a:off x="1118" y="769"/>
              <a:ext cx="16" cy="39"/>
            </a:xfrm>
            <a:custGeom>
              <a:avLst/>
              <a:gdLst>
                <a:gd name="T0" fmla="*/ 7 w 7"/>
                <a:gd name="T1" fmla="*/ 0 h 17"/>
                <a:gd name="T2" fmla="*/ 6 w 7"/>
                <a:gd name="T3" fmla="*/ 0 h 17"/>
                <a:gd name="T4" fmla="*/ 6 w 7"/>
                <a:gd name="T5" fmla="*/ 2 h 17"/>
                <a:gd name="T6" fmla="*/ 4 w 7"/>
                <a:gd name="T7" fmla="*/ 5 h 17"/>
                <a:gd name="T8" fmla="*/ 3 w 7"/>
                <a:gd name="T9" fmla="*/ 9 h 17"/>
                <a:gd name="T10" fmla="*/ 1 w 7"/>
                <a:gd name="T11" fmla="*/ 15 h 17"/>
                <a:gd name="T12" fmla="*/ 0 w 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7" y="0"/>
                  </a:moveTo>
                  <a:lnTo>
                    <a:pt x="6" y="0"/>
                  </a:lnTo>
                  <a:lnTo>
                    <a:pt x="6" y="2"/>
                  </a:lnTo>
                  <a:lnTo>
                    <a:pt x="4" y="5"/>
                  </a:lnTo>
                  <a:lnTo>
                    <a:pt x="3" y="9"/>
                  </a:lnTo>
                  <a:lnTo>
                    <a:pt x="1" y="15"/>
                  </a:lnTo>
                  <a:lnTo>
                    <a:pt x="0" y="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6" name="Freeform 598">
              <a:extLst>
                <a:ext uri="{FF2B5EF4-FFF2-40B4-BE49-F238E27FC236}">
                  <a16:creationId xmlns:a16="http://schemas.microsoft.com/office/drawing/2014/main" id="{862836C8-D855-4253-BEF4-0A3515C1CABB}"/>
                </a:ext>
              </a:extLst>
            </p:cNvPr>
            <p:cNvSpPr>
              <a:spLocks/>
            </p:cNvSpPr>
            <p:nvPr/>
          </p:nvSpPr>
          <p:spPr bwMode="auto">
            <a:xfrm>
              <a:off x="1123" y="772"/>
              <a:ext cx="18" cy="38"/>
            </a:xfrm>
            <a:custGeom>
              <a:avLst/>
              <a:gdLst>
                <a:gd name="T0" fmla="*/ 8 w 8"/>
                <a:gd name="T1" fmla="*/ 0 h 17"/>
                <a:gd name="T2" fmla="*/ 7 w 8"/>
                <a:gd name="T3" fmla="*/ 1 h 17"/>
                <a:gd name="T4" fmla="*/ 5 w 8"/>
                <a:gd name="T5" fmla="*/ 5 h 17"/>
                <a:gd name="T6" fmla="*/ 4 w 8"/>
                <a:gd name="T7" fmla="*/ 9 h 17"/>
                <a:gd name="T8" fmla="*/ 3 w 8"/>
                <a:gd name="T9" fmla="*/ 12 h 17"/>
                <a:gd name="T10" fmla="*/ 1 w 8"/>
                <a:gd name="T11" fmla="*/ 15 h 17"/>
                <a:gd name="T12" fmla="*/ 0 w 8"/>
                <a:gd name="T13" fmla="*/ 16 h 17"/>
                <a:gd name="T14" fmla="*/ 0 w 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8" y="0"/>
                  </a:moveTo>
                  <a:lnTo>
                    <a:pt x="7" y="1"/>
                  </a:lnTo>
                  <a:lnTo>
                    <a:pt x="5" y="5"/>
                  </a:lnTo>
                  <a:lnTo>
                    <a:pt x="4" y="9"/>
                  </a:lnTo>
                  <a:lnTo>
                    <a:pt x="3" y="12"/>
                  </a:lnTo>
                  <a:lnTo>
                    <a:pt x="1" y="15"/>
                  </a:lnTo>
                  <a:lnTo>
                    <a:pt x="0" y="16"/>
                  </a:lnTo>
                  <a:lnTo>
                    <a:pt x="0" y="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47" name="Freeform 599">
              <a:extLst>
                <a:ext uri="{FF2B5EF4-FFF2-40B4-BE49-F238E27FC236}">
                  <a16:creationId xmlns:a16="http://schemas.microsoft.com/office/drawing/2014/main" id="{678A3D0D-C977-44AB-9FFD-B9275D0AAD86}"/>
                </a:ext>
              </a:extLst>
            </p:cNvPr>
            <p:cNvSpPr>
              <a:spLocks/>
            </p:cNvSpPr>
            <p:nvPr/>
          </p:nvSpPr>
          <p:spPr bwMode="auto">
            <a:xfrm>
              <a:off x="1068" y="810"/>
              <a:ext cx="55" cy="123"/>
            </a:xfrm>
            <a:custGeom>
              <a:avLst/>
              <a:gdLst>
                <a:gd name="T0" fmla="*/ 22 w 24"/>
                <a:gd name="T1" fmla="*/ 0 h 54"/>
                <a:gd name="T2" fmla="*/ 21 w 24"/>
                <a:gd name="T3" fmla="*/ 2 h 54"/>
                <a:gd name="T4" fmla="*/ 19 w 24"/>
                <a:gd name="T5" fmla="*/ 8 h 54"/>
                <a:gd name="T6" fmla="*/ 15 w 24"/>
                <a:gd name="T7" fmla="*/ 17 h 54"/>
                <a:gd name="T8" fmla="*/ 7 w 24"/>
                <a:gd name="T9" fmla="*/ 37 h 54"/>
                <a:gd name="T10" fmla="*/ 4 w 24"/>
                <a:gd name="T11" fmla="*/ 45 h 54"/>
                <a:gd name="T12" fmla="*/ 1 w 24"/>
                <a:gd name="T13" fmla="*/ 51 h 54"/>
                <a:gd name="T14" fmla="*/ 0 w 24"/>
                <a:gd name="T15" fmla="*/ 54 h 54"/>
                <a:gd name="T16" fmla="*/ 0 w 24"/>
                <a:gd name="T17" fmla="*/ 53 h 54"/>
                <a:gd name="T18" fmla="*/ 1 w 24"/>
                <a:gd name="T19" fmla="*/ 53 h 54"/>
                <a:gd name="T20" fmla="*/ 3 w 24"/>
                <a:gd name="T21" fmla="*/ 51 h 54"/>
                <a:gd name="T22" fmla="*/ 4 w 24"/>
                <a:gd name="T23" fmla="*/ 49 h 54"/>
                <a:gd name="T24" fmla="*/ 6 w 24"/>
                <a:gd name="T25" fmla="*/ 43 h 54"/>
                <a:gd name="T26" fmla="*/ 10 w 24"/>
                <a:gd name="T27" fmla="*/ 35 h 54"/>
                <a:gd name="T28" fmla="*/ 13 w 24"/>
                <a:gd name="T29" fmla="*/ 26 h 54"/>
                <a:gd name="T30" fmla="*/ 17 w 24"/>
                <a:gd name="T31" fmla="*/ 17 h 54"/>
                <a:gd name="T32" fmla="*/ 20 w 24"/>
                <a:gd name="T33" fmla="*/ 8 h 54"/>
                <a:gd name="T34" fmla="*/ 23 w 24"/>
                <a:gd name="T35" fmla="*/ 3 h 54"/>
                <a:gd name="T36" fmla="*/ 24 w 24"/>
                <a:gd name="T37"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54">
                  <a:moveTo>
                    <a:pt x="22" y="0"/>
                  </a:moveTo>
                  <a:lnTo>
                    <a:pt x="21" y="2"/>
                  </a:lnTo>
                  <a:lnTo>
                    <a:pt x="19" y="8"/>
                  </a:lnTo>
                  <a:lnTo>
                    <a:pt x="15" y="17"/>
                  </a:lnTo>
                  <a:lnTo>
                    <a:pt x="7" y="37"/>
                  </a:lnTo>
                  <a:lnTo>
                    <a:pt x="4" y="45"/>
                  </a:lnTo>
                  <a:lnTo>
                    <a:pt x="1" y="51"/>
                  </a:lnTo>
                  <a:lnTo>
                    <a:pt x="0" y="54"/>
                  </a:lnTo>
                  <a:lnTo>
                    <a:pt x="0" y="53"/>
                  </a:lnTo>
                  <a:lnTo>
                    <a:pt x="1" y="53"/>
                  </a:lnTo>
                  <a:lnTo>
                    <a:pt x="3" y="51"/>
                  </a:lnTo>
                  <a:lnTo>
                    <a:pt x="4" y="49"/>
                  </a:lnTo>
                  <a:lnTo>
                    <a:pt x="6" y="43"/>
                  </a:lnTo>
                  <a:lnTo>
                    <a:pt x="10" y="35"/>
                  </a:lnTo>
                  <a:lnTo>
                    <a:pt x="13" y="26"/>
                  </a:lnTo>
                  <a:lnTo>
                    <a:pt x="17" y="17"/>
                  </a:lnTo>
                  <a:lnTo>
                    <a:pt x="20" y="8"/>
                  </a:lnTo>
                  <a:lnTo>
                    <a:pt x="23" y="3"/>
                  </a:lnTo>
                  <a:lnTo>
                    <a:pt x="24"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9848" name="Group 600">
            <a:extLst>
              <a:ext uri="{FF2B5EF4-FFF2-40B4-BE49-F238E27FC236}">
                <a16:creationId xmlns:a16="http://schemas.microsoft.com/office/drawing/2014/main" id="{1F9869D8-914D-46C9-A068-6F2C372C2502}"/>
              </a:ext>
            </a:extLst>
          </p:cNvPr>
          <p:cNvGrpSpPr>
            <a:grpSpLocks noChangeAspect="1"/>
          </p:cNvGrpSpPr>
          <p:nvPr/>
        </p:nvGrpSpPr>
        <p:grpSpPr bwMode="auto">
          <a:xfrm>
            <a:off x="7418388" y="214313"/>
            <a:ext cx="344487" cy="765175"/>
            <a:chOff x="1066" y="164"/>
            <a:chExt cx="348" cy="771"/>
          </a:xfrm>
        </p:grpSpPr>
        <p:sp>
          <p:nvSpPr>
            <p:cNvPr id="309849" name="AutoShape 601">
              <a:extLst>
                <a:ext uri="{FF2B5EF4-FFF2-40B4-BE49-F238E27FC236}">
                  <a16:creationId xmlns:a16="http://schemas.microsoft.com/office/drawing/2014/main" id="{B925E111-47A9-4EA0-A723-23C3C6DA633C}"/>
                </a:ext>
              </a:extLst>
            </p:cNvPr>
            <p:cNvSpPr>
              <a:spLocks noChangeAspect="1" noChangeArrowheads="1" noTextEdit="1"/>
            </p:cNvSpPr>
            <p:nvPr/>
          </p:nvSpPr>
          <p:spPr bwMode="auto">
            <a:xfrm>
              <a:off x="1066" y="164"/>
              <a:ext cx="34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850" name="Line 602">
              <a:extLst>
                <a:ext uri="{FF2B5EF4-FFF2-40B4-BE49-F238E27FC236}">
                  <a16:creationId xmlns:a16="http://schemas.microsoft.com/office/drawing/2014/main" id="{C9E9B7A3-2A1D-493E-90EE-BD0E8A6C0F1E}"/>
                </a:ext>
              </a:extLst>
            </p:cNvPr>
            <p:cNvSpPr>
              <a:spLocks noChangeShapeType="1"/>
            </p:cNvSpPr>
            <p:nvPr/>
          </p:nvSpPr>
          <p:spPr bwMode="auto">
            <a:xfrm flipV="1">
              <a:off x="1264" y="475"/>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1" name="Line 603">
              <a:extLst>
                <a:ext uri="{FF2B5EF4-FFF2-40B4-BE49-F238E27FC236}">
                  <a16:creationId xmlns:a16="http://schemas.microsoft.com/office/drawing/2014/main" id="{C685D8D5-49C0-4B75-A571-BE8235D1C6CA}"/>
                </a:ext>
              </a:extLst>
            </p:cNvPr>
            <p:cNvSpPr>
              <a:spLocks noChangeShapeType="1"/>
            </p:cNvSpPr>
            <p:nvPr/>
          </p:nvSpPr>
          <p:spPr bwMode="auto">
            <a:xfrm flipV="1">
              <a:off x="1237" y="457"/>
              <a:ext cx="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2" name="Line 604">
              <a:extLst>
                <a:ext uri="{FF2B5EF4-FFF2-40B4-BE49-F238E27FC236}">
                  <a16:creationId xmlns:a16="http://schemas.microsoft.com/office/drawing/2014/main" id="{39FB75D5-BEF2-4067-9A05-3A3E1E2AB2FC}"/>
                </a:ext>
              </a:extLst>
            </p:cNvPr>
            <p:cNvSpPr>
              <a:spLocks noChangeShapeType="1"/>
            </p:cNvSpPr>
            <p:nvPr/>
          </p:nvSpPr>
          <p:spPr bwMode="auto">
            <a:xfrm>
              <a:off x="1303" y="4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3" name="Line 605">
              <a:extLst>
                <a:ext uri="{FF2B5EF4-FFF2-40B4-BE49-F238E27FC236}">
                  <a16:creationId xmlns:a16="http://schemas.microsoft.com/office/drawing/2014/main" id="{1CED63B0-5AB5-47ED-9EA2-048F6817C8B0}"/>
                </a:ext>
              </a:extLst>
            </p:cNvPr>
            <p:cNvSpPr>
              <a:spLocks noChangeShapeType="1"/>
            </p:cNvSpPr>
            <p:nvPr/>
          </p:nvSpPr>
          <p:spPr bwMode="auto">
            <a:xfrm flipH="1" flipV="1">
              <a:off x="1298" y="409"/>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4" name="Line 606">
              <a:extLst>
                <a:ext uri="{FF2B5EF4-FFF2-40B4-BE49-F238E27FC236}">
                  <a16:creationId xmlns:a16="http://schemas.microsoft.com/office/drawing/2014/main" id="{7326BCCF-82EE-437B-ABAC-AA3D29D01D3A}"/>
                </a:ext>
              </a:extLst>
            </p:cNvPr>
            <p:cNvSpPr>
              <a:spLocks noChangeShapeType="1"/>
            </p:cNvSpPr>
            <p:nvPr/>
          </p:nvSpPr>
          <p:spPr bwMode="auto">
            <a:xfrm flipV="1">
              <a:off x="1268" y="402"/>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5" name="Line 607">
              <a:extLst>
                <a:ext uri="{FF2B5EF4-FFF2-40B4-BE49-F238E27FC236}">
                  <a16:creationId xmlns:a16="http://schemas.microsoft.com/office/drawing/2014/main" id="{6CBE207E-82F2-43BC-9BA7-A19B8A5DFF72}"/>
                </a:ext>
              </a:extLst>
            </p:cNvPr>
            <p:cNvSpPr>
              <a:spLocks noChangeShapeType="1"/>
            </p:cNvSpPr>
            <p:nvPr/>
          </p:nvSpPr>
          <p:spPr bwMode="auto">
            <a:xfrm flipV="1">
              <a:off x="1255" y="407"/>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6" name="Line 608">
              <a:extLst>
                <a:ext uri="{FF2B5EF4-FFF2-40B4-BE49-F238E27FC236}">
                  <a16:creationId xmlns:a16="http://schemas.microsoft.com/office/drawing/2014/main" id="{F8D46FA5-0988-492E-AEAC-FECC95430D49}"/>
                </a:ext>
              </a:extLst>
            </p:cNvPr>
            <p:cNvSpPr>
              <a:spLocks noChangeShapeType="1"/>
            </p:cNvSpPr>
            <p:nvPr/>
          </p:nvSpPr>
          <p:spPr bwMode="auto">
            <a:xfrm flipH="1" flipV="1">
              <a:off x="1264" y="418"/>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7" name="Line 609">
              <a:extLst>
                <a:ext uri="{FF2B5EF4-FFF2-40B4-BE49-F238E27FC236}">
                  <a16:creationId xmlns:a16="http://schemas.microsoft.com/office/drawing/2014/main" id="{2A66A2A9-86D1-4D7A-A57F-D77297B05E07}"/>
                </a:ext>
              </a:extLst>
            </p:cNvPr>
            <p:cNvSpPr>
              <a:spLocks noChangeShapeType="1"/>
            </p:cNvSpPr>
            <p:nvPr/>
          </p:nvSpPr>
          <p:spPr bwMode="auto">
            <a:xfrm flipH="1">
              <a:off x="1298" y="41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8" name="Line 610">
              <a:extLst>
                <a:ext uri="{FF2B5EF4-FFF2-40B4-BE49-F238E27FC236}">
                  <a16:creationId xmlns:a16="http://schemas.microsoft.com/office/drawing/2014/main" id="{9BC6DC69-62A9-4739-BBC0-260839E95E78}"/>
                </a:ext>
              </a:extLst>
            </p:cNvPr>
            <p:cNvSpPr>
              <a:spLocks noChangeShapeType="1"/>
            </p:cNvSpPr>
            <p:nvPr/>
          </p:nvSpPr>
          <p:spPr bwMode="auto">
            <a:xfrm>
              <a:off x="1296" y="42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59" name="Line 611">
              <a:extLst>
                <a:ext uri="{FF2B5EF4-FFF2-40B4-BE49-F238E27FC236}">
                  <a16:creationId xmlns:a16="http://schemas.microsoft.com/office/drawing/2014/main" id="{78C2EC2A-5550-45D7-B08F-CE77AA269431}"/>
                </a:ext>
              </a:extLst>
            </p:cNvPr>
            <p:cNvSpPr>
              <a:spLocks noChangeShapeType="1"/>
            </p:cNvSpPr>
            <p:nvPr/>
          </p:nvSpPr>
          <p:spPr bwMode="auto">
            <a:xfrm flipH="1">
              <a:off x="1298" y="438"/>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0" name="Line 612">
              <a:extLst>
                <a:ext uri="{FF2B5EF4-FFF2-40B4-BE49-F238E27FC236}">
                  <a16:creationId xmlns:a16="http://schemas.microsoft.com/office/drawing/2014/main" id="{565FA65D-5D12-4C90-B771-14C381642511}"/>
                </a:ext>
              </a:extLst>
            </p:cNvPr>
            <p:cNvSpPr>
              <a:spLocks noChangeShapeType="1"/>
            </p:cNvSpPr>
            <p:nvPr/>
          </p:nvSpPr>
          <p:spPr bwMode="auto">
            <a:xfrm flipH="1" flipV="1">
              <a:off x="1287" y="47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1" name="Line 613">
              <a:extLst>
                <a:ext uri="{FF2B5EF4-FFF2-40B4-BE49-F238E27FC236}">
                  <a16:creationId xmlns:a16="http://schemas.microsoft.com/office/drawing/2014/main" id="{61B91425-ED89-4E53-8040-8B5C99338458}"/>
                </a:ext>
              </a:extLst>
            </p:cNvPr>
            <p:cNvSpPr>
              <a:spLocks noChangeShapeType="1"/>
            </p:cNvSpPr>
            <p:nvPr/>
          </p:nvSpPr>
          <p:spPr bwMode="auto">
            <a:xfrm flipH="1" flipV="1">
              <a:off x="1273" y="47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2" name="Line 614">
              <a:extLst>
                <a:ext uri="{FF2B5EF4-FFF2-40B4-BE49-F238E27FC236}">
                  <a16:creationId xmlns:a16="http://schemas.microsoft.com/office/drawing/2014/main" id="{AF685E6F-E9F2-4B92-9839-57CBF0236522}"/>
                </a:ext>
              </a:extLst>
            </p:cNvPr>
            <p:cNvSpPr>
              <a:spLocks noChangeShapeType="1"/>
            </p:cNvSpPr>
            <p:nvPr/>
          </p:nvSpPr>
          <p:spPr bwMode="auto">
            <a:xfrm flipH="1">
              <a:off x="1293" y="436"/>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3" name="Line 615">
              <a:extLst>
                <a:ext uri="{FF2B5EF4-FFF2-40B4-BE49-F238E27FC236}">
                  <a16:creationId xmlns:a16="http://schemas.microsoft.com/office/drawing/2014/main" id="{A8B56005-02E4-4FAF-872B-45D5CCA0793E}"/>
                </a:ext>
              </a:extLst>
            </p:cNvPr>
            <p:cNvSpPr>
              <a:spLocks noChangeShapeType="1"/>
            </p:cNvSpPr>
            <p:nvPr/>
          </p:nvSpPr>
          <p:spPr bwMode="auto">
            <a:xfrm flipV="1">
              <a:off x="1271" y="427"/>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4" name="Line 616">
              <a:extLst>
                <a:ext uri="{FF2B5EF4-FFF2-40B4-BE49-F238E27FC236}">
                  <a16:creationId xmlns:a16="http://schemas.microsoft.com/office/drawing/2014/main" id="{30B8525A-36B1-45F6-9D3C-BA03A99CA938}"/>
                </a:ext>
              </a:extLst>
            </p:cNvPr>
            <p:cNvSpPr>
              <a:spLocks noChangeShapeType="1"/>
            </p:cNvSpPr>
            <p:nvPr/>
          </p:nvSpPr>
          <p:spPr bwMode="auto">
            <a:xfrm flipV="1">
              <a:off x="1243" y="427"/>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5" name="Line 617">
              <a:extLst>
                <a:ext uri="{FF2B5EF4-FFF2-40B4-BE49-F238E27FC236}">
                  <a16:creationId xmlns:a16="http://schemas.microsoft.com/office/drawing/2014/main" id="{A664C45A-785C-43F8-ADAB-4B59A66A1938}"/>
                </a:ext>
              </a:extLst>
            </p:cNvPr>
            <p:cNvSpPr>
              <a:spLocks noChangeShapeType="1"/>
            </p:cNvSpPr>
            <p:nvPr/>
          </p:nvSpPr>
          <p:spPr bwMode="auto">
            <a:xfrm flipH="1" flipV="1">
              <a:off x="1262" y="432"/>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6" name="Line 618">
              <a:extLst>
                <a:ext uri="{FF2B5EF4-FFF2-40B4-BE49-F238E27FC236}">
                  <a16:creationId xmlns:a16="http://schemas.microsoft.com/office/drawing/2014/main" id="{4738E671-5DC5-472D-A140-CB47B410E813}"/>
                </a:ext>
              </a:extLst>
            </p:cNvPr>
            <p:cNvSpPr>
              <a:spLocks noChangeShapeType="1"/>
            </p:cNvSpPr>
            <p:nvPr/>
          </p:nvSpPr>
          <p:spPr bwMode="auto">
            <a:xfrm flipH="1" flipV="1">
              <a:off x="1280" y="438"/>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7" name="Line 619">
              <a:extLst>
                <a:ext uri="{FF2B5EF4-FFF2-40B4-BE49-F238E27FC236}">
                  <a16:creationId xmlns:a16="http://schemas.microsoft.com/office/drawing/2014/main" id="{09308820-A8EE-45D8-9E49-4E3FF6F46A34}"/>
                </a:ext>
              </a:extLst>
            </p:cNvPr>
            <p:cNvSpPr>
              <a:spLocks noChangeShapeType="1"/>
            </p:cNvSpPr>
            <p:nvPr/>
          </p:nvSpPr>
          <p:spPr bwMode="auto">
            <a:xfrm flipV="1">
              <a:off x="1275" y="459"/>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8" name="Line 620">
              <a:extLst>
                <a:ext uri="{FF2B5EF4-FFF2-40B4-BE49-F238E27FC236}">
                  <a16:creationId xmlns:a16="http://schemas.microsoft.com/office/drawing/2014/main" id="{3724DB1D-1A72-488D-A174-6086B3122ACA}"/>
                </a:ext>
              </a:extLst>
            </p:cNvPr>
            <p:cNvSpPr>
              <a:spLocks noChangeShapeType="1"/>
            </p:cNvSpPr>
            <p:nvPr/>
          </p:nvSpPr>
          <p:spPr bwMode="auto">
            <a:xfrm flipV="1">
              <a:off x="1268" y="441"/>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69" name="Line 621">
              <a:extLst>
                <a:ext uri="{FF2B5EF4-FFF2-40B4-BE49-F238E27FC236}">
                  <a16:creationId xmlns:a16="http://schemas.microsoft.com/office/drawing/2014/main" id="{12C481F8-5395-4CA5-9E6C-24154DFB618C}"/>
                </a:ext>
              </a:extLst>
            </p:cNvPr>
            <p:cNvSpPr>
              <a:spLocks noChangeShapeType="1"/>
            </p:cNvSpPr>
            <p:nvPr/>
          </p:nvSpPr>
          <p:spPr bwMode="auto">
            <a:xfrm flipV="1">
              <a:off x="1241" y="43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0" name="Line 622">
              <a:extLst>
                <a:ext uri="{FF2B5EF4-FFF2-40B4-BE49-F238E27FC236}">
                  <a16:creationId xmlns:a16="http://schemas.microsoft.com/office/drawing/2014/main" id="{A4E164FA-FDEA-4B74-A6E9-E30CD826F180}"/>
                </a:ext>
              </a:extLst>
            </p:cNvPr>
            <p:cNvSpPr>
              <a:spLocks noChangeShapeType="1"/>
            </p:cNvSpPr>
            <p:nvPr/>
          </p:nvSpPr>
          <p:spPr bwMode="auto">
            <a:xfrm flipV="1">
              <a:off x="1268" y="382"/>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1" name="Line 623">
              <a:extLst>
                <a:ext uri="{FF2B5EF4-FFF2-40B4-BE49-F238E27FC236}">
                  <a16:creationId xmlns:a16="http://schemas.microsoft.com/office/drawing/2014/main" id="{7FFD4A67-3526-4949-B89D-E0FB424BD4F6}"/>
                </a:ext>
              </a:extLst>
            </p:cNvPr>
            <p:cNvSpPr>
              <a:spLocks noChangeShapeType="1"/>
            </p:cNvSpPr>
            <p:nvPr/>
          </p:nvSpPr>
          <p:spPr bwMode="auto">
            <a:xfrm flipV="1">
              <a:off x="1309" y="323"/>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2" name="Line 624">
              <a:extLst>
                <a:ext uri="{FF2B5EF4-FFF2-40B4-BE49-F238E27FC236}">
                  <a16:creationId xmlns:a16="http://schemas.microsoft.com/office/drawing/2014/main" id="{77898539-2215-46E7-819E-2903C4FDAC98}"/>
                </a:ext>
              </a:extLst>
            </p:cNvPr>
            <p:cNvSpPr>
              <a:spLocks noChangeShapeType="1"/>
            </p:cNvSpPr>
            <p:nvPr/>
          </p:nvSpPr>
          <p:spPr bwMode="auto">
            <a:xfrm flipV="1">
              <a:off x="1287" y="318"/>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3" name="Line 625">
              <a:extLst>
                <a:ext uri="{FF2B5EF4-FFF2-40B4-BE49-F238E27FC236}">
                  <a16:creationId xmlns:a16="http://schemas.microsoft.com/office/drawing/2014/main" id="{193580A4-B1CB-4E46-88EF-1031D81F86D2}"/>
                </a:ext>
              </a:extLst>
            </p:cNvPr>
            <p:cNvSpPr>
              <a:spLocks noChangeShapeType="1"/>
            </p:cNvSpPr>
            <p:nvPr/>
          </p:nvSpPr>
          <p:spPr bwMode="auto">
            <a:xfrm flipV="1">
              <a:off x="1296" y="400"/>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4" name="Line 626">
              <a:extLst>
                <a:ext uri="{FF2B5EF4-FFF2-40B4-BE49-F238E27FC236}">
                  <a16:creationId xmlns:a16="http://schemas.microsoft.com/office/drawing/2014/main" id="{0C8B8274-1C3F-46C2-B124-1C26590A2F6B}"/>
                </a:ext>
              </a:extLst>
            </p:cNvPr>
            <p:cNvSpPr>
              <a:spLocks noChangeShapeType="1"/>
            </p:cNvSpPr>
            <p:nvPr/>
          </p:nvSpPr>
          <p:spPr bwMode="auto">
            <a:xfrm flipH="1" flipV="1">
              <a:off x="1271" y="37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5" name="Line 627">
              <a:extLst>
                <a:ext uri="{FF2B5EF4-FFF2-40B4-BE49-F238E27FC236}">
                  <a16:creationId xmlns:a16="http://schemas.microsoft.com/office/drawing/2014/main" id="{A14CE12E-C295-44C2-B1D0-311440CBF25C}"/>
                </a:ext>
              </a:extLst>
            </p:cNvPr>
            <p:cNvSpPr>
              <a:spLocks noChangeShapeType="1"/>
            </p:cNvSpPr>
            <p:nvPr/>
          </p:nvSpPr>
          <p:spPr bwMode="auto">
            <a:xfrm flipH="1" flipV="1">
              <a:off x="1293" y="330"/>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6" name="Line 628">
              <a:extLst>
                <a:ext uri="{FF2B5EF4-FFF2-40B4-BE49-F238E27FC236}">
                  <a16:creationId xmlns:a16="http://schemas.microsoft.com/office/drawing/2014/main" id="{BF15468F-4727-4D9D-A7EC-D86A56870274}"/>
                </a:ext>
              </a:extLst>
            </p:cNvPr>
            <p:cNvSpPr>
              <a:spLocks noChangeShapeType="1"/>
            </p:cNvSpPr>
            <p:nvPr/>
          </p:nvSpPr>
          <p:spPr bwMode="auto">
            <a:xfrm flipH="1" flipV="1">
              <a:off x="1291" y="334"/>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7" name="Line 629">
              <a:extLst>
                <a:ext uri="{FF2B5EF4-FFF2-40B4-BE49-F238E27FC236}">
                  <a16:creationId xmlns:a16="http://schemas.microsoft.com/office/drawing/2014/main" id="{27C372C8-4D12-40B7-B2D7-2192309DBF1B}"/>
                </a:ext>
              </a:extLst>
            </p:cNvPr>
            <p:cNvSpPr>
              <a:spLocks noChangeShapeType="1"/>
            </p:cNvSpPr>
            <p:nvPr/>
          </p:nvSpPr>
          <p:spPr bwMode="auto">
            <a:xfrm flipV="1">
              <a:off x="1323" y="34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8" name="Line 630">
              <a:extLst>
                <a:ext uri="{FF2B5EF4-FFF2-40B4-BE49-F238E27FC236}">
                  <a16:creationId xmlns:a16="http://schemas.microsoft.com/office/drawing/2014/main" id="{B9D6E60A-FDFA-4D45-9111-8FE57D9E4B9D}"/>
                </a:ext>
              </a:extLst>
            </p:cNvPr>
            <p:cNvSpPr>
              <a:spLocks noChangeShapeType="1"/>
            </p:cNvSpPr>
            <p:nvPr/>
          </p:nvSpPr>
          <p:spPr bwMode="auto">
            <a:xfrm flipV="1">
              <a:off x="1337" y="34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79" name="Line 631">
              <a:extLst>
                <a:ext uri="{FF2B5EF4-FFF2-40B4-BE49-F238E27FC236}">
                  <a16:creationId xmlns:a16="http://schemas.microsoft.com/office/drawing/2014/main" id="{4AC5C8D9-1F59-4F9F-B52E-186AE3BC6D5B}"/>
                </a:ext>
              </a:extLst>
            </p:cNvPr>
            <p:cNvSpPr>
              <a:spLocks noChangeShapeType="1"/>
            </p:cNvSpPr>
            <p:nvPr/>
          </p:nvSpPr>
          <p:spPr bwMode="auto">
            <a:xfrm flipH="1">
              <a:off x="1330" y="364"/>
              <a:ext cx="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0" name="Line 632">
              <a:extLst>
                <a:ext uri="{FF2B5EF4-FFF2-40B4-BE49-F238E27FC236}">
                  <a16:creationId xmlns:a16="http://schemas.microsoft.com/office/drawing/2014/main" id="{3413F696-12E1-4C12-9D82-88153D422078}"/>
                </a:ext>
              </a:extLst>
            </p:cNvPr>
            <p:cNvSpPr>
              <a:spLocks noChangeShapeType="1"/>
            </p:cNvSpPr>
            <p:nvPr/>
          </p:nvSpPr>
          <p:spPr bwMode="auto">
            <a:xfrm flipH="1" flipV="1">
              <a:off x="1318" y="398"/>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1" name="Line 633">
              <a:extLst>
                <a:ext uri="{FF2B5EF4-FFF2-40B4-BE49-F238E27FC236}">
                  <a16:creationId xmlns:a16="http://schemas.microsoft.com/office/drawing/2014/main" id="{27DCCD81-3781-4FE6-BC54-BC04469A17A6}"/>
                </a:ext>
              </a:extLst>
            </p:cNvPr>
            <p:cNvSpPr>
              <a:spLocks noChangeShapeType="1"/>
            </p:cNvSpPr>
            <p:nvPr/>
          </p:nvSpPr>
          <p:spPr bwMode="auto">
            <a:xfrm flipH="1" flipV="1">
              <a:off x="1303" y="395"/>
              <a:ext cx="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2" name="Line 634">
              <a:extLst>
                <a:ext uri="{FF2B5EF4-FFF2-40B4-BE49-F238E27FC236}">
                  <a16:creationId xmlns:a16="http://schemas.microsoft.com/office/drawing/2014/main" id="{D1860431-A2EE-4B0B-A2CA-D69CCCD4EEE5}"/>
                </a:ext>
              </a:extLst>
            </p:cNvPr>
            <p:cNvSpPr>
              <a:spLocks noChangeShapeType="1"/>
            </p:cNvSpPr>
            <p:nvPr/>
          </p:nvSpPr>
          <p:spPr bwMode="auto">
            <a:xfrm flipH="1">
              <a:off x="1325" y="361"/>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3" name="Line 635">
              <a:extLst>
                <a:ext uri="{FF2B5EF4-FFF2-40B4-BE49-F238E27FC236}">
                  <a16:creationId xmlns:a16="http://schemas.microsoft.com/office/drawing/2014/main" id="{9D4A4489-5532-4C7B-A669-3EB51810925F}"/>
                </a:ext>
              </a:extLst>
            </p:cNvPr>
            <p:cNvSpPr>
              <a:spLocks noChangeShapeType="1"/>
            </p:cNvSpPr>
            <p:nvPr/>
          </p:nvSpPr>
          <p:spPr bwMode="auto">
            <a:xfrm flipV="1">
              <a:off x="1300" y="350"/>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4" name="Line 636">
              <a:extLst>
                <a:ext uri="{FF2B5EF4-FFF2-40B4-BE49-F238E27FC236}">
                  <a16:creationId xmlns:a16="http://schemas.microsoft.com/office/drawing/2014/main" id="{90DD5FEC-4577-452F-A757-9A1E09ECC530}"/>
                </a:ext>
              </a:extLst>
            </p:cNvPr>
            <p:cNvSpPr>
              <a:spLocks noChangeShapeType="1"/>
            </p:cNvSpPr>
            <p:nvPr/>
          </p:nvSpPr>
          <p:spPr bwMode="auto">
            <a:xfrm flipV="1">
              <a:off x="1275" y="350"/>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5" name="Line 637">
              <a:extLst>
                <a:ext uri="{FF2B5EF4-FFF2-40B4-BE49-F238E27FC236}">
                  <a16:creationId xmlns:a16="http://schemas.microsoft.com/office/drawing/2014/main" id="{F9A06406-4B79-4123-9D3F-5D992570EE23}"/>
                </a:ext>
              </a:extLst>
            </p:cNvPr>
            <p:cNvSpPr>
              <a:spLocks noChangeShapeType="1"/>
            </p:cNvSpPr>
            <p:nvPr/>
          </p:nvSpPr>
          <p:spPr bwMode="auto">
            <a:xfrm flipH="1" flipV="1">
              <a:off x="1291" y="357"/>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6" name="Line 638">
              <a:extLst>
                <a:ext uri="{FF2B5EF4-FFF2-40B4-BE49-F238E27FC236}">
                  <a16:creationId xmlns:a16="http://schemas.microsoft.com/office/drawing/2014/main" id="{C7C74065-C8D0-4710-BAFE-F589E39BCA15}"/>
                </a:ext>
              </a:extLst>
            </p:cNvPr>
            <p:cNvSpPr>
              <a:spLocks noChangeShapeType="1"/>
            </p:cNvSpPr>
            <p:nvPr/>
          </p:nvSpPr>
          <p:spPr bwMode="auto">
            <a:xfrm flipH="1" flipV="1">
              <a:off x="1309" y="364"/>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7" name="Line 639">
              <a:extLst>
                <a:ext uri="{FF2B5EF4-FFF2-40B4-BE49-F238E27FC236}">
                  <a16:creationId xmlns:a16="http://schemas.microsoft.com/office/drawing/2014/main" id="{BB20D814-EE64-400E-92BB-6F5CC45C08EF}"/>
                </a:ext>
              </a:extLst>
            </p:cNvPr>
            <p:cNvSpPr>
              <a:spLocks noChangeShapeType="1"/>
            </p:cNvSpPr>
            <p:nvPr/>
          </p:nvSpPr>
          <p:spPr bwMode="auto">
            <a:xfrm flipV="1">
              <a:off x="1307" y="38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8" name="Line 640">
              <a:extLst>
                <a:ext uri="{FF2B5EF4-FFF2-40B4-BE49-F238E27FC236}">
                  <a16:creationId xmlns:a16="http://schemas.microsoft.com/office/drawing/2014/main" id="{1D5D4388-F77D-4D18-96A0-1326B424F066}"/>
                </a:ext>
              </a:extLst>
            </p:cNvPr>
            <p:cNvSpPr>
              <a:spLocks noChangeShapeType="1"/>
            </p:cNvSpPr>
            <p:nvPr/>
          </p:nvSpPr>
          <p:spPr bwMode="auto">
            <a:xfrm>
              <a:off x="1300" y="375"/>
              <a:ext cx="3"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89" name="Line 641">
              <a:extLst>
                <a:ext uri="{FF2B5EF4-FFF2-40B4-BE49-F238E27FC236}">
                  <a16:creationId xmlns:a16="http://schemas.microsoft.com/office/drawing/2014/main" id="{A5E2C865-BE02-4EE4-84E1-C82FB2A87C82}"/>
                </a:ext>
              </a:extLst>
            </p:cNvPr>
            <p:cNvSpPr>
              <a:spLocks noChangeShapeType="1"/>
            </p:cNvSpPr>
            <p:nvPr/>
          </p:nvSpPr>
          <p:spPr bwMode="auto">
            <a:xfrm flipH="1" flipV="1">
              <a:off x="1280" y="364"/>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0" name="Line 642">
              <a:extLst>
                <a:ext uri="{FF2B5EF4-FFF2-40B4-BE49-F238E27FC236}">
                  <a16:creationId xmlns:a16="http://schemas.microsoft.com/office/drawing/2014/main" id="{2903AF03-DAE5-492B-B4C7-E02A67253449}"/>
                </a:ext>
              </a:extLst>
            </p:cNvPr>
            <p:cNvSpPr>
              <a:spLocks noChangeShapeType="1"/>
            </p:cNvSpPr>
            <p:nvPr/>
          </p:nvSpPr>
          <p:spPr bwMode="auto">
            <a:xfrm flipV="1">
              <a:off x="1282" y="377"/>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1" name="Line 643">
              <a:extLst>
                <a:ext uri="{FF2B5EF4-FFF2-40B4-BE49-F238E27FC236}">
                  <a16:creationId xmlns:a16="http://schemas.microsoft.com/office/drawing/2014/main" id="{D80F9D02-72E9-4748-BC07-9573E64C9464}"/>
                </a:ext>
              </a:extLst>
            </p:cNvPr>
            <p:cNvSpPr>
              <a:spLocks noChangeShapeType="1"/>
            </p:cNvSpPr>
            <p:nvPr/>
          </p:nvSpPr>
          <p:spPr bwMode="auto">
            <a:xfrm flipH="1">
              <a:off x="1289" y="38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2" name="Line 644">
              <a:extLst>
                <a:ext uri="{FF2B5EF4-FFF2-40B4-BE49-F238E27FC236}">
                  <a16:creationId xmlns:a16="http://schemas.microsoft.com/office/drawing/2014/main" id="{D2F1175F-F6BA-4859-B627-B3103AD7F529}"/>
                </a:ext>
              </a:extLst>
            </p:cNvPr>
            <p:cNvSpPr>
              <a:spLocks noChangeShapeType="1"/>
            </p:cNvSpPr>
            <p:nvPr/>
          </p:nvSpPr>
          <p:spPr bwMode="auto">
            <a:xfrm flipV="1">
              <a:off x="1309" y="3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3" name="Line 645">
              <a:extLst>
                <a:ext uri="{FF2B5EF4-FFF2-40B4-BE49-F238E27FC236}">
                  <a16:creationId xmlns:a16="http://schemas.microsoft.com/office/drawing/2014/main" id="{9153B4F5-C787-4C79-8CF8-00C607D90543}"/>
                </a:ext>
              </a:extLst>
            </p:cNvPr>
            <p:cNvSpPr>
              <a:spLocks noChangeShapeType="1"/>
            </p:cNvSpPr>
            <p:nvPr/>
          </p:nvSpPr>
          <p:spPr bwMode="auto">
            <a:xfrm flipV="1">
              <a:off x="1280" y="398"/>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4" name="Line 646">
              <a:extLst>
                <a:ext uri="{FF2B5EF4-FFF2-40B4-BE49-F238E27FC236}">
                  <a16:creationId xmlns:a16="http://schemas.microsoft.com/office/drawing/2014/main" id="{5EC0FE80-83B5-4384-9630-C60EBDEA1673}"/>
                </a:ext>
              </a:extLst>
            </p:cNvPr>
            <p:cNvSpPr>
              <a:spLocks noChangeShapeType="1"/>
            </p:cNvSpPr>
            <p:nvPr/>
          </p:nvSpPr>
          <p:spPr bwMode="auto">
            <a:xfrm>
              <a:off x="1271" y="45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5" name="Line 647">
              <a:extLst>
                <a:ext uri="{FF2B5EF4-FFF2-40B4-BE49-F238E27FC236}">
                  <a16:creationId xmlns:a16="http://schemas.microsoft.com/office/drawing/2014/main" id="{91542ED7-3BBF-4705-9EEB-AC21912E2BF8}"/>
                </a:ext>
              </a:extLst>
            </p:cNvPr>
            <p:cNvSpPr>
              <a:spLocks noChangeShapeType="1"/>
            </p:cNvSpPr>
            <p:nvPr/>
          </p:nvSpPr>
          <p:spPr bwMode="auto">
            <a:xfrm>
              <a:off x="1243" y="45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6" name="Line 648">
              <a:extLst>
                <a:ext uri="{FF2B5EF4-FFF2-40B4-BE49-F238E27FC236}">
                  <a16:creationId xmlns:a16="http://schemas.microsoft.com/office/drawing/2014/main" id="{83311181-2B57-4C60-8FD0-18C63EDA469B}"/>
                </a:ext>
              </a:extLst>
            </p:cNvPr>
            <p:cNvSpPr>
              <a:spLocks noChangeShapeType="1"/>
            </p:cNvSpPr>
            <p:nvPr/>
          </p:nvSpPr>
          <p:spPr bwMode="auto">
            <a:xfrm flipH="1" flipV="1">
              <a:off x="1328" y="332"/>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7" name="Line 649">
              <a:extLst>
                <a:ext uri="{FF2B5EF4-FFF2-40B4-BE49-F238E27FC236}">
                  <a16:creationId xmlns:a16="http://schemas.microsoft.com/office/drawing/2014/main" id="{54DAA558-65EF-4FC8-89D2-EC5B3C37C582}"/>
                </a:ext>
              </a:extLst>
            </p:cNvPr>
            <p:cNvSpPr>
              <a:spLocks noChangeShapeType="1"/>
            </p:cNvSpPr>
            <p:nvPr/>
          </p:nvSpPr>
          <p:spPr bwMode="auto">
            <a:xfrm>
              <a:off x="1298" y="3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8" name="Line 650">
              <a:extLst>
                <a:ext uri="{FF2B5EF4-FFF2-40B4-BE49-F238E27FC236}">
                  <a16:creationId xmlns:a16="http://schemas.microsoft.com/office/drawing/2014/main" id="{91139D22-A72F-400A-A88C-4C8B611ABA16}"/>
                </a:ext>
              </a:extLst>
            </p:cNvPr>
            <p:cNvSpPr>
              <a:spLocks noChangeShapeType="1"/>
            </p:cNvSpPr>
            <p:nvPr/>
          </p:nvSpPr>
          <p:spPr bwMode="auto">
            <a:xfrm>
              <a:off x="1348" y="25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99" name="Line 651">
              <a:extLst>
                <a:ext uri="{FF2B5EF4-FFF2-40B4-BE49-F238E27FC236}">
                  <a16:creationId xmlns:a16="http://schemas.microsoft.com/office/drawing/2014/main" id="{AAC58E9C-F11F-4A20-97E0-B566315A8009}"/>
                </a:ext>
              </a:extLst>
            </p:cNvPr>
            <p:cNvSpPr>
              <a:spLocks noChangeShapeType="1"/>
            </p:cNvSpPr>
            <p:nvPr/>
          </p:nvSpPr>
          <p:spPr bwMode="auto">
            <a:xfrm>
              <a:off x="1339" y="330"/>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0" name="Line 652">
              <a:extLst>
                <a:ext uri="{FF2B5EF4-FFF2-40B4-BE49-F238E27FC236}">
                  <a16:creationId xmlns:a16="http://schemas.microsoft.com/office/drawing/2014/main" id="{E8DEEE39-7846-45DE-9087-332BBF37E496}"/>
                </a:ext>
              </a:extLst>
            </p:cNvPr>
            <p:cNvSpPr>
              <a:spLocks noChangeShapeType="1"/>
            </p:cNvSpPr>
            <p:nvPr/>
          </p:nvSpPr>
          <p:spPr bwMode="auto">
            <a:xfrm flipH="1">
              <a:off x="1298" y="302"/>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1" name="Line 653">
              <a:extLst>
                <a:ext uri="{FF2B5EF4-FFF2-40B4-BE49-F238E27FC236}">
                  <a16:creationId xmlns:a16="http://schemas.microsoft.com/office/drawing/2014/main" id="{AF448833-B37D-422C-B492-E7DF67089647}"/>
                </a:ext>
              </a:extLst>
            </p:cNvPr>
            <p:cNvSpPr>
              <a:spLocks noChangeShapeType="1"/>
            </p:cNvSpPr>
            <p:nvPr/>
          </p:nvSpPr>
          <p:spPr bwMode="auto">
            <a:xfrm flipH="1" flipV="1">
              <a:off x="1359" y="257"/>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2" name="Line 654">
              <a:extLst>
                <a:ext uri="{FF2B5EF4-FFF2-40B4-BE49-F238E27FC236}">
                  <a16:creationId xmlns:a16="http://schemas.microsoft.com/office/drawing/2014/main" id="{8E765C5C-0547-48E8-84E6-0AAD79B0243F}"/>
                </a:ext>
              </a:extLst>
            </p:cNvPr>
            <p:cNvSpPr>
              <a:spLocks noChangeShapeType="1"/>
            </p:cNvSpPr>
            <p:nvPr/>
          </p:nvSpPr>
          <p:spPr bwMode="auto">
            <a:xfrm flipV="1">
              <a:off x="1330" y="250"/>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3" name="Line 655">
              <a:extLst>
                <a:ext uri="{FF2B5EF4-FFF2-40B4-BE49-F238E27FC236}">
                  <a16:creationId xmlns:a16="http://schemas.microsoft.com/office/drawing/2014/main" id="{112E3D51-05A0-4D40-A5DB-458FD1296120}"/>
                </a:ext>
              </a:extLst>
            </p:cNvPr>
            <p:cNvSpPr>
              <a:spLocks noChangeShapeType="1"/>
            </p:cNvSpPr>
            <p:nvPr/>
          </p:nvSpPr>
          <p:spPr bwMode="auto">
            <a:xfrm flipV="1">
              <a:off x="1316" y="255"/>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4" name="Line 656">
              <a:extLst>
                <a:ext uri="{FF2B5EF4-FFF2-40B4-BE49-F238E27FC236}">
                  <a16:creationId xmlns:a16="http://schemas.microsoft.com/office/drawing/2014/main" id="{1AEB68AB-E87F-4076-995D-D4E23569C282}"/>
                </a:ext>
              </a:extLst>
            </p:cNvPr>
            <p:cNvSpPr>
              <a:spLocks noChangeShapeType="1"/>
            </p:cNvSpPr>
            <p:nvPr/>
          </p:nvSpPr>
          <p:spPr bwMode="auto">
            <a:xfrm flipH="1" flipV="1">
              <a:off x="1325" y="266"/>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5" name="Line 657">
              <a:extLst>
                <a:ext uri="{FF2B5EF4-FFF2-40B4-BE49-F238E27FC236}">
                  <a16:creationId xmlns:a16="http://schemas.microsoft.com/office/drawing/2014/main" id="{AD17C921-D1B2-4205-9677-FC21D49DBD13}"/>
                </a:ext>
              </a:extLst>
            </p:cNvPr>
            <p:cNvSpPr>
              <a:spLocks noChangeShapeType="1"/>
            </p:cNvSpPr>
            <p:nvPr/>
          </p:nvSpPr>
          <p:spPr bwMode="auto">
            <a:xfrm flipH="1">
              <a:off x="1359" y="266"/>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6" name="Line 658">
              <a:extLst>
                <a:ext uri="{FF2B5EF4-FFF2-40B4-BE49-F238E27FC236}">
                  <a16:creationId xmlns:a16="http://schemas.microsoft.com/office/drawing/2014/main" id="{2D84246B-9A2D-418F-8005-C4500FB3238B}"/>
                </a:ext>
              </a:extLst>
            </p:cNvPr>
            <p:cNvSpPr>
              <a:spLocks noChangeShapeType="1"/>
            </p:cNvSpPr>
            <p:nvPr/>
          </p:nvSpPr>
          <p:spPr bwMode="auto">
            <a:xfrm>
              <a:off x="1357" y="27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7" name="Line 659">
              <a:extLst>
                <a:ext uri="{FF2B5EF4-FFF2-40B4-BE49-F238E27FC236}">
                  <a16:creationId xmlns:a16="http://schemas.microsoft.com/office/drawing/2014/main" id="{22AF31B2-32AD-44C7-832E-D2552FFB1735}"/>
                </a:ext>
              </a:extLst>
            </p:cNvPr>
            <p:cNvSpPr>
              <a:spLocks noChangeShapeType="1"/>
            </p:cNvSpPr>
            <p:nvPr/>
          </p:nvSpPr>
          <p:spPr bwMode="auto">
            <a:xfrm flipH="1">
              <a:off x="1359" y="289"/>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8" name="Line 660">
              <a:extLst>
                <a:ext uri="{FF2B5EF4-FFF2-40B4-BE49-F238E27FC236}">
                  <a16:creationId xmlns:a16="http://schemas.microsoft.com/office/drawing/2014/main" id="{451AE5E9-978A-400B-AAD1-E07769952B68}"/>
                </a:ext>
              </a:extLst>
            </p:cNvPr>
            <p:cNvSpPr>
              <a:spLocks noChangeShapeType="1"/>
            </p:cNvSpPr>
            <p:nvPr/>
          </p:nvSpPr>
          <p:spPr bwMode="auto">
            <a:xfrm flipV="1">
              <a:off x="1343" y="323"/>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09" name="Line 661">
              <a:extLst>
                <a:ext uri="{FF2B5EF4-FFF2-40B4-BE49-F238E27FC236}">
                  <a16:creationId xmlns:a16="http://schemas.microsoft.com/office/drawing/2014/main" id="{03185E4F-C11C-4FD2-97F5-C6183CCD77E7}"/>
                </a:ext>
              </a:extLst>
            </p:cNvPr>
            <p:cNvSpPr>
              <a:spLocks noChangeShapeType="1"/>
            </p:cNvSpPr>
            <p:nvPr/>
          </p:nvSpPr>
          <p:spPr bwMode="auto">
            <a:xfrm flipH="1" flipV="1">
              <a:off x="1346" y="311"/>
              <a:ext cx="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0" name="Line 662">
              <a:extLst>
                <a:ext uri="{FF2B5EF4-FFF2-40B4-BE49-F238E27FC236}">
                  <a16:creationId xmlns:a16="http://schemas.microsoft.com/office/drawing/2014/main" id="{01953832-111F-4000-82DC-44C75A9A5283}"/>
                </a:ext>
              </a:extLst>
            </p:cNvPr>
            <p:cNvSpPr>
              <a:spLocks noChangeShapeType="1"/>
            </p:cNvSpPr>
            <p:nvPr/>
          </p:nvSpPr>
          <p:spPr bwMode="auto">
            <a:xfrm flipV="1">
              <a:off x="1346" y="284"/>
              <a:ext cx="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1" name="Line 663">
              <a:extLst>
                <a:ext uri="{FF2B5EF4-FFF2-40B4-BE49-F238E27FC236}">
                  <a16:creationId xmlns:a16="http://schemas.microsoft.com/office/drawing/2014/main" id="{A1FCAA3E-019D-4188-B639-2B49259851BD}"/>
                </a:ext>
              </a:extLst>
            </p:cNvPr>
            <p:cNvSpPr>
              <a:spLocks noChangeShapeType="1"/>
            </p:cNvSpPr>
            <p:nvPr/>
          </p:nvSpPr>
          <p:spPr bwMode="auto">
            <a:xfrm>
              <a:off x="1323" y="273"/>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2" name="Line 664">
              <a:extLst>
                <a:ext uri="{FF2B5EF4-FFF2-40B4-BE49-F238E27FC236}">
                  <a16:creationId xmlns:a16="http://schemas.microsoft.com/office/drawing/2014/main" id="{00DFA00A-A2AC-4F0D-BF47-6140195671B8}"/>
                </a:ext>
              </a:extLst>
            </p:cNvPr>
            <p:cNvSpPr>
              <a:spLocks noChangeShapeType="1"/>
            </p:cNvSpPr>
            <p:nvPr/>
          </p:nvSpPr>
          <p:spPr bwMode="auto">
            <a:xfrm flipH="1" flipV="1">
              <a:off x="1307" y="280"/>
              <a:ext cx="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3" name="Line 665">
              <a:extLst>
                <a:ext uri="{FF2B5EF4-FFF2-40B4-BE49-F238E27FC236}">
                  <a16:creationId xmlns:a16="http://schemas.microsoft.com/office/drawing/2014/main" id="{5175B9D7-0D2B-499E-B790-D9456E7E4C58}"/>
                </a:ext>
              </a:extLst>
            </p:cNvPr>
            <p:cNvSpPr>
              <a:spLocks noChangeShapeType="1"/>
            </p:cNvSpPr>
            <p:nvPr/>
          </p:nvSpPr>
          <p:spPr bwMode="auto">
            <a:xfrm flipH="1">
              <a:off x="1332" y="282"/>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4" name="Line 666">
              <a:extLst>
                <a:ext uri="{FF2B5EF4-FFF2-40B4-BE49-F238E27FC236}">
                  <a16:creationId xmlns:a16="http://schemas.microsoft.com/office/drawing/2014/main" id="{65D7E67D-EFE2-4667-A378-6B21D1611B02}"/>
                </a:ext>
              </a:extLst>
            </p:cNvPr>
            <p:cNvSpPr>
              <a:spLocks noChangeShapeType="1"/>
            </p:cNvSpPr>
            <p:nvPr/>
          </p:nvSpPr>
          <p:spPr bwMode="auto">
            <a:xfrm flipV="1">
              <a:off x="1337" y="296"/>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5" name="Line 667">
              <a:extLst>
                <a:ext uri="{FF2B5EF4-FFF2-40B4-BE49-F238E27FC236}">
                  <a16:creationId xmlns:a16="http://schemas.microsoft.com/office/drawing/2014/main" id="{2A757E74-49EC-4155-A877-233C9A1967FB}"/>
                </a:ext>
              </a:extLst>
            </p:cNvPr>
            <p:cNvSpPr>
              <a:spLocks noChangeShapeType="1"/>
            </p:cNvSpPr>
            <p:nvPr/>
          </p:nvSpPr>
          <p:spPr bwMode="auto">
            <a:xfrm>
              <a:off x="1325" y="31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6" name="Line 668">
              <a:extLst>
                <a:ext uri="{FF2B5EF4-FFF2-40B4-BE49-F238E27FC236}">
                  <a16:creationId xmlns:a16="http://schemas.microsoft.com/office/drawing/2014/main" id="{D33B8130-369E-44CD-91ED-1B212298E455}"/>
                </a:ext>
              </a:extLst>
            </p:cNvPr>
            <p:cNvSpPr>
              <a:spLocks noChangeShapeType="1"/>
            </p:cNvSpPr>
            <p:nvPr/>
          </p:nvSpPr>
          <p:spPr bwMode="auto">
            <a:xfrm flipV="1">
              <a:off x="1330" y="289"/>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7" name="Line 669">
              <a:extLst>
                <a:ext uri="{FF2B5EF4-FFF2-40B4-BE49-F238E27FC236}">
                  <a16:creationId xmlns:a16="http://schemas.microsoft.com/office/drawing/2014/main" id="{CE0BA7CB-099B-4168-AE97-68DA90E18176}"/>
                </a:ext>
              </a:extLst>
            </p:cNvPr>
            <p:cNvSpPr>
              <a:spLocks noChangeShapeType="1"/>
            </p:cNvSpPr>
            <p:nvPr/>
          </p:nvSpPr>
          <p:spPr bwMode="auto">
            <a:xfrm flipV="1">
              <a:off x="1303" y="286"/>
              <a:ext cx="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8" name="Line 670">
              <a:extLst>
                <a:ext uri="{FF2B5EF4-FFF2-40B4-BE49-F238E27FC236}">
                  <a16:creationId xmlns:a16="http://schemas.microsoft.com/office/drawing/2014/main" id="{76CB8888-4BFB-457F-AAEA-9DF7BBAD8A04}"/>
                </a:ext>
              </a:extLst>
            </p:cNvPr>
            <p:cNvSpPr>
              <a:spLocks noChangeShapeType="1"/>
            </p:cNvSpPr>
            <p:nvPr/>
          </p:nvSpPr>
          <p:spPr bwMode="auto">
            <a:xfrm>
              <a:off x="1305" y="305"/>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19" name="Line 671">
              <a:extLst>
                <a:ext uri="{FF2B5EF4-FFF2-40B4-BE49-F238E27FC236}">
                  <a16:creationId xmlns:a16="http://schemas.microsoft.com/office/drawing/2014/main" id="{3D9DD168-3581-49DE-9B70-57F2496A862F}"/>
                </a:ext>
              </a:extLst>
            </p:cNvPr>
            <p:cNvSpPr>
              <a:spLocks noChangeShapeType="1"/>
            </p:cNvSpPr>
            <p:nvPr/>
          </p:nvSpPr>
          <p:spPr bwMode="auto">
            <a:xfrm flipH="1" flipV="1">
              <a:off x="1316" y="309"/>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0" name="Line 672">
              <a:extLst>
                <a:ext uri="{FF2B5EF4-FFF2-40B4-BE49-F238E27FC236}">
                  <a16:creationId xmlns:a16="http://schemas.microsoft.com/office/drawing/2014/main" id="{E2D1AF00-7CEF-4F64-9691-670ED138AF0D}"/>
                </a:ext>
              </a:extLst>
            </p:cNvPr>
            <p:cNvSpPr>
              <a:spLocks noChangeShapeType="1"/>
            </p:cNvSpPr>
            <p:nvPr/>
          </p:nvSpPr>
          <p:spPr bwMode="auto">
            <a:xfrm flipV="1">
              <a:off x="1221" y="48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1" name="Line 673">
              <a:extLst>
                <a:ext uri="{FF2B5EF4-FFF2-40B4-BE49-F238E27FC236}">
                  <a16:creationId xmlns:a16="http://schemas.microsoft.com/office/drawing/2014/main" id="{07BF6D93-2651-4853-B960-E2CA6E32F72D}"/>
                </a:ext>
              </a:extLst>
            </p:cNvPr>
            <p:cNvSpPr>
              <a:spLocks noChangeShapeType="1"/>
            </p:cNvSpPr>
            <p:nvPr/>
          </p:nvSpPr>
          <p:spPr bwMode="auto">
            <a:xfrm flipH="1" flipV="1">
              <a:off x="1273" y="477"/>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2" name="Line 674">
              <a:extLst>
                <a:ext uri="{FF2B5EF4-FFF2-40B4-BE49-F238E27FC236}">
                  <a16:creationId xmlns:a16="http://schemas.microsoft.com/office/drawing/2014/main" id="{70C9DB02-1853-4E64-BDD6-A3EBCA33844C}"/>
                </a:ext>
              </a:extLst>
            </p:cNvPr>
            <p:cNvSpPr>
              <a:spLocks noChangeShapeType="1"/>
            </p:cNvSpPr>
            <p:nvPr/>
          </p:nvSpPr>
          <p:spPr bwMode="auto">
            <a:xfrm>
              <a:off x="1243" y="4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3" name="Line 675">
              <a:extLst>
                <a:ext uri="{FF2B5EF4-FFF2-40B4-BE49-F238E27FC236}">
                  <a16:creationId xmlns:a16="http://schemas.microsoft.com/office/drawing/2014/main" id="{F2A8E8FE-CFE1-41BC-9988-D28953795699}"/>
                </a:ext>
              </a:extLst>
            </p:cNvPr>
            <p:cNvSpPr>
              <a:spLocks noChangeShapeType="1"/>
            </p:cNvSpPr>
            <p:nvPr/>
          </p:nvSpPr>
          <p:spPr bwMode="auto">
            <a:xfrm flipV="1">
              <a:off x="1230" y="475"/>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4" name="Line 676">
              <a:extLst>
                <a:ext uri="{FF2B5EF4-FFF2-40B4-BE49-F238E27FC236}">
                  <a16:creationId xmlns:a16="http://schemas.microsoft.com/office/drawing/2014/main" id="{CFEC7267-8104-4322-AA2B-8242F3BF9F44}"/>
                </a:ext>
              </a:extLst>
            </p:cNvPr>
            <p:cNvSpPr>
              <a:spLocks noChangeShapeType="1"/>
            </p:cNvSpPr>
            <p:nvPr/>
          </p:nvSpPr>
          <p:spPr bwMode="auto">
            <a:xfrm flipH="1" flipV="1">
              <a:off x="1239" y="48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5" name="Line 677">
              <a:extLst>
                <a:ext uri="{FF2B5EF4-FFF2-40B4-BE49-F238E27FC236}">
                  <a16:creationId xmlns:a16="http://schemas.microsoft.com/office/drawing/2014/main" id="{FD595426-0C0E-4554-A7D2-E1725C498855}"/>
                </a:ext>
              </a:extLst>
            </p:cNvPr>
            <p:cNvSpPr>
              <a:spLocks noChangeShapeType="1"/>
            </p:cNvSpPr>
            <p:nvPr/>
          </p:nvSpPr>
          <p:spPr bwMode="auto">
            <a:xfrm flipH="1">
              <a:off x="1273" y="486"/>
              <a:ext cx="7"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6" name="Line 678">
              <a:extLst>
                <a:ext uri="{FF2B5EF4-FFF2-40B4-BE49-F238E27FC236}">
                  <a16:creationId xmlns:a16="http://schemas.microsoft.com/office/drawing/2014/main" id="{FA72B988-B8C0-4F8D-BFAC-1E2AA43AA899}"/>
                </a:ext>
              </a:extLst>
            </p:cNvPr>
            <p:cNvSpPr>
              <a:spLocks noChangeShapeType="1"/>
            </p:cNvSpPr>
            <p:nvPr/>
          </p:nvSpPr>
          <p:spPr bwMode="auto">
            <a:xfrm>
              <a:off x="1257" y="488"/>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7" name="Line 679">
              <a:extLst>
                <a:ext uri="{FF2B5EF4-FFF2-40B4-BE49-F238E27FC236}">
                  <a16:creationId xmlns:a16="http://schemas.microsoft.com/office/drawing/2014/main" id="{21A6F1F4-0353-4F89-9178-68A50EC162CD}"/>
                </a:ext>
              </a:extLst>
            </p:cNvPr>
            <p:cNvSpPr>
              <a:spLocks noChangeShapeType="1"/>
            </p:cNvSpPr>
            <p:nvPr/>
          </p:nvSpPr>
          <p:spPr bwMode="auto">
            <a:xfrm flipH="1">
              <a:off x="1262" y="515"/>
              <a:ext cx="6"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8" name="Line 680">
              <a:extLst>
                <a:ext uri="{FF2B5EF4-FFF2-40B4-BE49-F238E27FC236}">
                  <a16:creationId xmlns:a16="http://schemas.microsoft.com/office/drawing/2014/main" id="{871FD844-ED2B-4756-8924-38752614BB82}"/>
                </a:ext>
              </a:extLst>
            </p:cNvPr>
            <p:cNvSpPr>
              <a:spLocks noChangeShapeType="1"/>
            </p:cNvSpPr>
            <p:nvPr/>
          </p:nvSpPr>
          <p:spPr bwMode="auto">
            <a:xfrm>
              <a:off x="1255" y="495"/>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29" name="Line 681">
              <a:extLst>
                <a:ext uri="{FF2B5EF4-FFF2-40B4-BE49-F238E27FC236}">
                  <a16:creationId xmlns:a16="http://schemas.microsoft.com/office/drawing/2014/main" id="{720FFB85-15D9-46BA-9CE0-1AC49E0C02F9}"/>
                </a:ext>
              </a:extLst>
            </p:cNvPr>
            <p:cNvSpPr>
              <a:spLocks noChangeShapeType="1"/>
            </p:cNvSpPr>
            <p:nvPr/>
          </p:nvSpPr>
          <p:spPr bwMode="auto">
            <a:xfrm>
              <a:off x="1234" y="48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30" name="Line 682">
              <a:extLst>
                <a:ext uri="{FF2B5EF4-FFF2-40B4-BE49-F238E27FC236}">
                  <a16:creationId xmlns:a16="http://schemas.microsoft.com/office/drawing/2014/main" id="{7B94D0D5-D42E-4937-B8B5-C3274250D935}"/>
                </a:ext>
              </a:extLst>
            </p:cNvPr>
            <p:cNvSpPr>
              <a:spLocks noChangeShapeType="1"/>
            </p:cNvSpPr>
            <p:nvPr/>
          </p:nvSpPr>
          <p:spPr bwMode="auto">
            <a:xfrm flipH="1">
              <a:off x="1230" y="500"/>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31" name="Line 683">
              <a:extLst>
                <a:ext uri="{FF2B5EF4-FFF2-40B4-BE49-F238E27FC236}">
                  <a16:creationId xmlns:a16="http://schemas.microsoft.com/office/drawing/2014/main" id="{05DFF038-E896-4232-B1EF-44AA61C3BA32}"/>
                </a:ext>
              </a:extLst>
            </p:cNvPr>
            <p:cNvSpPr>
              <a:spLocks noChangeShapeType="1"/>
            </p:cNvSpPr>
            <p:nvPr/>
          </p:nvSpPr>
          <p:spPr bwMode="auto">
            <a:xfrm flipV="1">
              <a:off x="1255" y="502"/>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32" name="Line 684">
              <a:extLst>
                <a:ext uri="{FF2B5EF4-FFF2-40B4-BE49-F238E27FC236}">
                  <a16:creationId xmlns:a16="http://schemas.microsoft.com/office/drawing/2014/main" id="{744145D6-9817-4FB2-AB31-3F0E49C33B6E}"/>
                </a:ext>
              </a:extLst>
            </p:cNvPr>
            <p:cNvSpPr>
              <a:spLocks noChangeShapeType="1"/>
            </p:cNvSpPr>
            <p:nvPr/>
          </p:nvSpPr>
          <p:spPr bwMode="auto">
            <a:xfrm flipV="1">
              <a:off x="1257" y="51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33" name="Line 685">
              <a:extLst>
                <a:ext uri="{FF2B5EF4-FFF2-40B4-BE49-F238E27FC236}">
                  <a16:creationId xmlns:a16="http://schemas.microsoft.com/office/drawing/2014/main" id="{95C6CF8D-110E-4914-8DAB-E7C0E86DD904}"/>
                </a:ext>
              </a:extLst>
            </p:cNvPr>
            <p:cNvSpPr>
              <a:spLocks noChangeShapeType="1"/>
            </p:cNvSpPr>
            <p:nvPr/>
          </p:nvSpPr>
          <p:spPr bwMode="auto">
            <a:xfrm flipH="1" flipV="1">
              <a:off x="1225" y="506"/>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34" name="Freeform 686">
              <a:extLst>
                <a:ext uri="{FF2B5EF4-FFF2-40B4-BE49-F238E27FC236}">
                  <a16:creationId xmlns:a16="http://schemas.microsoft.com/office/drawing/2014/main" id="{3E8A7BAF-5786-4641-A968-76184AC46BE4}"/>
                </a:ext>
              </a:extLst>
            </p:cNvPr>
            <p:cNvSpPr>
              <a:spLocks/>
            </p:cNvSpPr>
            <p:nvPr/>
          </p:nvSpPr>
          <p:spPr bwMode="auto">
            <a:xfrm>
              <a:off x="1373" y="207"/>
              <a:ext cx="21" cy="50"/>
            </a:xfrm>
            <a:custGeom>
              <a:avLst/>
              <a:gdLst>
                <a:gd name="T0" fmla="*/ 1 w 9"/>
                <a:gd name="T1" fmla="*/ 22 h 22"/>
                <a:gd name="T2" fmla="*/ 0 w 9"/>
                <a:gd name="T3" fmla="*/ 21 h 22"/>
                <a:gd name="T4" fmla="*/ 0 w 9"/>
                <a:gd name="T5" fmla="*/ 17 h 22"/>
                <a:gd name="T6" fmla="*/ 1 w 9"/>
                <a:gd name="T7" fmla="*/ 15 h 22"/>
                <a:gd name="T8" fmla="*/ 1 w 9"/>
                <a:gd name="T9" fmla="*/ 14 h 22"/>
                <a:gd name="T10" fmla="*/ 3 w 9"/>
                <a:gd name="T11" fmla="*/ 10 h 22"/>
                <a:gd name="T12" fmla="*/ 4 w 9"/>
                <a:gd name="T13" fmla="*/ 7 h 22"/>
                <a:gd name="T14" fmla="*/ 5 w 9"/>
                <a:gd name="T15" fmla="*/ 6 h 22"/>
                <a:gd name="T16" fmla="*/ 5 w 9"/>
                <a:gd name="T17" fmla="*/ 4 h 22"/>
                <a:gd name="T18" fmla="*/ 6 w 9"/>
                <a:gd name="T19" fmla="*/ 3 h 22"/>
                <a:gd name="T20" fmla="*/ 6 w 9"/>
                <a:gd name="T21" fmla="*/ 2 h 22"/>
                <a:gd name="T22" fmla="*/ 7 w 9"/>
                <a:gd name="T23" fmla="*/ 2 h 22"/>
                <a:gd name="T24" fmla="*/ 7 w 9"/>
                <a:gd name="T25" fmla="*/ 1 h 22"/>
                <a:gd name="T26" fmla="*/ 8 w 9"/>
                <a:gd name="T27" fmla="*/ 0 h 22"/>
                <a:gd name="T28" fmla="*/ 9 w 9"/>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22">
                  <a:moveTo>
                    <a:pt x="1" y="22"/>
                  </a:moveTo>
                  <a:lnTo>
                    <a:pt x="0" y="21"/>
                  </a:lnTo>
                  <a:lnTo>
                    <a:pt x="0" y="17"/>
                  </a:lnTo>
                  <a:lnTo>
                    <a:pt x="1" y="15"/>
                  </a:lnTo>
                  <a:lnTo>
                    <a:pt x="1" y="14"/>
                  </a:lnTo>
                  <a:lnTo>
                    <a:pt x="3" y="10"/>
                  </a:lnTo>
                  <a:lnTo>
                    <a:pt x="4" y="7"/>
                  </a:lnTo>
                  <a:lnTo>
                    <a:pt x="5" y="6"/>
                  </a:lnTo>
                  <a:lnTo>
                    <a:pt x="5" y="4"/>
                  </a:lnTo>
                  <a:lnTo>
                    <a:pt x="6" y="3"/>
                  </a:lnTo>
                  <a:lnTo>
                    <a:pt x="6" y="2"/>
                  </a:lnTo>
                  <a:lnTo>
                    <a:pt x="7" y="2"/>
                  </a:lnTo>
                  <a:lnTo>
                    <a:pt x="7" y="1"/>
                  </a:lnTo>
                  <a:lnTo>
                    <a:pt x="8" y="0"/>
                  </a:lnTo>
                  <a:lnTo>
                    <a:pt x="9"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35" name="Freeform 687">
              <a:extLst>
                <a:ext uri="{FF2B5EF4-FFF2-40B4-BE49-F238E27FC236}">
                  <a16:creationId xmlns:a16="http://schemas.microsoft.com/office/drawing/2014/main" id="{B5B8EB28-63E2-4EF1-9934-40F05036009A}"/>
                </a:ext>
              </a:extLst>
            </p:cNvPr>
            <p:cNvSpPr>
              <a:spLocks/>
            </p:cNvSpPr>
            <p:nvPr/>
          </p:nvSpPr>
          <p:spPr bwMode="auto">
            <a:xfrm>
              <a:off x="1318" y="184"/>
              <a:ext cx="25" cy="50"/>
            </a:xfrm>
            <a:custGeom>
              <a:avLst/>
              <a:gdLst>
                <a:gd name="T0" fmla="*/ 11 w 11"/>
                <a:gd name="T1" fmla="*/ 0 h 22"/>
                <a:gd name="T2" fmla="*/ 11 w 11"/>
                <a:gd name="T3" fmla="*/ 5 h 22"/>
                <a:gd name="T4" fmla="*/ 10 w 11"/>
                <a:gd name="T5" fmla="*/ 6 h 22"/>
                <a:gd name="T6" fmla="*/ 10 w 11"/>
                <a:gd name="T7" fmla="*/ 8 h 22"/>
                <a:gd name="T8" fmla="*/ 8 w 11"/>
                <a:gd name="T9" fmla="*/ 12 h 22"/>
                <a:gd name="T10" fmla="*/ 6 w 11"/>
                <a:gd name="T11" fmla="*/ 16 h 22"/>
                <a:gd name="T12" fmla="*/ 6 w 11"/>
                <a:gd name="T13" fmla="*/ 18 h 22"/>
                <a:gd name="T14" fmla="*/ 5 w 11"/>
                <a:gd name="T15" fmla="*/ 19 h 22"/>
                <a:gd name="T16" fmla="*/ 5 w 11"/>
                <a:gd name="T17" fmla="*/ 20 h 22"/>
                <a:gd name="T18" fmla="*/ 4 w 11"/>
                <a:gd name="T19" fmla="*/ 21 h 22"/>
                <a:gd name="T20" fmla="*/ 3 w 11"/>
                <a:gd name="T21" fmla="*/ 21 h 22"/>
                <a:gd name="T22" fmla="*/ 2 w 11"/>
                <a:gd name="T23" fmla="*/ 22 h 22"/>
                <a:gd name="T24" fmla="*/ 0 w 1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2">
                  <a:moveTo>
                    <a:pt x="11" y="0"/>
                  </a:moveTo>
                  <a:lnTo>
                    <a:pt x="11" y="5"/>
                  </a:lnTo>
                  <a:lnTo>
                    <a:pt x="10" y="6"/>
                  </a:lnTo>
                  <a:lnTo>
                    <a:pt x="10" y="8"/>
                  </a:lnTo>
                  <a:lnTo>
                    <a:pt x="8" y="12"/>
                  </a:lnTo>
                  <a:lnTo>
                    <a:pt x="6" y="16"/>
                  </a:lnTo>
                  <a:lnTo>
                    <a:pt x="6" y="18"/>
                  </a:lnTo>
                  <a:lnTo>
                    <a:pt x="5" y="19"/>
                  </a:lnTo>
                  <a:lnTo>
                    <a:pt x="5" y="20"/>
                  </a:lnTo>
                  <a:lnTo>
                    <a:pt x="4" y="21"/>
                  </a:lnTo>
                  <a:lnTo>
                    <a:pt x="3" y="21"/>
                  </a:lnTo>
                  <a:lnTo>
                    <a:pt x="2" y="22"/>
                  </a:lnTo>
                  <a:lnTo>
                    <a:pt x="0" y="2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36" name="Freeform 688">
              <a:extLst>
                <a:ext uri="{FF2B5EF4-FFF2-40B4-BE49-F238E27FC236}">
                  <a16:creationId xmlns:a16="http://schemas.microsoft.com/office/drawing/2014/main" id="{E6FAF1F4-FDB3-4915-A410-8081FE523A3B}"/>
                </a:ext>
              </a:extLst>
            </p:cNvPr>
            <p:cNvSpPr>
              <a:spLocks/>
            </p:cNvSpPr>
            <p:nvPr/>
          </p:nvSpPr>
          <p:spPr bwMode="auto">
            <a:xfrm>
              <a:off x="1209" y="234"/>
              <a:ext cx="166" cy="291"/>
            </a:xfrm>
            <a:custGeom>
              <a:avLst/>
              <a:gdLst>
                <a:gd name="T0" fmla="*/ 73 w 73"/>
                <a:gd name="T1" fmla="*/ 10 h 128"/>
                <a:gd name="T2" fmla="*/ 71 w 73"/>
                <a:gd name="T3" fmla="*/ 15 h 128"/>
                <a:gd name="T4" fmla="*/ 66 w 73"/>
                <a:gd name="T5" fmla="*/ 29 h 128"/>
                <a:gd name="T6" fmla="*/ 58 w 73"/>
                <a:gd name="T7" fmla="*/ 47 h 128"/>
                <a:gd name="T8" fmla="*/ 50 w 73"/>
                <a:gd name="T9" fmla="*/ 69 h 128"/>
                <a:gd name="T10" fmla="*/ 41 w 73"/>
                <a:gd name="T11" fmla="*/ 90 h 128"/>
                <a:gd name="T12" fmla="*/ 33 w 73"/>
                <a:gd name="T13" fmla="*/ 109 h 128"/>
                <a:gd name="T14" fmla="*/ 28 w 73"/>
                <a:gd name="T15" fmla="*/ 122 h 128"/>
                <a:gd name="T16" fmla="*/ 26 w 73"/>
                <a:gd name="T17" fmla="*/ 127 h 128"/>
                <a:gd name="T18" fmla="*/ 25 w 73"/>
                <a:gd name="T19" fmla="*/ 128 h 128"/>
                <a:gd name="T20" fmla="*/ 24 w 73"/>
                <a:gd name="T21" fmla="*/ 127 h 128"/>
                <a:gd name="T22" fmla="*/ 20 w 73"/>
                <a:gd name="T23" fmla="*/ 127 h 128"/>
                <a:gd name="T24" fmla="*/ 18 w 73"/>
                <a:gd name="T25" fmla="*/ 126 h 128"/>
                <a:gd name="T26" fmla="*/ 15 w 73"/>
                <a:gd name="T27" fmla="*/ 125 h 128"/>
                <a:gd name="T28" fmla="*/ 13 w 73"/>
                <a:gd name="T29" fmla="*/ 124 h 128"/>
                <a:gd name="T30" fmla="*/ 10 w 73"/>
                <a:gd name="T31" fmla="*/ 123 h 128"/>
                <a:gd name="T32" fmla="*/ 6 w 73"/>
                <a:gd name="T33" fmla="*/ 121 h 128"/>
                <a:gd name="T34" fmla="*/ 2 w 73"/>
                <a:gd name="T35" fmla="*/ 119 h 128"/>
                <a:gd name="T36" fmla="*/ 1 w 73"/>
                <a:gd name="T37" fmla="*/ 118 h 128"/>
                <a:gd name="T38" fmla="*/ 1 w 73"/>
                <a:gd name="T39" fmla="*/ 117 h 128"/>
                <a:gd name="T40" fmla="*/ 0 w 73"/>
                <a:gd name="T41" fmla="*/ 117 h 128"/>
                <a:gd name="T42" fmla="*/ 3 w 73"/>
                <a:gd name="T43" fmla="*/ 112 h 128"/>
                <a:gd name="T44" fmla="*/ 8 w 73"/>
                <a:gd name="T45" fmla="*/ 99 h 128"/>
                <a:gd name="T46" fmla="*/ 15 w 73"/>
                <a:gd name="T47" fmla="*/ 80 h 128"/>
                <a:gd name="T48" fmla="*/ 24 w 73"/>
                <a:gd name="T49" fmla="*/ 58 h 128"/>
                <a:gd name="T50" fmla="*/ 33 w 73"/>
                <a:gd name="T51" fmla="*/ 37 h 128"/>
                <a:gd name="T52" fmla="*/ 40 w 73"/>
                <a:gd name="T53" fmla="*/ 18 h 128"/>
                <a:gd name="T54" fmla="*/ 46 w 73"/>
                <a:gd name="T55" fmla="*/ 5 h 128"/>
                <a:gd name="T56" fmla="*/ 48 w 73"/>
                <a:gd name="T57" fmla="*/ 0 h 128"/>
                <a:gd name="T58" fmla="*/ 49 w 73"/>
                <a:gd name="T59" fmla="*/ 1 h 128"/>
                <a:gd name="T60" fmla="*/ 50 w 73"/>
                <a:gd name="T61" fmla="*/ 1 h 128"/>
                <a:gd name="T62" fmla="*/ 52 w 73"/>
                <a:gd name="T63" fmla="*/ 2 h 128"/>
                <a:gd name="T64" fmla="*/ 53 w 73"/>
                <a:gd name="T65" fmla="*/ 3 h 128"/>
                <a:gd name="T66" fmla="*/ 57 w 73"/>
                <a:gd name="T67" fmla="*/ 5 h 128"/>
                <a:gd name="T68" fmla="*/ 59 w 73"/>
                <a:gd name="T69" fmla="*/ 5 h 128"/>
                <a:gd name="T70" fmla="*/ 60 w 73"/>
                <a:gd name="T71" fmla="*/ 6 h 128"/>
                <a:gd name="T72" fmla="*/ 64 w 73"/>
                <a:gd name="T73" fmla="*/ 8 h 128"/>
                <a:gd name="T74" fmla="*/ 66 w 73"/>
                <a:gd name="T75" fmla="*/ 8 h 128"/>
                <a:gd name="T76" fmla="*/ 67 w 73"/>
                <a:gd name="T77" fmla="*/ 9 h 128"/>
                <a:gd name="T78" fmla="*/ 69 w 73"/>
                <a:gd name="T79" fmla="*/ 9 h 128"/>
                <a:gd name="T80" fmla="*/ 70 w 73"/>
                <a:gd name="T81" fmla="*/ 10 h 128"/>
                <a:gd name="T82" fmla="*/ 73 w 73"/>
                <a:gd name="T83" fmla="*/ 1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128">
                  <a:moveTo>
                    <a:pt x="73" y="10"/>
                  </a:moveTo>
                  <a:lnTo>
                    <a:pt x="71" y="15"/>
                  </a:lnTo>
                  <a:lnTo>
                    <a:pt x="66" y="29"/>
                  </a:lnTo>
                  <a:lnTo>
                    <a:pt x="58" y="47"/>
                  </a:lnTo>
                  <a:lnTo>
                    <a:pt x="50" y="69"/>
                  </a:lnTo>
                  <a:lnTo>
                    <a:pt x="41" y="90"/>
                  </a:lnTo>
                  <a:lnTo>
                    <a:pt x="33" y="109"/>
                  </a:lnTo>
                  <a:lnTo>
                    <a:pt x="28" y="122"/>
                  </a:lnTo>
                  <a:lnTo>
                    <a:pt x="26" y="127"/>
                  </a:lnTo>
                  <a:lnTo>
                    <a:pt x="25" y="128"/>
                  </a:lnTo>
                  <a:lnTo>
                    <a:pt x="24" y="127"/>
                  </a:lnTo>
                  <a:lnTo>
                    <a:pt x="20" y="127"/>
                  </a:lnTo>
                  <a:lnTo>
                    <a:pt x="18" y="126"/>
                  </a:lnTo>
                  <a:lnTo>
                    <a:pt x="15" y="125"/>
                  </a:lnTo>
                  <a:lnTo>
                    <a:pt x="13" y="124"/>
                  </a:lnTo>
                  <a:lnTo>
                    <a:pt x="10" y="123"/>
                  </a:lnTo>
                  <a:lnTo>
                    <a:pt x="6" y="121"/>
                  </a:lnTo>
                  <a:lnTo>
                    <a:pt x="2" y="119"/>
                  </a:lnTo>
                  <a:lnTo>
                    <a:pt x="1" y="118"/>
                  </a:lnTo>
                  <a:lnTo>
                    <a:pt x="1" y="117"/>
                  </a:lnTo>
                  <a:lnTo>
                    <a:pt x="0" y="117"/>
                  </a:lnTo>
                  <a:lnTo>
                    <a:pt x="3" y="112"/>
                  </a:lnTo>
                  <a:lnTo>
                    <a:pt x="8" y="99"/>
                  </a:lnTo>
                  <a:lnTo>
                    <a:pt x="15" y="80"/>
                  </a:lnTo>
                  <a:lnTo>
                    <a:pt x="24" y="58"/>
                  </a:lnTo>
                  <a:lnTo>
                    <a:pt x="33" y="37"/>
                  </a:lnTo>
                  <a:lnTo>
                    <a:pt x="40" y="18"/>
                  </a:lnTo>
                  <a:lnTo>
                    <a:pt x="46" y="5"/>
                  </a:lnTo>
                  <a:lnTo>
                    <a:pt x="48" y="0"/>
                  </a:lnTo>
                  <a:lnTo>
                    <a:pt x="49" y="1"/>
                  </a:lnTo>
                  <a:lnTo>
                    <a:pt x="50" y="1"/>
                  </a:lnTo>
                  <a:lnTo>
                    <a:pt x="52" y="2"/>
                  </a:lnTo>
                  <a:lnTo>
                    <a:pt x="53" y="3"/>
                  </a:lnTo>
                  <a:lnTo>
                    <a:pt x="57" y="5"/>
                  </a:lnTo>
                  <a:lnTo>
                    <a:pt x="59" y="5"/>
                  </a:lnTo>
                  <a:lnTo>
                    <a:pt x="60" y="6"/>
                  </a:lnTo>
                  <a:lnTo>
                    <a:pt x="64" y="8"/>
                  </a:lnTo>
                  <a:lnTo>
                    <a:pt x="66" y="8"/>
                  </a:lnTo>
                  <a:lnTo>
                    <a:pt x="67" y="9"/>
                  </a:lnTo>
                  <a:lnTo>
                    <a:pt x="69" y="9"/>
                  </a:lnTo>
                  <a:lnTo>
                    <a:pt x="70" y="10"/>
                  </a:lnTo>
                  <a:lnTo>
                    <a:pt x="73" y="1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37" name="Freeform 689">
              <a:extLst>
                <a:ext uri="{FF2B5EF4-FFF2-40B4-BE49-F238E27FC236}">
                  <a16:creationId xmlns:a16="http://schemas.microsoft.com/office/drawing/2014/main" id="{E0F46C39-85AC-4E64-B2DB-B877EDC0A2D1}"/>
                </a:ext>
              </a:extLst>
            </p:cNvPr>
            <p:cNvSpPr>
              <a:spLocks/>
            </p:cNvSpPr>
            <p:nvPr/>
          </p:nvSpPr>
          <p:spPr bwMode="auto">
            <a:xfrm>
              <a:off x="1343" y="166"/>
              <a:ext cx="62" cy="25"/>
            </a:xfrm>
            <a:custGeom>
              <a:avLst/>
              <a:gdLst>
                <a:gd name="T0" fmla="*/ 13 w 27"/>
                <a:gd name="T1" fmla="*/ 8 h 11"/>
                <a:gd name="T2" fmla="*/ 16 w 27"/>
                <a:gd name="T3" fmla="*/ 9 h 11"/>
                <a:gd name="T4" fmla="*/ 18 w 27"/>
                <a:gd name="T5" fmla="*/ 10 h 11"/>
                <a:gd name="T6" fmla="*/ 21 w 27"/>
                <a:gd name="T7" fmla="*/ 10 h 11"/>
                <a:gd name="T8" fmla="*/ 23 w 27"/>
                <a:gd name="T9" fmla="*/ 11 h 11"/>
                <a:gd name="T10" fmla="*/ 27 w 27"/>
                <a:gd name="T11" fmla="*/ 11 h 11"/>
                <a:gd name="T12" fmla="*/ 27 w 27"/>
                <a:gd name="T13" fmla="*/ 10 h 11"/>
                <a:gd name="T14" fmla="*/ 25 w 27"/>
                <a:gd name="T15" fmla="*/ 9 h 11"/>
                <a:gd name="T16" fmla="*/ 24 w 27"/>
                <a:gd name="T17" fmla="*/ 8 h 11"/>
                <a:gd name="T18" fmla="*/ 20 w 27"/>
                <a:gd name="T19" fmla="*/ 6 h 11"/>
                <a:gd name="T20" fmla="*/ 17 w 27"/>
                <a:gd name="T21" fmla="*/ 5 h 11"/>
                <a:gd name="T22" fmla="*/ 15 w 27"/>
                <a:gd name="T23" fmla="*/ 4 h 11"/>
                <a:gd name="T24" fmla="*/ 12 w 27"/>
                <a:gd name="T25" fmla="*/ 2 h 11"/>
                <a:gd name="T26" fmla="*/ 9 w 27"/>
                <a:gd name="T27" fmla="*/ 2 h 11"/>
                <a:gd name="T28" fmla="*/ 5 w 27"/>
                <a:gd name="T29" fmla="*/ 0 h 11"/>
                <a:gd name="T30" fmla="*/ 0 w 27"/>
                <a:gd name="T31" fmla="*/ 0 h 11"/>
                <a:gd name="T32" fmla="*/ 0 w 27"/>
                <a:gd name="T33" fmla="*/ 1 h 11"/>
                <a:gd name="T34" fmla="*/ 1 w 27"/>
                <a:gd name="T35" fmla="*/ 1 h 11"/>
                <a:gd name="T36" fmla="*/ 2 w 27"/>
                <a:gd name="T37" fmla="*/ 2 h 11"/>
                <a:gd name="T38" fmla="*/ 6 w 27"/>
                <a:gd name="T39" fmla="*/ 4 h 11"/>
                <a:gd name="T40" fmla="*/ 10 w 27"/>
                <a:gd name="T41" fmla="*/ 6 h 11"/>
                <a:gd name="T42" fmla="*/ 13 w 27"/>
                <a:gd name="T43"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8"/>
                  </a:moveTo>
                  <a:lnTo>
                    <a:pt x="16" y="9"/>
                  </a:lnTo>
                  <a:lnTo>
                    <a:pt x="18" y="10"/>
                  </a:lnTo>
                  <a:lnTo>
                    <a:pt x="21" y="10"/>
                  </a:lnTo>
                  <a:lnTo>
                    <a:pt x="23" y="11"/>
                  </a:lnTo>
                  <a:lnTo>
                    <a:pt x="27" y="11"/>
                  </a:lnTo>
                  <a:lnTo>
                    <a:pt x="27" y="10"/>
                  </a:lnTo>
                  <a:lnTo>
                    <a:pt x="25" y="9"/>
                  </a:lnTo>
                  <a:lnTo>
                    <a:pt x="24" y="8"/>
                  </a:lnTo>
                  <a:lnTo>
                    <a:pt x="20" y="6"/>
                  </a:lnTo>
                  <a:lnTo>
                    <a:pt x="17" y="5"/>
                  </a:lnTo>
                  <a:lnTo>
                    <a:pt x="15" y="4"/>
                  </a:lnTo>
                  <a:lnTo>
                    <a:pt x="12" y="2"/>
                  </a:lnTo>
                  <a:lnTo>
                    <a:pt x="9" y="2"/>
                  </a:lnTo>
                  <a:lnTo>
                    <a:pt x="5" y="0"/>
                  </a:lnTo>
                  <a:lnTo>
                    <a:pt x="0" y="0"/>
                  </a:lnTo>
                  <a:lnTo>
                    <a:pt x="0" y="1"/>
                  </a:lnTo>
                  <a:lnTo>
                    <a:pt x="1" y="1"/>
                  </a:lnTo>
                  <a:lnTo>
                    <a:pt x="2" y="2"/>
                  </a:lnTo>
                  <a:lnTo>
                    <a:pt x="6" y="4"/>
                  </a:lnTo>
                  <a:lnTo>
                    <a:pt x="10" y="6"/>
                  </a:lnTo>
                  <a:lnTo>
                    <a:pt x="13" y="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38" name="Freeform 690">
              <a:extLst>
                <a:ext uri="{FF2B5EF4-FFF2-40B4-BE49-F238E27FC236}">
                  <a16:creationId xmlns:a16="http://schemas.microsoft.com/office/drawing/2014/main" id="{B77005D0-80ED-4946-BF17-158C1CF741CE}"/>
                </a:ext>
              </a:extLst>
            </p:cNvPr>
            <p:cNvSpPr>
              <a:spLocks/>
            </p:cNvSpPr>
            <p:nvPr/>
          </p:nvSpPr>
          <p:spPr bwMode="auto">
            <a:xfrm>
              <a:off x="1334" y="166"/>
              <a:ext cx="73" cy="41"/>
            </a:xfrm>
            <a:custGeom>
              <a:avLst/>
              <a:gdLst>
                <a:gd name="T0" fmla="*/ 4 w 32"/>
                <a:gd name="T1" fmla="*/ 0 h 18"/>
                <a:gd name="T2" fmla="*/ 3 w 32"/>
                <a:gd name="T3" fmla="*/ 0 h 18"/>
                <a:gd name="T4" fmla="*/ 2 w 32"/>
                <a:gd name="T5" fmla="*/ 1 h 18"/>
                <a:gd name="T6" fmla="*/ 1 w 32"/>
                <a:gd name="T7" fmla="*/ 1 h 18"/>
                <a:gd name="T8" fmla="*/ 1 w 32"/>
                <a:gd name="T9" fmla="*/ 2 h 18"/>
                <a:gd name="T10" fmla="*/ 0 w 32"/>
                <a:gd name="T11" fmla="*/ 4 h 18"/>
                <a:gd name="T12" fmla="*/ 1 w 32"/>
                <a:gd name="T13" fmla="*/ 6 h 18"/>
                <a:gd name="T14" fmla="*/ 2 w 32"/>
                <a:gd name="T15" fmla="*/ 7 h 18"/>
                <a:gd name="T16" fmla="*/ 4 w 32"/>
                <a:gd name="T17" fmla="*/ 9 h 18"/>
                <a:gd name="T18" fmla="*/ 6 w 32"/>
                <a:gd name="T19" fmla="*/ 10 h 18"/>
                <a:gd name="T20" fmla="*/ 9 w 32"/>
                <a:gd name="T21" fmla="*/ 12 h 18"/>
                <a:gd name="T22" fmla="*/ 11 w 32"/>
                <a:gd name="T23" fmla="*/ 13 h 18"/>
                <a:gd name="T24" fmla="*/ 17 w 32"/>
                <a:gd name="T25" fmla="*/ 15 h 18"/>
                <a:gd name="T26" fmla="*/ 23 w 32"/>
                <a:gd name="T27" fmla="*/ 17 h 18"/>
                <a:gd name="T28" fmla="*/ 25 w 32"/>
                <a:gd name="T29" fmla="*/ 17 h 18"/>
                <a:gd name="T30" fmla="*/ 27 w 32"/>
                <a:gd name="T31" fmla="*/ 18 h 18"/>
                <a:gd name="T32" fmla="*/ 31 w 32"/>
                <a:gd name="T33" fmla="*/ 16 h 18"/>
                <a:gd name="T34" fmla="*/ 32 w 32"/>
                <a:gd name="T35" fmla="*/ 15 h 18"/>
                <a:gd name="T36" fmla="*/ 32 w 32"/>
                <a:gd name="T37" fmla="*/ 12 h 18"/>
                <a:gd name="T38" fmla="*/ 31 w 32"/>
                <a:gd name="T39"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8">
                  <a:moveTo>
                    <a:pt x="4" y="0"/>
                  </a:moveTo>
                  <a:lnTo>
                    <a:pt x="3" y="0"/>
                  </a:lnTo>
                  <a:lnTo>
                    <a:pt x="2" y="1"/>
                  </a:lnTo>
                  <a:lnTo>
                    <a:pt x="1" y="1"/>
                  </a:lnTo>
                  <a:lnTo>
                    <a:pt x="1" y="2"/>
                  </a:lnTo>
                  <a:lnTo>
                    <a:pt x="0" y="4"/>
                  </a:lnTo>
                  <a:lnTo>
                    <a:pt x="1" y="6"/>
                  </a:lnTo>
                  <a:lnTo>
                    <a:pt x="2" y="7"/>
                  </a:lnTo>
                  <a:lnTo>
                    <a:pt x="4" y="9"/>
                  </a:lnTo>
                  <a:lnTo>
                    <a:pt x="6" y="10"/>
                  </a:lnTo>
                  <a:lnTo>
                    <a:pt x="9" y="12"/>
                  </a:lnTo>
                  <a:lnTo>
                    <a:pt x="11" y="13"/>
                  </a:lnTo>
                  <a:lnTo>
                    <a:pt x="17" y="15"/>
                  </a:lnTo>
                  <a:lnTo>
                    <a:pt x="23" y="17"/>
                  </a:lnTo>
                  <a:lnTo>
                    <a:pt x="25" y="17"/>
                  </a:lnTo>
                  <a:lnTo>
                    <a:pt x="27" y="18"/>
                  </a:lnTo>
                  <a:lnTo>
                    <a:pt x="31" y="16"/>
                  </a:lnTo>
                  <a:lnTo>
                    <a:pt x="32" y="15"/>
                  </a:lnTo>
                  <a:lnTo>
                    <a:pt x="32" y="12"/>
                  </a:lnTo>
                  <a:lnTo>
                    <a:pt x="31" y="1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39" name="Freeform 691">
              <a:extLst>
                <a:ext uri="{FF2B5EF4-FFF2-40B4-BE49-F238E27FC236}">
                  <a16:creationId xmlns:a16="http://schemas.microsoft.com/office/drawing/2014/main" id="{32A259F1-C2D1-4B01-B91A-0F7DC3841822}"/>
                </a:ext>
              </a:extLst>
            </p:cNvPr>
            <p:cNvSpPr>
              <a:spLocks/>
            </p:cNvSpPr>
            <p:nvPr/>
          </p:nvSpPr>
          <p:spPr bwMode="auto">
            <a:xfrm>
              <a:off x="1132" y="506"/>
              <a:ext cx="141" cy="214"/>
            </a:xfrm>
            <a:custGeom>
              <a:avLst/>
              <a:gdLst>
                <a:gd name="T0" fmla="*/ 33 w 62"/>
                <a:gd name="T1" fmla="*/ 0 h 94"/>
                <a:gd name="T2" fmla="*/ 34 w 62"/>
                <a:gd name="T3" fmla="*/ 0 h 94"/>
                <a:gd name="T4" fmla="*/ 36 w 62"/>
                <a:gd name="T5" fmla="*/ 1 h 94"/>
                <a:gd name="T6" fmla="*/ 37 w 62"/>
                <a:gd name="T7" fmla="*/ 2 h 94"/>
                <a:gd name="T8" fmla="*/ 41 w 62"/>
                <a:gd name="T9" fmla="*/ 4 h 94"/>
                <a:gd name="T10" fmla="*/ 45 w 62"/>
                <a:gd name="T11" fmla="*/ 6 h 94"/>
                <a:gd name="T12" fmla="*/ 49 w 62"/>
                <a:gd name="T13" fmla="*/ 8 h 94"/>
                <a:gd name="T14" fmla="*/ 51 w 62"/>
                <a:gd name="T15" fmla="*/ 9 h 94"/>
                <a:gd name="T16" fmla="*/ 53 w 62"/>
                <a:gd name="T17" fmla="*/ 9 h 94"/>
                <a:gd name="T18" fmla="*/ 55 w 62"/>
                <a:gd name="T19" fmla="*/ 10 h 94"/>
                <a:gd name="T20" fmla="*/ 57 w 62"/>
                <a:gd name="T21" fmla="*/ 10 h 94"/>
                <a:gd name="T22" fmla="*/ 59 w 62"/>
                <a:gd name="T23" fmla="*/ 11 h 94"/>
                <a:gd name="T24" fmla="*/ 61 w 62"/>
                <a:gd name="T25" fmla="*/ 11 h 94"/>
                <a:gd name="T26" fmla="*/ 62 w 62"/>
                <a:gd name="T27" fmla="*/ 12 h 94"/>
                <a:gd name="T28" fmla="*/ 61 w 62"/>
                <a:gd name="T29" fmla="*/ 15 h 94"/>
                <a:gd name="T30" fmla="*/ 57 w 62"/>
                <a:gd name="T31" fmla="*/ 24 h 94"/>
                <a:gd name="T32" fmla="*/ 52 w 62"/>
                <a:gd name="T33" fmla="*/ 38 h 94"/>
                <a:gd name="T34" fmla="*/ 46 w 62"/>
                <a:gd name="T35" fmla="*/ 53 h 94"/>
                <a:gd name="T36" fmla="*/ 39 w 62"/>
                <a:gd name="T37" fmla="*/ 68 h 94"/>
                <a:gd name="T38" fmla="*/ 34 w 62"/>
                <a:gd name="T39" fmla="*/ 81 h 94"/>
                <a:gd name="T40" fmla="*/ 30 w 62"/>
                <a:gd name="T41" fmla="*/ 90 h 94"/>
                <a:gd name="T42" fmla="*/ 29 w 62"/>
                <a:gd name="T43" fmla="*/ 94 h 94"/>
                <a:gd name="T44" fmla="*/ 27 w 62"/>
                <a:gd name="T45" fmla="*/ 93 h 94"/>
                <a:gd name="T46" fmla="*/ 26 w 62"/>
                <a:gd name="T47" fmla="*/ 93 h 94"/>
                <a:gd name="T48" fmla="*/ 24 w 62"/>
                <a:gd name="T49" fmla="*/ 92 h 94"/>
                <a:gd name="T50" fmla="*/ 22 w 62"/>
                <a:gd name="T51" fmla="*/ 92 h 94"/>
                <a:gd name="T52" fmla="*/ 20 w 62"/>
                <a:gd name="T53" fmla="*/ 91 h 94"/>
                <a:gd name="T54" fmla="*/ 18 w 62"/>
                <a:gd name="T55" fmla="*/ 91 h 94"/>
                <a:gd name="T56" fmla="*/ 14 w 62"/>
                <a:gd name="T57" fmla="*/ 89 h 94"/>
                <a:gd name="T58" fmla="*/ 10 w 62"/>
                <a:gd name="T59" fmla="*/ 87 h 94"/>
                <a:gd name="T60" fmla="*/ 6 w 62"/>
                <a:gd name="T61" fmla="*/ 85 h 94"/>
                <a:gd name="T62" fmla="*/ 4 w 62"/>
                <a:gd name="T63" fmla="*/ 84 h 94"/>
                <a:gd name="T64" fmla="*/ 3 w 62"/>
                <a:gd name="T65" fmla="*/ 83 h 94"/>
                <a:gd name="T66" fmla="*/ 1 w 62"/>
                <a:gd name="T67" fmla="*/ 82 h 94"/>
                <a:gd name="T68" fmla="*/ 0 w 62"/>
                <a:gd name="T69" fmla="*/ 82 h 94"/>
                <a:gd name="T70" fmla="*/ 1 w 62"/>
                <a:gd name="T71" fmla="*/ 78 h 94"/>
                <a:gd name="T72" fmla="*/ 5 w 62"/>
                <a:gd name="T73" fmla="*/ 69 h 94"/>
                <a:gd name="T74" fmla="*/ 10 w 62"/>
                <a:gd name="T75" fmla="*/ 56 h 94"/>
                <a:gd name="T76" fmla="*/ 22 w 62"/>
                <a:gd name="T77" fmla="*/ 26 h 94"/>
                <a:gd name="T78" fmla="*/ 28 w 62"/>
                <a:gd name="T79" fmla="*/ 13 h 94"/>
                <a:gd name="T80" fmla="*/ 31 w 62"/>
                <a:gd name="T81" fmla="*/ 3 h 94"/>
                <a:gd name="T82" fmla="*/ 33 w 62"/>
                <a:gd name="T8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94">
                  <a:moveTo>
                    <a:pt x="33" y="0"/>
                  </a:moveTo>
                  <a:lnTo>
                    <a:pt x="34" y="0"/>
                  </a:lnTo>
                  <a:lnTo>
                    <a:pt x="36" y="1"/>
                  </a:lnTo>
                  <a:lnTo>
                    <a:pt x="37" y="2"/>
                  </a:lnTo>
                  <a:lnTo>
                    <a:pt x="41" y="4"/>
                  </a:lnTo>
                  <a:lnTo>
                    <a:pt x="45" y="6"/>
                  </a:lnTo>
                  <a:lnTo>
                    <a:pt x="49" y="8"/>
                  </a:lnTo>
                  <a:lnTo>
                    <a:pt x="51" y="9"/>
                  </a:lnTo>
                  <a:lnTo>
                    <a:pt x="53" y="9"/>
                  </a:lnTo>
                  <a:lnTo>
                    <a:pt x="55" y="10"/>
                  </a:lnTo>
                  <a:lnTo>
                    <a:pt x="57" y="10"/>
                  </a:lnTo>
                  <a:lnTo>
                    <a:pt x="59" y="11"/>
                  </a:lnTo>
                  <a:lnTo>
                    <a:pt x="61" y="11"/>
                  </a:lnTo>
                  <a:lnTo>
                    <a:pt x="62" y="12"/>
                  </a:lnTo>
                  <a:lnTo>
                    <a:pt x="61" y="15"/>
                  </a:lnTo>
                  <a:lnTo>
                    <a:pt x="57" y="24"/>
                  </a:lnTo>
                  <a:lnTo>
                    <a:pt x="52" y="38"/>
                  </a:lnTo>
                  <a:lnTo>
                    <a:pt x="46" y="53"/>
                  </a:lnTo>
                  <a:lnTo>
                    <a:pt x="39" y="68"/>
                  </a:lnTo>
                  <a:lnTo>
                    <a:pt x="34" y="81"/>
                  </a:lnTo>
                  <a:lnTo>
                    <a:pt x="30" y="90"/>
                  </a:lnTo>
                  <a:lnTo>
                    <a:pt x="29" y="94"/>
                  </a:lnTo>
                  <a:lnTo>
                    <a:pt x="27" y="93"/>
                  </a:lnTo>
                  <a:lnTo>
                    <a:pt x="26" y="93"/>
                  </a:lnTo>
                  <a:lnTo>
                    <a:pt x="24" y="92"/>
                  </a:lnTo>
                  <a:lnTo>
                    <a:pt x="22" y="92"/>
                  </a:lnTo>
                  <a:lnTo>
                    <a:pt x="20" y="91"/>
                  </a:lnTo>
                  <a:lnTo>
                    <a:pt x="18" y="91"/>
                  </a:lnTo>
                  <a:lnTo>
                    <a:pt x="14" y="89"/>
                  </a:lnTo>
                  <a:lnTo>
                    <a:pt x="10" y="87"/>
                  </a:lnTo>
                  <a:lnTo>
                    <a:pt x="6" y="85"/>
                  </a:lnTo>
                  <a:lnTo>
                    <a:pt x="4" y="84"/>
                  </a:lnTo>
                  <a:lnTo>
                    <a:pt x="3" y="83"/>
                  </a:lnTo>
                  <a:lnTo>
                    <a:pt x="1" y="82"/>
                  </a:lnTo>
                  <a:lnTo>
                    <a:pt x="0" y="82"/>
                  </a:lnTo>
                  <a:lnTo>
                    <a:pt x="1" y="78"/>
                  </a:lnTo>
                  <a:lnTo>
                    <a:pt x="5" y="69"/>
                  </a:lnTo>
                  <a:lnTo>
                    <a:pt x="10" y="56"/>
                  </a:lnTo>
                  <a:lnTo>
                    <a:pt x="22" y="26"/>
                  </a:lnTo>
                  <a:lnTo>
                    <a:pt x="28" y="13"/>
                  </a:lnTo>
                  <a:lnTo>
                    <a:pt x="31" y="3"/>
                  </a:lnTo>
                  <a:lnTo>
                    <a:pt x="33" y="0"/>
                  </a:lnTo>
                </a:path>
              </a:pathLst>
            </a:custGeom>
            <a:noFill/>
            <a:ln w="3175">
              <a:solidFill>
                <a:srgbClr val="E5E5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0" name="Freeform 692">
              <a:extLst>
                <a:ext uri="{FF2B5EF4-FFF2-40B4-BE49-F238E27FC236}">
                  <a16:creationId xmlns:a16="http://schemas.microsoft.com/office/drawing/2014/main" id="{B21A5128-DA98-4D01-A724-F7C47269BCB2}"/>
                </a:ext>
              </a:extLst>
            </p:cNvPr>
            <p:cNvSpPr>
              <a:spLocks/>
            </p:cNvSpPr>
            <p:nvPr/>
          </p:nvSpPr>
          <p:spPr bwMode="auto">
            <a:xfrm>
              <a:off x="1132" y="506"/>
              <a:ext cx="141" cy="214"/>
            </a:xfrm>
            <a:custGeom>
              <a:avLst/>
              <a:gdLst>
                <a:gd name="T0" fmla="*/ 75 w 141"/>
                <a:gd name="T1" fmla="*/ 0 h 214"/>
                <a:gd name="T2" fmla="*/ 77 w 141"/>
                <a:gd name="T3" fmla="*/ 0 h 214"/>
                <a:gd name="T4" fmla="*/ 82 w 141"/>
                <a:gd name="T5" fmla="*/ 3 h 214"/>
                <a:gd name="T6" fmla="*/ 84 w 141"/>
                <a:gd name="T7" fmla="*/ 5 h 214"/>
                <a:gd name="T8" fmla="*/ 93 w 141"/>
                <a:gd name="T9" fmla="*/ 9 h 214"/>
                <a:gd name="T10" fmla="*/ 102 w 141"/>
                <a:gd name="T11" fmla="*/ 14 h 214"/>
                <a:gd name="T12" fmla="*/ 111 w 141"/>
                <a:gd name="T13" fmla="*/ 19 h 214"/>
                <a:gd name="T14" fmla="*/ 116 w 141"/>
                <a:gd name="T15" fmla="*/ 21 h 214"/>
                <a:gd name="T16" fmla="*/ 121 w 141"/>
                <a:gd name="T17" fmla="*/ 21 h 214"/>
                <a:gd name="T18" fmla="*/ 125 w 141"/>
                <a:gd name="T19" fmla="*/ 23 h 214"/>
                <a:gd name="T20" fmla="*/ 130 w 141"/>
                <a:gd name="T21" fmla="*/ 23 h 214"/>
                <a:gd name="T22" fmla="*/ 134 w 141"/>
                <a:gd name="T23" fmla="*/ 25 h 214"/>
                <a:gd name="T24" fmla="*/ 139 w 141"/>
                <a:gd name="T25" fmla="*/ 25 h 214"/>
                <a:gd name="T26" fmla="*/ 141 w 141"/>
                <a:gd name="T27" fmla="*/ 28 h 214"/>
                <a:gd name="T28" fmla="*/ 139 w 141"/>
                <a:gd name="T29" fmla="*/ 34 h 214"/>
                <a:gd name="T30" fmla="*/ 130 w 141"/>
                <a:gd name="T31" fmla="*/ 55 h 214"/>
                <a:gd name="T32" fmla="*/ 118 w 141"/>
                <a:gd name="T33" fmla="*/ 87 h 214"/>
                <a:gd name="T34" fmla="*/ 105 w 141"/>
                <a:gd name="T35" fmla="*/ 121 h 214"/>
                <a:gd name="T36" fmla="*/ 89 w 141"/>
                <a:gd name="T37" fmla="*/ 155 h 214"/>
                <a:gd name="T38" fmla="*/ 77 w 141"/>
                <a:gd name="T39" fmla="*/ 184 h 214"/>
                <a:gd name="T40" fmla="*/ 68 w 141"/>
                <a:gd name="T41" fmla="*/ 205 h 214"/>
                <a:gd name="T42" fmla="*/ 66 w 141"/>
                <a:gd name="T43" fmla="*/ 214 h 214"/>
                <a:gd name="T44" fmla="*/ 61 w 141"/>
                <a:gd name="T45" fmla="*/ 211 h 214"/>
                <a:gd name="T46" fmla="*/ 59 w 141"/>
                <a:gd name="T47" fmla="*/ 211 h 214"/>
                <a:gd name="T48" fmla="*/ 55 w 141"/>
                <a:gd name="T49" fmla="*/ 209 h 214"/>
                <a:gd name="T50" fmla="*/ 50 w 141"/>
                <a:gd name="T51" fmla="*/ 209 h 214"/>
                <a:gd name="T52" fmla="*/ 45 w 141"/>
                <a:gd name="T53" fmla="*/ 207 h 214"/>
                <a:gd name="T54" fmla="*/ 41 w 141"/>
                <a:gd name="T55" fmla="*/ 207 h 214"/>
                <a:gd name="T56" fmla="*/ 32 w 141"/>
                <a:gd name="T57" fmla="*/ 202 h 214"/>
                <a:gd name="T58" fmla="*/ 23 w 141"/>
                <a:gd name="T59" fmla="*/ 198 h 214"/>
                <a:gd name="T60" fmla="*/ 14 w 141"/>
                <a:gd name="T61" fmla="*/ 193 h 214"/>
                <a:gd name="T62" fmla="*/ 9 w 141"/>
                <a:gd name="T63" fmla="*/ 191 h 214"/>
                <a:gd name="T64" fmla="*/ 7 w 141"/>
                <a:gd name="T65" fmla="*/ 189 h 214"/>
                <a:gd name="T66" fmla="*/ 2 w 141"/>
                <a:gd name="T67" fmla="*/ 186 h 214"/>
                <a:gd name="T68" fmla="*/ 0 w 141"/>
                <a:gd name="T69" fmla="*/ 186 h 214"/>
                <a:gd name="T70" fmla="*/ 2 w 141"/>
                <a:gd name="T71" fmla="*/ 177 h 214"/>
                <a:gd name="T72" fmla="*/ 11 w 141"/>
                <a:gd name="T73" fmla="*/ 157 h 214"/>
                <a:gd name="T74" fmla="*/ 23 w 141"/>
                <a:gd name="T75" fmla="*/ 127 h 214"/>
                <a:gd name="T76" fmla="*/ 50 w 141"/>
                <a:gd name="T77" fmla="*/ 59 h 214"/>
                <a:gd name="T78" fmla="*/ 64 w 141"/>
                <a:gd name="T79" fmla="*/ 30 h 214"/>
                <a:gd name="T80" fmla="*/ 70 w 141"/>
                <a:gd name="T81" fmla="*/ 7 h 214"/>
                <a:gd name="T82" fmla="*/ 75 w 141"/>
                <a:gd name="T8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1" h="214">
                  <a:moveTo>
                    <a:pt x="75" y="0"/>
                  </a:moveTo>
                  <a:lnTo>
                    <a:pt x="77" y="0"/>
                  </a:lnTo>
                  <a:lnTo>
                    <a:pt x="82" y="3"/>
                  </a:lnTo>
                  <a:lnTo>
                    <a:pt x="84" y="5"/>
                  </a:lnTo>
                  <a:lnTo>
                    <a:pt x="93" y="9"/>
                  </a:lnTo>
                  <a:lnTo>
                    <a:pt x="102" y="14"/>
                  </a:lnTo>
                  <a:lnTo>
                    <a:pt x="111" y="19"/>
                  </a:lnTo>
                  <a:lnTo>
                    <a:pt x="116" y="21"/>
                  </a:lnTo>
                  <a:lnTo>
                    <a:pt x="121" y="21"/>
                  </a:lnTo>
                  <a:lnTo>
                    <a:pt x="125" y="23"/>
                  </a:lnTo>
                  <a:lnTo>
                    <a:pt x="130" y="23"/>
                  </a:lnTo>
                  <a:lnTo>
                    <a:pt x="134" y="25"/>
                  </a:lnTo>
                  <a:lnTo>
                    <a:pt x="139" y="25"/>
                  </a:lnTo>
                  <a:lnTo>
                    <a:pt x="141" y="28"/>
                  </a:lnTo>
                  <a:lnTo>
                    <a:pt x="139" y="34"/>
                  </a:lnTo>
                  <a:lnTo>
                    <a:pt x="130" y="55"/>
                  </a:lnTo>
                  <a:lnTo>
                    <a:pt x="118" y="87"/>
                  </a:lnTo>
                  <a:lnTo>
                    <a:pt x="105" y="121"/>
                  </a:lnTo>
                  <a:lnTo>
                    <a:pt x="89" y="155"/>
                  </a:lnTo>
                  <a:lnTo>
                    <a:pt x="77" y="184"/>
                  </a:lnTo>
                  <a:lnTo>
                    <a:pt x="68" y="205"/>
                  </a:lnTo>
                  <a:lnTo>
                    <a:pt x="66" y="214"/>
                  </a:lnTo>
                  <a:lnTo>
                    <a:pt x="61" y="211"/>
                  </a:lnTo>
                  <a:lnTo>
                    <a:pt x="59" y="211"/>
                  </a:lnTo>
                  <a:lnTo>
                    <a:pt x="55" y="209"/>
                  </a:lnTo>
                  <a:lnTo>
                    <a:pt x="50" y="209"/>
                  </a:lnTo>
                  <a:lnTo>
                    <a:pt x="45" y="207"/>
                  </a:lnTo>
                  <a:lnTo>
                    <a:pt x="41" y="207"/>
                  </a:lnTo>
                  <a:lnTo>
                    <a:pt x="32" y="202"/>
                  </a:lnTo>
                  <a:lnTo>
                    <a:pt x="23" y="198"/>
                  </a:lnTo>
                  <a:lnTo>
                    <a:pt x="14" y="193"/>
                  </a:lnTo>
                  <a:lnTo>
                    <a:pt x="9" y="191"/>
                  </a:lnTo>
                  <a:lnTo>
                    <a:pt x="7" y="189"/>
                  </a:lnTo>
                  <a:lnTo>
                    <a:pt x="2" y="186"/>
                  </a:lnTo>
                  <a:lnTo>
                    <a:pt x="0" y="186"/>
                  </a:lnTo>
                  <a:lnTo>
                    <a:pt x="2" y="177"/>
                  </a:lnTo>
                  <a:lnTo>
                    <a:pt x="11" y="157"/>
                  </a:lnTo>
                  <a:lnTo>
                    <a:pt x="23" y="127"/>
                  </a:lnTo>
                  <a:lnTo>
                    <a:pt x="50" y="59"/>
                  </a:lnTo>
                  <a:lnTo>
                    <a:pt x="64" y="30"/>
                  </a:lnTo>
                  <a:lnTo>
                    <a:pt x="70" y="7"/>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41" name="Freeform 693">
              <a:extLst>
                <a:ext uri="{FF2B5EF4-FFF2-40B4-BE49-F238E27FC236}">
                  <a16:creationId xmlns:a16="http://schemas.microsoft.com/office/drawing/2014/main" id="{8DE52425-6FEC-4EA4-81B3-E7FE109BA2B8}"/>
                </a:ext>
              </a:extLst>
            </p:cNvPr>
            <p:cNvSpPr>
              <a:spLocks/>
            </p:cNvSpPr>
            <p:nvPr/>
          </p:nvSpPr>
          <p:spPr bwMode="auto">
            <a:xfrm>
              <a:off x="1177" y="577"/>
              <a:ext cx="7" cy="4"/>
            </a:xfrm>
            <a:custGeom>
              <a:avLst/>
              <a:gdLst>
                <a:gd name="T0" fmla="*/ 0 w 3"/>
                <a:gd name="T1" fmla="*/ 0 h 2"/>
                <a:gd name="T2" fmla="*/ 0 w 3"/>
                <a:gd name="T3" fmla="*/ 1 h 2"/>
                <a:gd name="T4" fmla="*/ 2 w 3"/>
                <a:gd name="T5" fmla="*/ 1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0" y="0"/>
                  </a:moveTo>
                  <a:lnTo>
                    <a:pt x="0" y="1"/>
                  </a:lnTo>
                  <a:lnTo>
                    <a:pt x="2" y="1"/>
                  </a:lnTo>
                  <a:lnTo>
                    <a:pt x="2" y="2"/>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2" name="Freeform 694">
              <a:extLst>
                <a:ext uri="{FF2B5EF4-FFF2-40B4-BE49-F238E27FC236}">
                  <a16:creationId xmlns:a16="http://schemas.microsoft.com/office/drawing/2014/main" id="{DA3DC803-D9C9-42C3-9942-323A1DE799C5}"/>
                </a:ext>
              </a:extLst>
            </p:cNvPr>
            <p:cNvSpPr>
              <a:spLocks/>
            </p:cNvSpPr>
            <p:nvPr/>
          </p:nvSpPr>
          <p:spPr bwMode="auto">
            <a:xfrm>
              <a:off x="1157" y="629"/>
              <a:ext cx="7" cy="2"/>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3" name="Freeform 695">
              <a:extLst>
                <a:ext uri="{FF2B5EF4-FFF2-40B4-BE49-F238E27FC236}">
                  <a16:creationId xmlns:a16="http://schemas.microsoft.com/office/drawing/2014/main" id="{6B80D0B6-2B05-4529-A7F0-EB09A41D8DA3}"/>
                </a:ext>
              </a:extLst>
            </p:cNvPr>
            <p:cNvSpPr>
              <a:spLocks/>
            </p:cNvSpPr>
            <p:nvPr/>
          </p:nvSpPr>
          <p:spPr bwMode="auto">
            <a:xfrm>
              <a:off x="1127" y="701"/>
              <a:ext cx="46" cy="57"/>
            </a:xfrm>
            <a:custGeom>
              <a:avLst/>
              <a:gdLst>
                <a:gd name="T0" fmla="*/ 9 w 20"/>
                <a:gd name="T1" fmla="*/ 0 h 25"/>
                <a:gd name="T2" fmla="*/ 8 w 20"/>
                <a:gd name="T3" fmla="*/ 1 h 25"/>
                <a:gd name="T4" fmla="*/ 7 w 20"/>
                <a:gd name="T5" fmla="*/ 3 h 25"/>
                <a:gd name="T6" fmla="*/ 6 w 20"/>
                <a:gd name="T7" fmla="*/ 7 h 25"/>
                <a:gd name="T8" fmla="*/ 4 w 20"/>
                <a:gd name="T9" fmla="*/ 10 h 25"/>
                <a:gd name="T10" fmla="*/ 2 w 20"/>
                <a:gd name="T11" fmla="*/ 18 h 25"/>
                <a:gd name="T12" fmla="*/ 1 w 20"/>
                <a:gd name="T13" fmla="*/ 20 h 25"/>
                <a:gd name="T14" fmla="*/ 0 w 20"/>
                <a:gd name="T15" fmla="*/ 21 h 25"/>
                <a:gd name="T16" fmla="*/ 1 w 20"/>
                <a:gd name="T17" fmla="*/ 21 h 25"/>
                <a:gd name="T18" fmla="*/ 1 w 20"/>
                <a:gd name="T19" fmla="*/ 22 h 25"/>
                <a:gd name="T20" fmla="*/ 2 w 20"/>
                <a:gd name="T21" fmla="*/ 22 h 25"/>
                <a:gd name="T22" fmla="*/ 3 w 20"/>
                <a:gd name="T23" fmla="*/ 23 h 25"/>
                <a:gd name="T24" fmla="*/ 4 w 20"/>
                <a:gd name="T25" fmla="*/ 23 h 25"/>
                <a:gd name="T26" fmla="*/ 5 w 20"/>
                <a:gd name="T27" fmla="*/ 24 h 25"/>
                <a:gd name="T28" fmla="*/ 7 w 20"/>
                <a:gd name="T29" fmla="*/ 24 h 25"/>
                <a:gd name="T30" fmla="*/ 8 w 20"/>
                <a:gd name="T31" fmla="*/ 25 h 25"/>
                <a:gd name="T32" fmla="*/ 11 w 20"/>
                <a:gd name="T33" fmla="*/ 25 h 25"/>
                <a:gd name="T34" fmla="*/ 12 w 20"/>
                <a:gd name="T35" fmla="*/ 24 h 25"/>
                <a:gd name="T36" fmla="*/ 13 w 20"/>
                <a:gd name="T37" fmla="*/ 22 h 25"/>
                <a:gd name="T38" fmla="*/ 14 w 20"/>
                <a:gd name="T39" fmla="*/ 19 h 25"/>
                <a:gd name="T40" fmla="*/ 15 w 20"/>
                <a:gd name="T41" fmla="*/ 15 h 25"/>
                <a:gd name="T42" fmla="*/ 17 w 20"/>
                <a:gd name="T43" fmla="*/ 11 h 25"/>
                <a:gd name="T44" fmla="*/ 18 w 20"/>
                <a:gd name="T45" fmla="*/ 8 h 25"/>
                <a:gd name="T46" fmla="*/ 19 w 20"/>
                <a:gd name="T47" fmla="*/ 6 h 25"/>
                <a:gd name="T48" fmla="*/ 20 w 20"/>
                <a:gd name="T4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25">
                  <a:moveTo>
                    <a:pt x="9" y="0"/>
                  </a:moveTo>
                  <a:lnTo>
                    <a:pt x="8" y="1"/>
                  </a:lnTo>
                  <a:lnTo>
                    <a:pt x="7" y="3"/>
                  </a:lnTo>
                  <a:lnTo>
                    <a:pt x="6" y="7"/>
                  </a:lnTo>
                  <a:lnTo>
                    <a:pt x="4" y="10"/>
                  </a:lnTo>
                  <a:lnTo>
                    <a:pt x="2" y="18"/>
                  </a:lnTo>
                  <a:lnTo>
                    <a:pt x="1" y="20"/>
                  </a:lnTo>
                  <a:lnTo>
                    <a:pt x="0" y="21"/>
                  </a:lnTo>
                  <a:lnTo>
                    <a:pt x="1" y="21"/>
                  </a:lnTo>
                  <a:lnTo>
                    <a:pt x="1" y="22"/>
                  </a:lnTo>
                  <a:lnTo>
                    <a:pt x="2" y="22"/>
                  </a:lnTo>
                  <a:lnTo>
                    <a:pt x="3" y="23"/>
                  </a:lnTo>
                  <a:lnTo>
                    <a:pt x="4" y="23"/>
                  </a:lnTo>
                  <a:lnTo>
                    <a:pt x="5" y="24"/>
                  </a:lnTo>
                  <a:lnTo>
                    <a:pt x="7" y="24"/>
                  </a:lnTo>
                  <a:lnTo>
                    <a:pt x="8" y="25"/>
                  </a:lnTo>
                  <a:lnTo>
                    <a:pt x="11" y="25"/>
                  </a:lnTo>
                  <a:lnTo>
                    <a:pt x="12" y="24"/>
                  </a:lnTo>
                  <a:lnTo>
                    <a:pt x="13" y="22"/>
                  </a:lnTo>
                  <a:lnTo>
                    <a:pt x="14" y="19"/>
                  </a:lnTo>
                  <a:lnTo>
                    <a:pt x="15" y="15"/>
                  </a:lnTo>
                  <a:lnTo>
                    <a:pt x="17" y="11"/>
                  </a:lnTo>
                  <a:lnTo>
                    <a:pt x="18" y="8"/>
                  </a:lnTo>
                  <a:lnTo>
                    <a:pt x="19" y="6"/>
                  </a:lnTo>
                  <a:lnTo>
                    <a:pt x="20" y="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4" name="Freeform 696">
              <a:extLst>
                <a:ext uri="{FF2B5EF4-FFF2-40B4-BE49-F238E27FC236}">
                  <a16:creationId xmlns:a16="http://schemas.microsoft.com/office/drawing/2014/main" id="{66144268-3AA4-437F-A44F-526D0CC8D724}"/>
                </a:ext>
              </a:extLst>
            </p:cNvPr>
            <p:cNvSpPr>
              <a:spLocks/>
            </p:cNvSpPr>
            <p:nvPr/>
          </p:nvSpPr>
          <p:spPr bwMode="auto">
            <a:xfrm>
              <a:off x="1171" y="593"/>
              <a:ext cx="6" cy="2"/>
            </a:xfrm>
            <a:custGeom>
              <a:avLst/>
              <a:gdLst>
                <a:gd name="T0" fmla="*/ 0 w 3"/>
                <a:gd name="T1" fmla="*/ 0 h 1"/>
                <a:gd name="T2" fmla="*/ 1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5" name="Freeform 697">
              <a:extLst>
                <a:ext uri="{FF2B5EF4-FFF2-40B4-BE49-F238E27FC236}">
                  <a16:creationId xmlns:a16="http://schemas.microsoft.com/office/drawing/2014/main" id="{51797032-3FDA-4487-97B0-8919A8C7BF76}"/>
                </a:ext>
              </a:extLst>
            </p:cNvPr>
            <p:cNvSpPr>
              <a:spLocks/>
            </p:cNvSpPr>
            <p:nvPr/>
          </p:nvSpPr>
          <p:spPr bwMode="auto">
            <a:xfrm>
              <a:off x="1234" y="395"/>
              <a:ext cx="87" cy="48"/>
            </a:xfrm>
            <a:custGeom>
              <a:avLst/>
              <a:gdLst>
                <a:gd name="T0" fmla="*/ 3 w 38"/>
                <a:gd name="T1" fmla="*/ 0 h 21"/>
                <a:gd name="T2" fmla="*/ 2 w 38"/>
                <a:gd name="T3" fmla="*/ 0 h 21"/>
                <a:gd name="T4" fmla="*/ 1 w 38"/>
                <a:gd name="T5" fmla="*/ 1 h 21"/>
                <a:gd name="T6" fmla="*/ 1 w 38"/>
                <a:gd name="T7" fmla="*/ 2 h 21"/>
                <a:gd name="T8" fmla="*/ 0 w 38"/>
                <a:gd name="T9" fmla="*/ 2 h 21"/>
                <a:gd name="T10" fmla="*/ 0 w 38"/>
                <a:gd name="T11" fmla="*/ 5 h 21"/>
                <a:gd name="T12" fmla="*/ 2 w 38"/>
                <a:gd name="T13" fmla="*/ 9 h 21"/>
                <a:gd name="T14" fmla="*/ 5 w 38"/>
                <a:gd name="T15" fmla="*/ 10 h 21"/>
                <a:gd name="T16" fmla="*/ 8 w 38"/>
                <a:gd name="T17" fmla="*/ 12 h 21"/>
                <a:gd name="T18" fmla="*/ 11 w 38"/>
                <a:gd name="T19" fmla="*/ 13 h 21"/>
                <a:gd name="T20" fmla="*/ 14 w 38"/>
                <a:gd name="T21" fmla="*/ 15 h 21"/>
                <a:gd name="T22" fmla="*/ 17 w 38"/>
                <a:gd name="T23" fmla="*/ 16 h 21"/>
                <a:gd name="T24" fmla="*/ 19 w 38"/>
                <a:gd name="T25" fmla="*/ 17 h 21"/>
                <a:gd name="T26" fmla="*/ 22 w 38"/>
                <a:gd name="T27" fmla="*/ 18 h 21"/>
                <a:gd name="T28" fmla="*/ 26 w 38"/>
                <a:gd name="T29" fmla="*/ 19 h 21"/>
                <a:gd name="T30" fmla="*/ 32 w 38"/>
                <a:gd name="T31" fmla="*/ 21 h 21"/>
                <a:gd name="T32" fmla="*/ 35 w 38"/>
                <a:gd name="T33" fmla="*/ 21 h 21"/>
                <a:gd name="T34" fmla="*/ 37 w 38"/>
                <a:gd name="T35" fmla="*/ 20 h 21"/>
                <a:gd name="T36" fmla="*/ 38 w 38"/>
                <a:gd name="T37" fmla="*/ 19 h 21"/>
                <a:gd name="T38" fmla="*/ 38 w 38"/>
                <a:gd name="T39" fmla="*/ 14 h 21"/>
                <a:gd name="T40" fmla="*/ 37 w 38"/>
                <a:gd name="T41"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1">
                  <a:moveTo>
                    <a:pt x="3" y="0"/>
                  </a:moveTo>
                  <a:lnTo>
                    <a:pt x="2" y="0"/>
                  </a:lnTo>
                  <a:lnTo>
                    <a:pt x="1" y="1"/>
                  </a:lnTo>
                  <a:lnTo>
                    <a:pt x="1" y="2"/>
                  </a:lnTo>
                  <a:lnTo>
                    <a:pt x="0" y="2"/>
                  </a:lnTo>
                  <a:lnTo>
                    <a:pt x="0" y="5"/>
                  </a:lnTo>
                  <a:lnTo>
                    <a:pt x="2" y="9"/>
                  </a:lnTo>
                  <a:lnTo>
                    <a:pt x="5" y="10"/>
                  </a:lnTo>
                  <a:lnTo>
                    <a:pt x="8" y="12"/>
                  </a:lnTo>
                  <a:lnTo>
                    <a:pt x="11" y="13"/>
                  </a:lnTo>
                  <a:lnTo>
                    <a:pt x="14" y="15"/>
                  </a:lnTo>
                  <a:lnTo>
                    <a:pt x="17" y="16"/>
                  </a:lnTo>
                  <a:lnTo>
                    <a:pt x="19" y="17"/>
                  </a:lnTo>
                  <a:lnTo>
                    <a:pt x="22" y="18"/>
                  </a:lnTo>
                  <a:lnTo>
                    <a:pt x="26" y="19"/>
                  </a:lnTo>
                  <a:lnTo>
                    <a:pt x="32" y="21"/>
                  </a:lnTo>
                  <a:lnTo>
                    <a:pt x="35" y="21"/>
                  </a:lnTo>
                  <a:lnTo>
                    <a:pt x="37" y="20"/>
                  </a:lnTo>
                  <a:lnTo>
                    <a:pt x="38" y="19"/>
                  </a:lnTo>
                  <a:lnTo>
                    <a:pt x="38" y="14"/>
                  </a:lnTo>
                  <a:lnTo>
                    <a:pt x="37" y="1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6" name="Freeform 698">
              <a:extLst>
                <a:ext uri="{FF2B5EF4-FFF2-40B4-BE49-F238E27FC236}">
                  <a16:creationId xmlns:a16="http://schemas.microsoft.com/office/drawing/2014/main" id="{A636B310-3724-416C-B00F-8B1C761366F4}"/>
                </a:ext>
              </a:extLst>
            </p:cNvPr>
            <p:cNvSpPr>
              <a:spLocks/>
            </p:cNvSpPr>
            <p:nvPr/>
          </p:nvSpPr>
          <p:spPr bwMode="auto">
            <a:xfrm>
              <a:off x="1175" y="586"/>
              <a:ext cx="14" cy="4"/>
            </a:xfrm>
            <a:custGeom>
              <a:avLst/>
              <a:gdLst>
                <a:gd name="T0" fmla="*/ 0 w 6"/>
                <a:gd name="T1" fmla="*/ 0 h 2"/>
                <a:gd name="T2" fmla="*/ 1 w 6"/>
                <a:gd name="T3" fmla="*/ 0 h 2"/>
                <a:gd name="T4" fmla="*/ 2 w 6"/>
                <a:gd name="T5" fmla="*/ 1 h 2"/>
                <a:gd name="T6" fmla="*/ 4 w 6"/>
                <a:gd name="T7" fmla="*/ 1 h 2"/>
                <a:gd name="T8" fmla="*/ 5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0" y="0"/>
                  </a:moveTo>
                  <a:lnTo>
                    <a:pt x="1" y="0"/>
                  </a:lnTo>
                  <a:lnTo>
                    <a:pt x="2" y="1"/>
                  </a:lnTo>
                  <a:lnTo>
                    <a:pt x="4" y="1"/>
                  </a:lnTo>
                  <a:lnTo>
                    <a:pt x="5" y="2"/>
                  </a:lnTo>
                  <a:lnTo>
                    <a:pt x="6"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7" name="Freeform 699">
              <a:extLst>
                <a:ext uri="{FF2B5EF4-FFF2-40B4-BE49-F238E27FC236}">
                  <a16:creationId xmlns:a16="http://schemas.microsoft.com/office/drawing/2014/main" id="{24F1D865-2B32-4B71-AE3F-153180AC7B65}"/>
                </a:ext>
              </a:extLst>
            </p:cNvPr>
            <p:cNvSpPr>
              <a:spLocks/>
            </p:cNvSpPr>
            <p:nvPr/>
          </p:nvSpPr>
          <p:spPr bwMode="auto">
            <a:xfrm>
              <a:off x="1127" y="416"/>
              <a:ext cx="178" cy="304"/>
            </a:xfrm>
            <a:custGeom>
              <a:avLst/>
              <a:gdLst>
                <a:gd name="T0" fmla="*/ 78 w 78"/>
                <a:gd name="T1" fmla="*/ 12 h 134"/>
                <a:gd name="T2" fmla="*/ 76 w 78"/>
                <a:gd name="T3" fmla="*/ 17 h 134"/>
                <a:gd name="T4" fmla="*/ 71 w 78"/>
                <a:gd name="T5" fmla="*/ 31 h 134"/>
                <a:gd name="T6" fmla="*/ 63 w 78"/>
                <a:gd name="T7" fmla="*/ 50 h 134"/>
                <a:gd name="T8" fmla="*/ 54 w 78"/>
                <a:gd name="T9" fmla="*/ 73 h 134"/>
                <a:gd name="T10" fmla="*/ 45 w 78"/>
                <a:gd name="T11" fmla="*/ 95 h 134"/>
                <a:gd name="T12" fmla="*/ 37 w 78"/>
                <a:gd name="T13" fmla="*/ 115 h 134"/>
                <a:gd name="T14" fmla="*/ 31 w 78"/>
                <a:gd name="T15" fmla="*/ 128 h 134"/>
                <a:gd name="T16" fmla="*/ 29 w 78"/>
                <a:gd name="T17" fmla="*/ 134 h 134"/>
                <a:gd name="T18" fmla="*/ 28 w 78"/>
                <a:gd name="T19" fmla="*/ 133 h 134"/>
                <a:gd name="T20" fmla="*/ 24 w 78"/>
                <a:gd name="T21" fmla="*/ 133 h 134"/>
                <a:gd name="T22" fmla="*/ 20 w 78"/>
                <a:gd name="T23" fmla="*/ 131 h 134"/>
                <a:gd name="T24" fmla="*/ 18 w 78"/>
                <a:gd name="T25" fmla="*/ 131 h 134"/>
                <a:gd name="T26" fmla="*/ 14 w 78"/>
                <a:gd name="T27" fmla="*/ 129 h 134"/>
                <a:gd name="T28" fmla="*/ 10 w 78"/>
                <a:gd name="T29" fmla="*/ 127 h 134"/>
                <a:gd name="T30" fmla="*/ 6 w 78"/>
                <a:gd name="T31" fmla="*/ 125 h 134"/>
                <a:gd name="T32" fmla="*/ 4 w 78"/>
                <a:gd name="T33" fmla="*/ 124 h 134"/>
                <a:gd name="T34" fmla="*/ 3 w 78"/>
                <a:gd name="T35" fmla="*/ 123 h 134"/>
                <a:gd name="T36" fmla="*/ 1 w 78"/>
                <a:gd name="T37" fmla="*/ 122 h 134"/>
                <a:gd name="T38" fmla="*/ 0 w 78"/>
                <a:gd name="T39" fmla="*/ 122 h 134"/>
                <a:gd name="T40" fmla="*/ 2 w 78"/>
                <a:gd name="T41" fmla="*/ 117 h 134"/>
                <a:gd name="T42" fmla="*/ 8 w 78"/>
                <a:gd name="T43" fmla="*/ 103 h 134"/>
                <a:gd name="T44" fmla="*/ 15 w 78"/>
                <a:gd name="T45" fmla="*/ 83 h 134"/>
                <a:gd name="T46" fmla="*/ 25 w 78"/>
                <a:gd name="T47" fmla="*/ 61 h 134"/>
                <a:gd name="T48" fmla="*/ 34 w 78"/>
                <a:gd name="T49" fmla="*/ 38 h 134"/>
                <a:gd name="T50" fmla="*/ 42 w 78"/>
                <a:gd name="T51" fmla="*/ 19 h 134"/>
                <a:gd name="T52" fmla="*/ 47 w 78"/>
                <a:gd name="T53" fmla="*/ 5 h 134"/>
                <a:gd name="T54" fmla="*/ 49 w 78"/>
                <a:gd name="T55" fmla="*/ 0 h 134"/>
                <a:gd name="T56" fmla="*/ 51 w 78"/>
                <a:gd name="T57" fmla="*/ 0 h 134"/>
                <a:gd name="T58" fmla="*/ 52 w 78"/>
                <a:gd name="T59" fmla="*/ 1 h 134"/>
                <a:gd name="T60" fmla="*/ 54 w 78"/>
                <a:gd name="T61" fmla="*/ 2 h 134"/>
                <a:gd name="T62" fmla="*/ 55 w 78"/>
                <a:gd name="T63" fmla="*/ 3 h 134"/>
                <a:gd name="T64" fmla="*/ 59 w 78"/>
                <a:gd name="T65" fmla="*/ 5 h 134"/>
                <a:gd name="T66" fmla="*/ 61 w 78"/>
                <a:gd name="T67" fmla="*/ 6 h 134"/>
                <a:gd name="T68" fmla="*/ 64 w 78"/>
                <a:gd name="T69" fmla="*/ 7 h 134"/>
                <a:gd name="T70" fmla="*/ 66 w 78"/>
                <a:gd name="T71" fmla="*/ 8 h 134"/>
                <a:gd name="T72" fmla="*/ 68 w 78"/>
                <a:gd name="T73" fmla="*/ 8 h 134"/>
                <a:gd name="T74" fmla="*/ 72 w 78"/>
                <a:gd name="T75" fmla="*/ 10 h 134"/>
                <a:gd name="T76" fmla="*/ 74 w 78"/>
                <a:gd name="T77" fmla="*/ 10 h 134"/>
                <a:gd name="T78" fmla="*/ 75 w 78"/>
                <a:gd name="T79" fmla="*/ 11 h 134"/>
                <a:gd name="T80" fmla="*/ 77 w 78"/>
                <a:gd name="T81" fmla="*/ 11 h 134"/>
                <a:gd name="T82" fmla="*/ 78 w 78"/>
                <a:gd name="T83" fmla="*/ 1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134">
                  <a:moveTo>
                    <a:pt x="78" y="12"/>
                  </a:moveTo>
                  <a:lnTo>
                    <a:pt x="76" y="17"/>
                  </a:lnTo>
                  <a:lnTo>
                    <a:pt x="71" y="31"/>
                  </a:lnTo>
                  <a:lnTo>
                    <a:pt x="63" y="50"/>
                  </a:lnTo>
                  <a:lnTo>
                    <a:pt x="54" y="73"/>
                  </a:lnTo>
                  <a:lnTo>
                    <a:pt x="45" y="95"/>
                  </a:lnTo>
                  <a:lnTo>
                    <a:pt x="37" y="115"/>
                  </a:lnTo>
                  <a:lnTo>
                    <a:pt x="31" y="128"/>
                  </a:lnTo>
                  <a:lnTo>
                    <a:pt x="29" y="134"/>
                  </a:lnTo>
                  <a:lnTo>
                    <a:pt x="28" y="133"/>
                  </a:lnTo>
                  <a:lnTo>
                    <a:pt x="24" y="133"/>
                  </a:lnTo>
                  <a:lnTo>
                    <a:pt x="20" y="131"/>
                  </a:lnTo>
                  <a:lnTo>
                    <a:pt x="18" y="131"/>
                  </a:lnTo>
                  <a:lnTo>
                    <a:pt x="14" y="129"/>
                  </a:lnTo>
                  <a:lnTo>
                    <a:pt x="10" y="127"/>
                  </a:lnTo>
                  <a:lnTo>
                    <a:pt x="6" y="125"/>
                  </a:lnTo>
                  <a:lnTo>
                    <a:pt x="4" y="124"/>
                  </a:lnTo>
                  <a:lnTo>
                    <a:pt x="3" y="123"/>
                  </a:lnTo>
                  <a:lnTo>
                    <a:pt x="1" y="122"/>
                  </a:lnTo>
                  <a:lnTo>
                    <a:pt x="0" y="122"/>
                  </a:lnTo>
                  <a:lnTo>
                    <a:pt x="2" y="117"/>
                  </a:lnTo>
                  <a:lnTo>
                    <a:pt x="8" y="103"/>
                  </a:lnTo>
                  <a:lnTo>
                    <a:pt x="15" y="83"/>
                  </a:lnTo>
                  <a:lnTo>
                    <a:pt x="25" y="61"/>
                  </a:lnTo>
                  <a:lnTo>
                    <a:pt x="34" y="38"/>
                  </a:lnTo>
                  <a:lnTo>
                    <a:pt x="42" y="19"/>
                  </a:lnTo>
                  <a:lnTo>
                    <a:pt x="47" y="5"/>
                  </a:lnTo>
                  <a:lnTo>
                    <a:pt x="49" y="0"/>
                  </a:lnTo>
                  <a:lnTo>
                    <a:pt x="51" y="0"/>
                  </a:lnTo>
                  <a:lnTo>
                    <a:pt x="52" y="1"/>
                  </a:lnTo>
                  <a:lnTo>
                    <a:pt x="54" y="2"/>
                  </a:lnTo>
                  <a:lnTo>
                    <a:pt x="55" y="3"/>
                  </a:lnTo>
                  <a:lnTo>
                    <a:pt x="59" y="5"/>
                  </a:lnTo>
                  <a:lnTo>
                    <a:pt x="61" y="6"/>
                  </a:lnTo>
                  <a:lnTo>
                    <a:pt x="64" y="7"/>
                  </a:lnTo>
                  <a:lnTo>
                    <a:pt x="66" y="8"/>
                  </a:lnTo>
                  <a:lnTo>
                    <a:pt x="68" y="8"/>
                  </a:lnTo>
                  <a:lnTo>
                    <a:pt x="72" y="10"/>
                  </a:lnTo>
                  <a:lnTo>
                    <a:pt x="74" y="10"/>
                  </a:lnTo>
                  <a:lnTo>
                    <a:pt x="75" y="11"/>
                  </a:lnTo>
                  <a:lnTo>
                    <a:pt x="77" y="11"/>
                  </a:lnTo>
                  <a:lnTo>
                    <a:pt x="78" y="1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8" name="Freeform 700">
              <a:extLst>
                <a:ext uri="{FF2B5EF4-FFF2-40B4-BE49-F238E27FC236}">
                  <a16:creationId xmlns:a16="http://schemas.microsoft.com/office/drawing/2014/main" id="{ACAE8D0F-E41C-4F03-92F2-762546D74182}"/>
                </a:ext>
              </a:extLst>
            </p:cNvPr>
            <p:cNvSpPr>
              <a:spLocks/>
            </p:cNvSpPr>
            <p:nvPr/>
          </p:nvSpPr>
          <p:spPr bwMode="auto">
            <a:xfrm>
              <a:off x="1134" y="735"/>
              <a:ext cx="25" cy="12"/>
            </a:xfrm>
            <a:custGeom>
              <a:avLst/>
              <a:gdLst>
                <a:gd name="T0" fmla="*/ 0 w 11"/>
                <a:gd name="T1" fmla="*/ 0 h 5"/>
                <a:gd name="T2" fmla="*/ 0 w 11"/>
                <a:gd name="T3" fmla="*/ 1 h 5"/>
                <a:gd name="T4" fmla="*/ 1 w 11"/>
                <a:gd name="T5" fmla="*/ 1 h 5"/>
                <a:gd name="T6" fmla="*/ 2 w 11"/>
                <a:gd name="T7" fmla="*/ 2 h 5"/>
                <a:gd name="T8" fmla="*/ 3 w 11"/>
                <a:gd name="T9" fmla="*/ 2 h 5"/>
                <a:gd name="T10" fmla="*/ 4 w 11"/>
                <a:gd name="T11" fmla="*/ 3 h 5"/>
                <a:gd name="T12" fmla="*/ 5 w 11"/>
                <a:gd name="T13" fmla="*/ 3 h 5"/>
                <a:gd name="T14" fmla="*/ 6 w 11"/>
                <a:gd name="T15" fmla="*/ 4 h 5"/>
                <a:gd name="T16" fmla="*/ 8 w 11"/>
                <a:gd name="T17" fmla="*/ 4 h 5"/>
                <a:gd name="T18" fmla="*/ 9 w 11"/>
                <a:gd name="T19" fmla="*/ 5 h 5"/>
                <a:gd name="T20" fmla="*/ 11 w 11"/>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5">
                  <a:moveTo>
                    <a:pt x="0" y="0"/>
                  </a:moveTo>
                  <a:lnTo>
                    <a:pt x="0" y="1"/>
                  </a:lnTo>
                  <a:lnTo>
                    <a:pt x="1" y="1"/>
                  </a:lnTo>
                  <a:lnTo>
                    <a:pt x="2" y="2"/>
                  </a:lnTo>
                  <a:lnTo>
                    <a:pt x="3" y="2"/>
                  </a:lnTo>
                  <a:lnTo>
                    <a:pt x="4" y="3"/>
                  </a:lnTo>
                  <a:lnTo>
                    <a:pt x="5" y="3"/>
                  </a:lnTo>
                  <a:lnTo>
                    <a:pt x="6" y="4"/>
                  </a:lnTo>
                  <a:lnTo>
                    <a:pt x="8" y="4"/>
                  </a:lnTo>
                  <a:lnTo>
                    <a:pt x="9" y="5"/>
                  </a:lnTo>
                  <a:lnTo>
                    <a:pt x="11" y="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49" name="Freeform 701">
              <a:extLst>
                <a:ext uri="{FF2B5EF4-FFF2-40B4-BE49-F238E27FC236}">
                  <a16:creationId xmlns:a16="http://schemas.microsoft.com/office/drawing/2014/main" id="{FB826AEA-38CF-42AC-9417-8B34EC716DC7}"/>
                </a:ext>
              </a:extLst>
            </p:cNvPr>
            <p:cNvSpPr>
              <a:spLocks/>
            </p:cNvSpPr>
            <p:nvPr/>
          </p:nvSpPr>
          <p:spPr bwMode="auto">
            <a:xfrm>
              <a:off x="1198" y="527"/>
              <a:ext cx="7" cy="2"/>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0" name="Freeform 702">
              <a:extLst>
                <a:ext uri="{FF2B5EF4-FFF2-40B4-BE49-F238E27FC236}">
                  <a16:creationId xmlns:a16="http://schemas.microsoft.com/office/drawing/2014/main" id="{B723385D-22AE-40EB-9A8E-C3A7084E2A68}"/>
                </a:ext>
              </a:extLst>
            </p:cNvPr>
            <p:cNvSpPr>
              <a:spLocks/>
            </p:cNvSpPr>
            <p:nvPr/>
          </p:nvSpPr>
          <p:spPr bwMode="auto">
            <a:xfrm>
              <a:off x="1162" y="615"/>
              <a:ext cx="6" cy="3"/>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1" name="Freeform 703">
              <a:extLst>
                <a:ext uri="{FF2B5EF4-FFF2-40B4-BE49-F238E27FC236}">
                  <a16:creationId xmlns:a16="http://schemas.microsoft.com/office/drawing/2014/main" id="{8AA8F273-3664-4607-832F-7E2A3D8CE085}"/>
                </a:ext>
              </a:extLst>
            </p:cNvPr>
            <p:cNvSpPr>
              <a:spLocks/>
            </p:cNvSpPr>
            <p:nvPr/>
          </p:nvSpPr>
          <p:spPr bwMode="auto">
            <a:xfrm>
              <a:off x="1139" y="674"/>
              <a:ext cx="7" cy="2"/>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2" name="Freeform 704">
              <a:extLst>
                <a:ext uri="{FF2B5EF4-FFF2-40B4-BE49-F238E27FC236}">
                  <a16:creationId xmlns:a16="http://schemas.microsoft.com/office/drawing/2014/main" id="{2A3AB901-D574-44C7-B3CE-4619EADD133B}"/>
                </a:ext>
              </a:extLst>
            </p:cNvPr>
            <p:cNvSpPr>
              <a:spLocks/>
            </p:cNvSpPr>
            <p:nvPr/>
          </p:nvSpPr>
          <p:spPr bwMode="auto">
            <a:xfrm>
              <a:off x="1205" y="511"/>
              <a:ext cx="13" cy="7"/>
            </a:xfrm>
            <a:custGeom>
              <a:avLst/>
              <a:gdLst>
                <a:gd name="T0" fmla="*/ 0 w 6"/>
                <a:gd name="T1" fmla="*/ 0 h 3"/>
                <a:gd name="T2" fmla="*/ 1 w 6"/>
                <a:gd name="T3" fmla="*/ 1 h 3"/>
                <a:gd name="T4" fmla="*/ 2 w 6"/>
                <a:gd name="T5" fmla="*/ 1 h 3"/>
                <a:gd name="T6" fmla="*/ 3 w 6"/>
                <a:gd name="T7" fmla="*/ 2 h 3"/>
                <a:gd name="T8" fmla="*/ 5 w 6"/>
                <a:gd name="T9" fmla="*/ 2 h 3"/>
                <a:gd name="T10" fmla="*/ 6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0" y="0"/>
                  </a:moveTo>
                  <a:lnTo>
                    <a:pt x="1" y="1"/>
                  </a:lnTo>
                  <a:lnTo>
                    <a:pt x="2" y="1"/>
                  </a:lnTo>
                  <a:lnTo>
                    <a:pt x="3" y="2"/>
                  </a:lnTo>
                  <a:lnTo>
                    <a:pt x="5" y="2"/>
                  </a:lnTo>
                  <a:lnTo>
                    <a:pt x="6"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3" name="Freeform 705">
              <a:extLst>
                <a:ext uri="{FF2B5EF4-FFF2-40B4-BE49-F238E27FC236}">
                  <a16:creationId xmlns:a16="http://schemas.microsoft.com/office/drawing/2014/main" id="{138748EA-F44A-496B-92C9-34EBBB227AAA}"/>
                </a:ext>
              </a:extLst>
            </p:cNvPr>
            <p:cNvSpPr>
              <a:spLocks/>
            </p:cNvSpPr>
            <p:nvPr/>
          </p:nvSpPr>
          <p:spPr bwMode="auto">
            <a:xfrm>
              <a:off x="1187" y="556"/>
              <a:ext cx="6" cy="3"/>
            </a:xfrm>
            <a:custGeom>
              <a:avLst/>
              <a:gdLst>
                <a:gd name="T0" fmla="*/ 0 w 3"/>
                <a:gd name="T1" fmla="*/ 0 h 1"/>
                <a:gd name="T2" fmla="*/ 1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4" name="Freeform 706">
              <a:extLst>
                <a:ext uri="{FF2B5EF4-FFF2-40B4-BE49-F238E27FC236}">
                  <a16:creationId xmlns:a16="http://schemas.microsoft.com/office/drawing/2014/main" id="{7079F0D6-3BE6-4B0C-9A91-1563E46EA203}"/>
                </a:ext>
              </a:extLst>
            </p:cNvPr>
            <p:cNvSpPr>
              <a:spLocks/>
            </p:cNvSpPr>
            <p:nvPr/>
          </p:nvSpPr>
          <p:spPr bwMode="auto">
            <a:xfrm>
              <a:off x="1132" y="754"/>
              <a:ext cx="14" cy="9"/>
            </a:xfrm>
            <a:custGeom>
              <a:avLst/>
              <a:gdLst>
                <a:gd name="T0" fmla="*/ 6 w 6"/>
                <a:gd name="T1" fmla="*/ 2 h 4"/>
                <a:gd name="T2" fmla="*/ 6 w 6"/>
                <a:gd name="T3" fmla="*/ 3 h 4"/>
                <a:gd name="T4" fmla="*/ 5 w 6"/>
                <a:gd name="T5" fmla="*/ 4 h 4"/>
                <a:gd name="T6" fmla="*/ 3 w 6"/>
                <a:gd name="T7" fmla="*/ 4 h 4"/>
                <a:gd name="T8" fmla="*/ 2 w 6"/>
                <a:gd name="T9" fmla="*/ 3 h 4"/>
                <a:gd name="T10" fmla="*/ 1 w 6"/>
                <a:gd name="T11" fmla="*/ 3 h 4"/>
                <a:gd name="T12" fmla="*/ 0 w 6"/>
                <a:gd name="T13" fmla="*/ 2 h 4"/>
                <a:gd name="T14" fmla="*/ 0 w 6"/>
                <a:gd name="T15" fmla="*/ 1 h 4"/>
                <a:gd name="T16" fmla="*/ 1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2"/>
                  </a:moveTo>
                  <a:lnTo>
                    <a:pt x="6" y="3"/>
                  </a:lnTo>
                  <a:lnTo>
                    <a:pt x="5" y="4"/>
                  </a:lnTo>
                  <a:lnTo>
                    <a:pt x="3" y="4"/>
                  </a:lnTo>
                  <a:lnTo>
                    <a:pt x="2" y="3"/>
                  </a:lnTo>
                  <a:lnTo>
                    <a:pt x="1" y="3"/>
                  </a:lnTo>
                  <a:lnTo>
                    <a:pt x="0" y="2"/>
                  </a:lnTo>
                  <a:lnTo>
                    <a:pt x="0" y="1"/>
                  </a:lnTo>
                  <a:lnTo>
                    <a:pt x="1"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5" name="Freeform 707">
              <a:extLst>
                <a:ext uri="{FF2B5EF4-FFF2-40B4-BE49-F238E27FC236}">
                  <a16:creationId xmlns:a16="http://schemas.microsoft.com/office/drawing/2014/main" id="{875FE52A-ADC0-4FB3-951E-F5E54723F39F}"/>
                </a:ext>
              </a:extLst>
            </p:cNvPr>
            <p:cNvSpPr>
              <a:spLocks/>
            </p:cNvSpPr>
            <p:nvPr/>
          </p:nvSpPr>
          <p:spPr bwMode="auto">
            <a:xfrm>
              <a:off x="1168" y="599"/>
              <a:ext cx="7" cy="3"/>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6" name="Freeform 708">
              <a:extLst>
                <a:ext uri="{FF2B5EF4-FFF2-40B4-BE49-F238E27FC236}">
                  <a16:creationId xmlns:a16="http://schemas.microsoft.com/office/drawing/2014/main" id="{33BB92A6-A249-4DE9-A6CE-7212F450B13B}"/>
                </a:ext>
              </a:extLst>
            </p:cNvPr>
            <p:cNvSpPr>
              <a:spLocks/>
            </p:cNvSpPr>
            <p:nvPr/>
          </p:nvSpPr>
          <p:spPr bwMode="auto">
            <a:xfrm>
              <a:off x="1137" y="681"/>
              <a:ext cx="6" cy="2"/>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7" name="Freeform 709">
              <a:extLst>
                <a:ext uri="{FF2B5EF4-FFF2-40B4-BE49-F238E27FC236}">
                  <a16:creationId xmlns:a16="http://schemas.microsoft.com/office/drawing/2014/main" id="{2725B1B9-AD5A-4621-BF15-85A98650FA04}"/>
                </a:ext>
              </a:extLst>
            </p:cNvPr>
            <p:cNvSpPr>
              <a:spLocks/>
            </p:cNvSpPr>
            <p:nvPr/>
          </p:nvSpPr>
          <p:spPr bwMode="auto">
            <a:xfrm>
              <a:off x="1146" y="670"/>
              <a:ext cx="56" cy="25"/>
            </a:xfrm>
            <a:custGeom>
              <a:avLst/>
              <a:gdLst>
                <a:gd name="T0" fmla="*/ 25 w 25"/>
                <a:gd name="T1" fmla="*/ 11 h 11"/>
                <a:gd name="T2" fmla="*/ 25 w 25"/>
                <a:gd name="T3" fmla="*/ 10 h 11"/>
                <a:gd name="T4" fmla="*/ 24 w 25"/>
                <a:gd name="T5" fmla="*/ 10 h 11"/>
                <a:gd name="T6" fmla="*/ 22 w 25"/>
                <a:gd name="T7" fmla="*/ 8 h 11"/>
                <a:gd name="T8" fmla="*/ 18 w 25"/>
                <a:gd name="T9" fmla="*/ 6 h 11"/>
                <a:gd name="T10" fmla="*/ 16 w 25"/>
                <a:gd name="T11" fmla="*/ 5 h 11"/>
                <a:gd name="T12" fmla="*/ 13 w 25"/>
                <a:gd name="T13" fmla="*/ 4 h 11"/>
                <a:gd name="T14" fmla="*/ 11 w 25"/>
                <a:gd name="T15" fmla="*/ 3 h 11"/>
                <a:gd name="T16" fmla="*/ 8 w 25"/>
                <a:gd name="T17" fmla="*/ 2 h 11"/>
                <a:gd name="T18" fmla="*/ 6 w 25"/>
                <a:gd name="T19" fmla="*/ 1 h 11"/>
                <a:gd name="T20" fmla="*/ 4 w 25"/>
                <a:gd name="T21" fmla="*/ 1 h 11"/>
                <a:gd name="T22" fmla="*/ 2 w 25"/>
                <a:gd name="T23" fmla="*/ 0 h 11"/>
                <a:gd name="T24" fmla="*/ 0 w 25"/>
                <a:gd name="T25" fmla="*/ 0 h 11"/>
                <a:gd name="T26" fmla="*/ 0 w 2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11"/>
                  </a:moveTo>
                  <a:lnTo>
                    <a:pt x="25" y="10"/>
                  </a:lnTo>
                  <a:lnTo>
                    <a:pt x="24" y="10"/>
                  </a:lnTo>
                  <a:lnTo>
                    <a:pt x="22" y="8"/>
                  </a:lnTo>
                  <a:lnTo>
                    <a:pt x="18" y="6"/>
                  </a:lnTo>
                  <a:lnTo>
                    <a:pt x="16" y="5"/>
                  </a:lnTo>
                  <a:lnTo>
                    <a:pt x="13" y="4"/>
                  </a:lnTo>
                  <a:lnTo>
                    <a:pt x="11" y="3"/>
                  </a:lnTo>
                  <a:lnTo>
                    <a:pt x="8" y="2"/>
                  </a:lnTo>
                  <a:lnTo>
                    <a:pt x="6" y="1"/>
                  </a:lnTo>
                  <a:lnTo>
                    <a:pt x="4" y="1"/>
                  </a:lnTo>
                  <a:lnTo>
                    <a:pt x="2" y="0"/>
                  </a:lnTo>
                  <a:lnTo>
                    <a:pt x="0" y="0"/>
                  </a:lnTo>
                  <a:lnTo>
                    <a:pt x="0"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8" name="Freeform 710">
              <a:extLst>
                <a:ext uri="{FF2B5EF4-FFF2-40B4-BE49-F238E27FC236}">
                  <a16:creationId xmlns:a16="http://schemas.microsoft.com/office/drawing/2014/main" id="{960992C2-BE57-4FF9-B302-EA2854084614}"/>
                </a:ext>
              </a:extLst>
            </p:cNvPr>
            <p:cNvSpPr>
              <a:spLocks/>
            </p:cNvSpPr>
            <p:nvPr/>
          </p:nvSpPr>
          <p:spPr bwMode="auto">
            <a:xfrm>
              <a:off x="1189" y="547"/>
              <a:ext cx="13" cy="7"/>
            </a:xfrm>
            <a:custGeom>
              <a:avLst/>
              <a:gdLst>
                <a:gd name="T0" fmla="*/ 0 w 6"/>
                <a:gd name="T1" fmla="*/ 0 h 3"/>
                <a:gd name="T2" fmla="*/ 0 w 6"/>
                <a:gd name="T3" fmla="*/ 1 h 3"/>
                <a:gd name="T4" fmla="*/ 2 w 6"/>
                <a:gd name="T5" fmla="*/ 1 h 3"/>
                <a:gd name="T6" fmla="*/ 3 w 6"/>
                <a:gd name="T7" fmla="*/ 2 h 3"/>
                <a:gd name="T8" fmla="*/ 4 w 6"/>
                <a:gd name="T9" fmla="*/ 2 h 3"/>
                <a:gd name="T10" fmla="*/ 5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1"/>
                  </a:lnTo>
                  <a:lnTo>
                    <a:pt x="2" y="1"/>
                  </a:lnTo>
                  <a:lnTo>
                    <a:pt x="3" y="2"/>
                  </a:lnTo>
                  <a:lnTo>
                    <a:pt x="4" y="2"/>
                  </a:lnTo>
                  <a:lnTo>
                    <a:pt x="5" y="3"/>
                  </a:lnTo>
                  <a:lnTo>
                    <a:pt x="6"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59" name="Freeform 711">
              <a:extLst>
                <a:ext uri="{FF2B5EF4-FFF2-40B4-BE49-F238E27FC236}">
                  <a16:creationId xmlns:a16="http://schemas.microsoft.com/office/drawing/2014/main" id="{768FDBB2-F002-453B-9D9D-A876E15E3FD7}"/>
                </a:ext>
              </a:extLst>
            </p:cNvPr>
            <p:cNvSpPr>
              <a:spLocks/>
            </p:cNvSpPr>
            <p:nvPr/>
          </p:nvSpPr>
          <p:spPr bwMode="auto">
            <a:xfrm>
              <a:off x="1137" y="729"/>
              <a:ext cx="25" cy="11"/>
            </a:xfrm>
            <a:custGeom>
              <a:avLst/>
              <a:gdLst>
                <a:gd name="T0" fmla="*/ 0 w 11"/>
                <a:gd name="T1" fmla="*/ 0 h 5"/>
                <a:gd name="T2" fmla="*/ 0 w 11"/>
                <a:gd name="T3" fmla="*/ 1 h 5"/>
                <a:gd name="T4" fmla="*/ 1 w 11"/>
                <a:gd name="T5" fmla="*/ 2 h 5"/>
                <a:gd name="T6" fmla="*/ 2 w 11"/>
                <a:gd name="T7" fmla="*/ 2 h 5"/>
                <a:gd name="T8" fmla="*/ 3 w 11"/>
                <a:gd name="T9" fmla="*/ 3 h 5"/>
                <a:gd name="T10" fmla="*/ 5 w 11"/>
                <a:gd name="T11" fmla="*/ 3 h 5"/>
                <a:gd name="T12" fmla="*/ 6 w 11"/>
                <a:gd name="T13" fmla="*/ 4 h 5"/>
                <a:gd name="T14" fmla="*/ 7 w 11"/>
                <a:gd name="T15" fmla="*/ 4 h 5"/>
                <a:gd name="T16" fmla="*/ 8 w 11"/>
                <a:gd name="T17" fmla="*/ 5 h 5"/>
                <a:gd name="T18" fmla="*/ 11 w 11"/>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0" y="1"/>
                  </a:lnTo>
                  <a:lnTo>
                    <a:pt x="1" y="2"/>
                  </a:lnTo>
                  <a:lnTo>
                    <a:pt x="2" y="2"/>
                  </a:lnTo>
                  <a:lnTo>
                    <a:pt x="3" y="3"/>
                  </a:lnTo>
                  <a:lnTo>
                    <a:pt x="5" y="3"/>
                  </a:lnTo>
                  <a:lnTo>
                    <a:pt x="6" y="4"/>
                  </a:lnTo>
                  <a:lnTo>
                    <a:pt x="7" y="4"/>
                  </a:lnTo>
                  <a:lnTo>
                    <a:pt x="8" y="5"/>
                  </a:lnTo>
                  <a:lnTo>
                    <a:pt x="11" y="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0" name="Freeform 712">
              <a:extLst>
                <a:ext uri="{FF2B5EF4-FFF2-40B4-BE49-F238E27FC236}">
                  <a16:creationId xmlns:a16="http://schemas.microsoft.com/office/drawing/2014/main" id="{B00BD278-403D-4E2E-AB29-C454EF9D2102}"/>
                </a:ext>
              </a:extLst>
            </p:cNvPr>
            <p:cNvSpPr>
              <a:spLocks/>
            </p:cNvSpPr>
            <p:nvPr/>
          </p:nvSpPr>
          <p:spPr bwMode="auto">
            <a:xfrm>
              <a:off x="1200" y="520"/>
              <a:ext cx="7" cy="2"/>
            </a:xfrm>
            <a:custGeom>
              <a:avLst/>
              <a:gdLst>
                <a:gd name="T0" fmla="*/ 0 w 3"/>
                <a:gd name="T1" fmla="*/ 0 h 1"/>
                <a:gd name="T2" fmla="*/ 2 w 3"/>
                <a:gd name="T3" fmla="*/ 0 h 1"/>
                <a:gd name="T4" fmla="*/ 3 w 3"/>
                <a:gd name="T5" fmla="*/ 1 h 1"/>
              </a:gdLst>
              <a:ahLst/>
              <a:cxnLst>
                <a:cxn ang="0">
                  <a:pos x="T0" y="T1"/>
                </a:cxn>
                <a:cxn ang="0">
                  <a:pos x="T2" y="T3"/>
                </a:cxn>
                <a:cxn ang="0">
                  <a:pos x="T4" y="T5"/>
                </a:cxn>
              </a:cxnLst>
              <a:rect l="0" t="0" r="r" b="b"/>
              <a:pathLst>
                <a:path w="3" h="1">
                  <a:moveTo>
                    <a:pt x="0" y="0"/>
                  </a:moveTo>
                  <a:lnTo>
                    <a:pt x="2" y="0"/>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1" name="Freeform 713">
              <a:extLst>
                <a:ext uri="{FF2B5EF4-FFF2-40B4-BE49-F238E27FC236}">
                  <a16:creationId xmlns:a16="http://schemas.microsoft.com/office/drawing/2014/main" id="{1E2342CC-96BA-4DAE-85D9-9D4D7DED0D97}"/>
                </a:ext>
              </a:extLst>
            </p:cNvPr>
            <p:cNvSpPr>
              <a:spLocks/>
            </p:cNvSpPr>
            <p:nvPr/>
          </p:nvSpPr>
          <p:spPr bwMode="auto">
            <a:xfrm>
              <a:off x="1141" y="665"/>
              <a:ext cx="7" cy="5"/>
            </a:xfrm>
            <a:custGeom>
              <a:avLst/>
              <a:gdLst>
                <a:gd name="T0" fmla="*/ 0 w 3"/>
                <a:gd name="T1" fmla="*/ 0 h 2"/>
                <a:gd name="T2" fmla="*/ 1 w 3"/>
                <a:gd name="T3" fmla="*/ 1 h 2"/>
                <a:gd name="T4" fmla="*/ 3 w 3"/>
                <a:gd name="T5" fmla="*/ 1 h 2"/>
                <a:gd name="T6" fmla="*/ 3 w 3"/>
                <a:gd name="T7" fmla="*/ 2 h 2"/>
              </a:gdLst>
              <a:ahLst/>
              <a:cxnLst>
                <a:cxn ang="0">
                  <a:pos x="T0" y="T1"/>
                </a:cxn>
                <a:cxn ang="0">
                  <a:pos x="T2" y="T3"/>
                </a:cxn>
                <a:cxn ang="0">
                  <a:pos x="T4" y="T5"/>
                </a:cxn>
                <a:cxn ang="0">
                  <a:pos x="T6" y="T7"/>
                </a:cxn>
              </a:cxnLst>
              <a:rect l="0" t="0" r="r" b="b"/>
              <a:pathLst>
                <a:path w="3" h="2">
                  <a:moveTo>
                    <a:pt x="0" y="0"/>
                  </a:moveTo>
                  <a:lnTo>
                    <a:pt x="1" y="1"/>
                  </a:lnTo>
                  <a:lnTo>
                    <a:pt x="3" y="1"/>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2" name="Freeform 714">
              <a:extLst>
                <a:ext uri="{FF2B5EF4-FFF2-40B4-BE49-F238E27FC236}">
                  <a16:creationId xmlns:a16="http://schemas.microsoft.com/office/drawing/2014/main" id="{B9E12981-2355-4B8F-B2F5-8FC5EF5EFAE1}"/>
                </a:ext>
              </a:extLst>
            </p:cNvPr>
            <p:cNvSpPr>
              <a:spLocks/>
            </p:cNvSpPr>
            <p:nvPr/>
          </p:nvSpPr>
          <p:spPr bwMode="auto">
            <a:xfrm>
              <a:off x="1152" y="636"/>
              <a:ext cx="7" cy="4"/>
            </a:xfrm>
            <a:custGeom>
              <a:avLst/>
              <a:gdLst>
                <a:gd name="T0" fmla="*/ 0 w 3"/>
                <a:gd name="T1" fmla="*/ 0 h 2"/>
                <a:gd name="T2" fmla="*/ 1 w 3"/>
                <a:gd name="T3" fmla="*/ 0 h 2"/>
                <a:gd name="T4" fmla="*/ 1 w 3"/>
                <a:gd name="T5" fmla="*/ 1 h 2"/>
                <a:gd name="T6" fmla="*/ 3 w 3"/>
                <a:gd name="T7" fmla="*/ 1 h 2"/>
                <a:gd name="T8" fmla="*/ 3 w 3"/>
                <a:gd name="T9" fmla="*/ 2 h 2"/>
              </a:gdLst>
              <a:ahLst/>
              <a:cxnLst>
                <a:cxn ang="0">
                  <a:pos x="T0" y="T1"/>
                </a:cxn>
                <a:cxn ang="0">
                  <a:pos x="T2" y="T3"/>
                </a:cxn>
                <a:cxn ang="0">
                  <a:pos x="T4" y="T5"/>
                </a:cxn>
                <a:cxn ang="0">
                  <a:pos x="T6" y="T7"/>
                </a:cxn>
                <a:cxn ang="0">
                  <a:pos x="T8" y="T9"/>
                </a:cxn>
              </a:cxnLst>
              <a:rect l="0" t="0" r="r" b="b"/>
              <a:pathLst>
                <a:path w="3" h="2">
                  <a:moveTo>
                    <a:pt x="0" y="0"/>
                  </a:moveTo>
                  <a:lnTo>
                    <a:pt x="1" y="0"/>
                  </a:lnTo>
                  <a:lnTo>
                    <a:pt x="1" y="1"/>
                  </a:lnTo>
                  <a:lnTo>
                    <a:pt x="3" y="1"/>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3" name="Freeform 715">
              <a:extLst>
                <a:ext uri="{FF2B5EF4-FFF2-40B4-BE49-F238E27FC236}">
                  <a16:creationId xmlns:a16="http://schemas.microsoft.com/office/drawing/2014/main" id="{8BD66494-AE51-4DA4-B92B-CD768502225C}"/>
                </a:ext>
              </a:extLst>
            </p:cNvPr>
            <p:cNvSpPr>
              <a:spLocks/>
            </p:cNvSpPr>
            <p:nvPr/>
          </p:nvSpPr>
          <p:spPr bwMode="auto">
            <a:xfrm>
              <a:off x="1180" y="570"/>
              <a:ext cx="7"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4" name="Freeform 716">
              <a:extLst>
                <a:ext uri="{FF2B5EF4-FFF2-40B4-BE49-F238E27FC236}">
                  <a16:creationId xmlns:a16="http://schemas.microsoft.com/office/drawing/2014/main" id="{2C9CD5BC-03E9-4642-AD18-FB1E87C185FE}"/>
                </a:ext>
              </a:extLst>
            </p:cNvPr>
            <p:cNvSpPr>
              <a:spLocks/>
            </p:cNvSpPr>
            <p:nvPr/>
          </p:nvSpPr>
          <p:spPr bwMode="auto">
            <a:xfrm>
              <a:off x="1143" y="658"/>
              <a:ext cx="16" cy="7"/>
            </a:xfrm>
            <a:custGeom>
              <a:avLst/>
              <a:gdLst>
                <a:gd name="T0" fmla="*/ 0 w 7"/>
                <a:gd name="T1" fmla="*/ 0 h 3"/>
                <a:gd name="T2" fmla="*/ 1 w 7"/>
                <a:gd name="T3" fmla="*/ 0 h 3"/>
                <a:gd name="T4" fmla="*/ 1 w 7"/>
                <a:gd name="T5" fmla="*/ 1 h 3"/>
                <a:gd name="T6" fmla="*/ 4 w 7"/>
                <a:gd name="T7" fmla="*/ 1 h 3"/>
                <a:gd name="T8" fmla="*/ 5 w 7"/>
                <a:gd name="T9" fmla="*/ 2 h 3"/>
                <a:gd name="T10" fmla="*/ 6 w 7"/>
                <a:gd name="T11" fmla="*/ 2 h 3"/>
                <a:gd name="T12" fmla="*/ 6 w 7"/>
                <a:gd name="T13" fmla="*/ 3 h 3"/>
                <a:gd name="T14" fmla="*/ 7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0"/>
                  </a:moveTo>
                  <a:lnTo>
                    <a:pt x="1" y="0"/>
                  </a:lnTo>
                  <a:lnTo>
                    <a:pt x="1" y="1"/>
                  </a:lnTo>
                  <a:lnTo>
                    <a:pt x="4" y="1"/>
                  </a:lnTo>
                  <a:lnTo>
                    <a:pt x="5" y="2"/>
                  </a:lnTo>
                  <a:lnTo>
                    <a:pt x="6" y="2"/>
                  </a:lnTo>
                  <a:lnTo>
                    <a:pt x="6" y="3"/>
                  </a:lnTo>
                  <a:lnTo>
                    <a:pt x="7"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5" name="Freeform 717">
              <a:extLst>
                <a:ext uri="{FF2B5EF4-FFF2-40B4-BE49-F238E27FC236}">
                  <a16:creationId xmlns:a16="http://schemas.microsoft.com/office/drawing/2014/main" id="{215EAC48-D522-4688-B241-461DE1E12C14}"/>
                </a:ext>
              </a:extLst>
            </p:cNvPr>
            <p:cNvSpPr>
              <a:spLocks/>
            </p:cNvSpPr>
            <p:nvPr/>
          </p:nvSpPr>
          <p:spPr bwMode="auto">
            <a:xfrm>
              <a:off x="1184" y="563"/>
              <a:ext cx="7" cy="2"/>
            </a:xfrm>
            <a:custGeom>
              <a:avLst/>
              <a:gdLst>
                <a:gd name="T0" fmla="*/ 0 w 3"/>
                <a:gd name="T1" fmla="*/ 0 h 1"/>
                <a:gd name="T2" fmla="*/ 1 w 3"/>
                <a:gd name="T3" fmla="*/ 1 h 1"/>
                <a:gd name="T4" fmla="*/ 3 w 3"/>
                <a:gd name="T5" fmla="*/ 1 h 1"/>
              </a:gdLst>
              <a:ahLst/>
              <a:cxnLst>
                <a:cxn ang="0">
                  <a:pos x="T0" y="T1"/>
                </a:cxn>
                <a:cxn ang="0">
                  <a:pos x="T2" y="T3"/>
                </a:cxn>
                <a:cxn ang="0">
                  <a:pos x="T4" y="T5"/>
                </a:cxn>
              </a:cxnLst>
              <a:rect l="0" t="0" r="r" b="b"/>
              <a:pathLst>
                <a:path w="3" h="1">
                  <a:moveTo>
                    <a:pt x="0" y="0"/>
                  </a:move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6" name="Freeform 718">
              <a:extLst>
                <a:ext uri="{FF2B5EF4-FFF2-40B4-BE49-F238E27FC236}">
                  <a16:creationId xmlns:a16="http://schemas.microsoft.com/office/drawing/2014/main" id="{CC2A925A-F541-45E8-A713-87BC68AFDCF6}"/>
                </a:ext>
              </a:extLst>
            </p:cNvPr>
            <p:cNvSpPr>
              <a:spLocks/>
            </p:cNvSpPr>
            <p:nvPr/>
          </p:nvSpPr>
          <p:spPr bwMode="auto">
            <a:xfrm>
              <a:off x="1159" y="622"/>
              <a:ext cx="14" cy="5"/>
            </a:xfrm>
            <a:custGeom>
              <a:avLst/>
              <a:gdLst>
                <a:gd name="T0" fmla="*/ 0 w 6"/>
                <a:gd name="T1" fmla="*/ 0 h 2"/>
                <a:gd name="T2" fmla="*/ 1 w 6"/>
                <a:gd name="T3" fmla="*/ 0 h 2"/>
                <a:gd name="T4" fmla="*/ 2 w 6"/>
                <a:gd name="T5" fmla="*/ 1 h 2"/>
                <a:gd name="T6" fmla="*/ 3 w 6"/>
                <a:gd name="T7" fmla="*/ 1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0" y="0"/>
                  </a:moveTo>
                  <a:lnTo>
                    <a:pt x="1" y="0"/>
                  </a:lnTo>
                  <a:lnTo>
                    <a:pt x="2" y="1"/>
                  </a:lnTo>
                  <a:lnTo>
                    <a:pt x="3" y="1"/>
                  </a:lnTo>
                  <a:lnTo>
                    <a:pt x="4" y="2"/>
                  </a:lnTo>
                  <a:lnTo>
                    <a:pt x="6"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7" name="Freeform 719">
              <a:extLst>
                <a:ext uri="{FF2B5EF4-FFF2-40B4-BE49-F238E27FC236}">
                  <a16:creationId xmlns:a16="http://schemas.microsoft.com/office/drawing/2014/main" id="{CAA4091D-10D8-4887-B2A9-F5A04F96AB1E}"/>
                </a:ext>
              </a:extLst>
            </p:cNvPr>
            <p:cNvSpPr>
              <a:spLocks/>
            </p:cNvSpPr>
            <p:nvPr/>
          </p:nvSpPr>
          <p:spPr bwMode="auto">
            <a:xfrm>
              <a:off x="1148" y="652"/>
              <a:ext cx="7"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8" name="Freeform 720">
              <a:extLst>
                <a:ext uri="{FF2B5EF4-FFF2-40B4-BE49-F238E27FC236}">
                  <a16:creationId xmlns:a16="http://schemas.microsoft.com/office/drawing/2014/main" id="{413E0F88-E9F3-4418-8294-40D7DCAB7001}"/>
                </a:ext>
              </a:extLst>
            </p:cNvPr>
            <p:cNvSpPr>
              <a:spLocks/>
            </p:cNvSpPr>
            <p:nvPr/>
          </p:nvSpPr>
          <p:spPr bwMode="auto">
            <a:xfrm flipH="1">
              <a:off x="1191" y="540"/>
              <a:ext cx="7" cy="3"/>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69" name="Freeform 721">
              <a:extLst>
                <a:ext uri="{FF2B5EF4-FFF2-40B4-BE49-F238E27FC236}">
                  <a16:creationId xmlns:a16="http://schemas.microsoft.com/office/drawing/2014/main" id="{A499C5EF-B0FB-424C-8FF1-44E4263FAF14}"/>
                </a:ext>
              </a:extLst>
            </p:cNvPr>
            <p:cNvSpPr>
              <a:spLocks/>
            </p:cNvSpPr>
            <p:nvPr/>
          </p:nvSpPr>
          <p:spPr bwMode="auto">
            <a:xfrm>
              <a:off x="1166" y="606"/>
              <a:ext cx="7" cy="5"/>
            </a:xfrm>
            <a:custGeom>
              <a:avLst/>
              <a:gdLst>
                <a:gd name="T0" fmla="*/ 0 w 3"/>
                <a:gd name="T1" fmla="*/ 0 h 2"/>
                <a:gd name="T2" fmla="*/ 0 w 3"/>
                <a:gd name="T3" fmla="*/ 1 h 2"/>
                <a:gd name="T4" fmla="*/ 2 w 3"/>
                <a:gd name="T5" fmla="*/ 1 h 2"/>
                <a:gd name="T6" fmla="*/ 3 w 3"/>
                <a:gd name="T7" fmla="*/ 2 h 2"/>
              </a:gdLst>
              <a:ahLst/>
              <a:cxnLst>
                <a:cxn ang="0">
                  <a:pos x="T0" y="T1"/>
                </a:cxn>
                <a:cxn ang="0">
                  <a:pos x="T2" y="T3"/>
                </a:cxn>
                <a:cxn ang="0">
                  <a:pos x="T4" y="T5"/>
                </a:cxn>
                <a:cxn ang="0">
                  <a:pos x="T6" y="T7"/>
                </a:cxn>
              </a:cxnLst>
              <a:rect l="0" t="0" r="r" b="b"/>
              <a:pathLst>
                <a:path w="3" h="2">
                  <a:moveTo>
                    <a:pt x="0" y="0"/>
                  </a:moveTo>
                  <a:lnTo>
                    <a:pt x="0" y="1"/>
                  </a:lnTo>
                  <a:lnTo>
                    <a:pt x="2" y="1"/>
                  </a:lnTo>
                  <a:lnTo>
                    <a:pt x="3"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0" name="Freeform 722">
              <a:extLst>
                <a:ext uri="{FF2B5EF4-FFF2-40B4-BE49-F238E27FC236}">
                  <a16:creationId xmlns:a16="http://schemas.microsoft.com/office/drawing/2014/main" id="{5576F176-CCF6-44F1-BFC8-A7EF56D032DC}"/>
                </a:ext>
              </a:extLst>
            </p:cNvPr>
            <p:cNvSpPr>
              <a:spLocks/>
            </p:cNvSpPr>
            <p:nvPr/>
          </p:nvSpPr>
          <p:spPr bwMode="auto">
            <a:xfrm>
              <a:off x="1150" y="645"/>
              <a:ext cx="7" cy="2"/>
            </a:xfrm>
            <a:custGeom>
              <a:avLst/>
              <a:gdLst>
                <a:gd name="T0" fmla="*/ 0 w 3"/>
                <a:gd name="T1" fmla="*/ 0 h 1"/>
                <a:gd name="T2" fmla="*/ 2 w 3"/>
                <a:gd name="T3" fmla="*/ 0 h 1"/>
                <a:gd name="T4" fmla="*/ 2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2" y="0"/>
                  </a:lnTo>
                  <a:lnTo>
                    <a:pt x="2"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1" name="Freeform 723">
              <a:extLst>
                <a:ext uri="{FF2B5EF4-FFF2-40B4-BE49-F238E27FC236}">
                  <a16:creationId xmlns:a16="http://schemas.microsoft.com/office/drawing/2014/main" id="{6016A13A-CEAD-4498-848E-CB09110C72E7}"/>
                </a:ext>
              </a:extLst>
            </p:cNvPr>
            <p:cNvSpPr>
              <a:spLocks/>
            </p:cNvSpPr>
            <p:nvPr/>
          </p:nvSpPr>
          <p:spPr bwMode="auto">
            <a:xfrm>
              <a:off x="1132" y="688"/>
              <a:ext cx="7"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2" name="Freeform 724">
              <a:extLst>
                <a:ext uri="{FF2B5EF4-FFF2-40B4-BE49-F238E27FC236}">
                  <a16:creationId xmlns:a16="http://schemas.microsoft.com/office/drawing/2014/main" id="{935710F0-9084-4184-B151-5AB5DA02CEF9}"/>
                </a:ext>
              </a:extLst>
            </p:cNvPr>
            <p:cNvSpPr>
              <a:spLocks/>
            </p:cNvSpPr>
            <p:nvPr/>
          </p:nvSpPr>
          <p:spPr bwMode="auto">
            <a:xfrm>
              <a:off x="1241" y="395"/>
              <a:ext cx="77" cy="32"/>
            </a:xfrm>
            <a:custGeom>
              <a:avLst/>
              <a:gdLst>
                <a:gd name="T0" fmla="*/ 16 w 34"/>
                <a:gd name="T1" fmla="*/ 10 h 14"/>
                <a:gd name="T2" fmla="*/ 20 w 34"/>
                <a:gd name="T3" fmla="*/ 11 h 14"/>
                <a:gd name="T4" fmla="*/ 26 w 34"/>
                <a:gd name="T5" fmla="*/ 13 h 14"/>
                <a:gd name="T6" fmla="*/ 29 w 34"/>
                <a:gd name="T7" fmla="*/ 14 h 14"/>
                <a:gd name="T8" fmla="*/ 34 w 34"/>
                <a:gd name="T9" fmla="*/ 14 h 14"/>
                <a:gd name="T10" fmla="*/ 34 w 34"/>
                <a:gd name="T11" fmla="*/ 13 h 14"/>
                <a:gd name="T12" fmla="*/ 32 w 34"/>
                <a:gd name="T13" fmla="*/ 11 h 14"/>
                <a:gd name="T14" fmla="*/ 28 w 34"/>
                <a:gd name="T15" fmla="*/ 9 h 14"/>
                <a:gd name="T16" fmla="*/ 25 w 34"/>
                <a:gd name="T17" fmla="*/ 7 h 14"/>
                <a:gd name="T18" fmla="*/ 22 w 34"/>
                <a:gd name="T19" fmla="*/ 6 h 14"/>
                <a:gd name="T20" fmla="*/ 18 w 34"/>
                <a:gd name="T21" fmla="*/ 4 h 14"/>
                <a:gd name="T22" fmla="*/ 12 w 34"/>
                <a:gd name="T23" fmla="*/ 2 h 14"/>
                <a:gd name="T24" fmla="*/ 6 w 34"/>
                <a:gd name="T25" fmla="*/ 0 h 14"/>
                <a:gd name="T26" fmla="*/ 0 w 34"/>
                <a:gd name="T27" fmla="*/ 0 h 14"/>
                <a:gd name="T28" fmla="*/ 0 w 34"/>
                <a:gd name="T29" fmla="*/ 1 h 14"/>
                <a:gd name="T30" fmla="*/ 1 w 34"/>
                <a:gd name="T31" fmla="*/ 2 h 14"/>
                <a:gd name="T32" fmla="*/ 5 w 34"/>
                <a:gd name="T33" fmla="*/ 4 h 14"/>
                <a:gd name="T34" fmla="*/ 7 w 34"/>
                <a:gd name="T35" fmla="*/ 5 h 14"/>
                <a:gd name="T36" fmla="*/ 10 w 34"/>
                <a:gd name="T37" fmla="*/ 7 h 14"/>
                <a:gd name="T38" fmla="*/ 13 w 34"/>
                <a:gd name="T39" fmla="*/ 8 h 14"/>
                <a:gd name="T40" fmla="*/ 16 w 34"/>
                <a:gd name="T4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14">
                  <a:moveTo>
                    <a:pt x="16" y="10"/>
                  </a:moveTo>
                  <a:lnTo>
                    <a:pt x="20" y="11"/>
                  </a:lnTo>
                  <a:lnTo>
                    <a:pt x="26" y="13"/>
                  </a:lnTo>
                  <a:lnTo>
                    <a:pt x="29" y="14"/>
                  </a:lnTo>
                  <a:lnTo>
                    <a:pt x="34" y="14"/>
                  </a:lnTo>
                  <a:lnTo>
                    <a:pt x="34" y="13"/>
                  </a:lnTo>
                  <a:lnTo>
                    <a:pt x="32" y="11"/>
                  </a:lnTo>
                  <a:lnTo>
                    <a:pt x="28" y="9"/>
                  </a:lnTo>
                  <a:lnTo>
                    <a:pt x="25" y="7"/>
                  </a:lnTo>
                  <a:lnTo>
                    <a:pt x="22" y="6"/>
                  </a:lnTo>
                  <a:lnTo>
                    <a:pt x="18" y="4"/>
                  </a:lnTo>
                  <a:lnTo>
                    <a:pt x="12" y="2"/>
                  </a:lnTo>
                  <a:lnTo>
                    <a:pt x="6" y="0"/>
                  </a:lnTo>
                  <a:lnTo>
                    <a:pt x="0" y="0"/>
                  </a:lnTo>
                  <a:lnTo>
                    <a:pt x="0" y="1"/>
                  </a:lnTo>
                  <a:lnTo>
                    <a:pt x="1" y="2"/>
                  </a:lnTo>
                  <a:lnTo>
                    <a:pt x="5" y="4"/>
                  </a:lnTo>
                  <a:lnTo>
                    <a:pt x="7" y="5"/>
                  </a:lnTo>
                  <a:lnTo>
                    <a:pt x="10" y="7"/>
                  </a:lnTo>
                  <a:lnTo>
                    <a:pt x="13" y="8"/>
                  </a:lnTo>
                  <a:lnTo>
                    <a:pt x="16" y="1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3" name="Freeform 725">
              <a:extLst>
                <a:ext uri="{FF2B5EF4-FFF2-40B4-BE49-F238E27FC236}">
                  <a16:creationId xmlns:a16="http://schemas.microsoft.com/office/drawing/2014/main" id="{991FF9B2-B813-4FAB-9140-507B4440C0A2}"/>
                </a:ext>
              </a:extLst>
            </p:cNvPr>
            <p:cNvSpPr>
              <a:spLocks/>
            </p:cNvSpPr>
            <p:nvPr/>
          </p:nvSpPr>
          <p:spPr bwMode="auto">
            <a:xfrm>
              <a:off x="1196" y="534"/>
              <a:ext cx="6" cy="2"/>
            </a:xfrm>
            <a:custGeom>
              <a:avLst/>
              <a:gdLst>
                <a:gd name="T0" fmla="*/ 0 w 3"/>
                <a:gd name="T1" fmla="*/ 0 h 1"/>
                <a:gd name="T2" fmla="*/ 1 w 3"/>
                <a:gd name="T3" fmla="*/ 0 h 1"/>
                <a:gd name="T4" fmla="*/ 1 w 3"/>
                <a:gd name="T5" fmla="*/ 1 h 1"/>
                <a:gd name="T6" fmla="*/ 3 w 3"/>
                <a:gd name="T7" fmla="*/ 1 h 1"/>
              </a:gdLst>
              <a:ahLst/>
              <a:cxnLst>
                <a:cxn ang="0">
                  <a:pos x="T0" y="T1"/>
                </a:cxn>
                <a:cxn ang="0">
                  <a:pos x="T2" y="T3"/>
                </a:cxn>
                <a:cxn ang="0">
                  <a:pos x="T4" y="T5"/>
                </a:cxn>
                <a:cxn ang="0">
                  <a:pos x="T6" y="T7"/>
                </a:cxn>
              </a:cxnLst>
              <a:rect l="0" t="0" r="r" b="b"/>
              <a:pathLst>
                <a:path w="3" h="1">
                  <a:moveTo>
                    <a:pt x="0" y="0"/>
                  </a:moveTo>
                  <a:lnTo>
                    <a:pt x="1" y="0"/>
                  </a:lnTo>
                  <a:lnTo>
                    <a:pt x="1" y="1"/>
                  </a:lnTo>
                  <a:lnTo>
                    <a:pt x="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4" name="Freeform 726">
              <a:extLst>
                <a:ext uri="{FF2B5EF4-FFF2-40B4-BE49-F238E27FC236}">
                  <a16:creationId xmlns:a16="http://schemas.microsoft.com/office/drawing/2014/main" id="{205B48BC-8216-418B-89C7-FCD7465418E5}"/>
                </a:ext>
              </a:extLst>
            </p:cNvPr>
            <p:cNvSpPr>
              <a:spLocks/>
            </p:cNvSpPr>
            <p:nvPr/>
          </p:nvSpPr>
          <p:spPr bwMode="auto">
            <a:xfrm>
              <a:off x="1134" y="740"/>
              <a:ext cx="25" cy="11"/>
            </a:xfrm>
            <a:custGeom>
              <a:avLst/>
              <a:gdLst>
                <a:gd name="T0" fmla="*/ 5 w 11"/>
                <a:gd name="T1" fmla="*/ 3 h 5"/>
                <a:gd name="T2" fmla="*/ 6 w 11"/>
                <a:gd name="T3" fmla="*/ 4 h 5"/>
                <a:gd name="T4" fmla="*/ 8 w 11"/>
                <a:gd name="T5" fmla="*/ 4 h 5"/>
                <a:gd name="T6" fmla="*/ 8 w 11"/>
                <a:gd name="T7" fmla="*/ 5 h 5"/>
                <a:gd name="T8" fmla="*/ 11 w 11"/>
                <a:gd name="T9" fmla="*/ 5 h 5"/>
                <a:gd name="T10" fmla="*/ 11 w 11"/>
                <a:gd name="T11" fmla="*/ 4 h 5"/>
                <a:gd name="T12" fmla="*/ 10 w 11"/>
                <a:gd name="T13" fmla="*/ 4 h 5"/>
                <a:gd name="T14" fmla="*/ 9 w 11"/>
                <a:gd name="T15" fmla="*/ 3 h 5"/>
                <a:gd name="T16" fmla="*/ 8 w 11"/>
                <a:gd name="T17" fmla="*/ 3 h 5"/>
                <a:gd name="T18" fmla="*/ 7 w 11"/>
                <a:gd name="T19" fmla="*/ 2 h 5"/>
                <a:gd name="T20" fmla="*/ 6 w 11"/>
                <a:gd name="T21" fmla="*/ 2 h 5"/>
                <a:gd name="T22" fmla="*/ 5 w 11"/>
                <a:gd name="T23" fmla="*/ 1 h 5"/>
                <a:gd name="T24" fmla="*/ 3 w 11"/>
                <a:gd name="T25" fmla="*/ 1 h 5"/>
                <a:gd name="T26" fmla="*/ 2 w 11"/>
                <a:gd name="T27" fmla="*/ 0 h 5"/>
                <a:gd name="T28" fmla="*/ 0 w 11"/>
                <a:gd name="T29" fmla="*/ 0 h 5"/>
                <a:gd name="T30" fmla="*/ 0 w 11"/>
                <a:gd name="T31" fmla="*/ 1 h 5"/>
                <a:gd name="T32" fmla="*/ 1 w 11"/>
                <a:gd name="T33" fmla="*/ 1 h 5"/>
                <a:gd name="T34" fmla="*/ 2 w 11"/>
                <a:gd name="T35" fmla="*/ 2 h 5"/>
                <a:gd name="T36" fmla="*/ 3 w 11"/>
                <a:gd name="T37" fmla="*/ 2 h 5"/>
                <a:gd name="T38" fmla="*/ 4 w 11"/>
                <a:gd name="T39" fmla="*/ 3 h 5"/>
                <a:gd name="T40" fmla="*/ 5 w 11"/>
                <a:gd name="T4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5">
                  <a:moveTo>
                    <a:pt x="5" y="3"/>
                  </a:moveTo>
                  <a:lnTo>
                    <a:pt x="6" y="4"/>
                  </a:lnTo>
                  <a:lnTo>
                    <a:pt x="8" y="4"/>
                  </a:lnTo>
                  <a:lnTo>
                    <a:pt x="8" y="5"/>
                  </a:lnTo>
                  <a:lnTo>
                    <a:pt x="11" y="5"/>
                  </a:lnTo>
                  <a:lnTo>
                    <a:pt x="11" y="4"/>
                  </a:lnTo>
                  <a:lnTo>
                    <a:pt x="10" y="4"/>
                  </a:lnTo>
                  <a:lnTo>
                    <a:pt x="9" y="3"/>
                  </a:lnTo>
                  <a:lnTo>
                    <a:pt x="8" y="3"/>
                  </a:lnTo>
                  <a:lnTo>
                    <a:pt x="7" y="2"/>
                  </a:lnTo>
                  <a:lnTo>
                    <a:pt x="6" y="2"/>
                  </a:lnTo>
                  <a:lnTo>
                    <a:pt x="5" y="1"/>
                  </a:lnTo>
                  <a:lnTo>
                    <a:pt x="3" y="1"/>
                  </a:lnTo>
                  <a:lnTo>
                    <a:pt x="2" y="0"/>
                  </a:lnTo>
                  <a:lnTo>
                    <a:pt x="0" y="0"/>
                  </a:lnTo>
                  <a:lnTo>
                    <a:pt x="0" y="1"/>
                  </a:lnTo>
                  <a:lnTo>
                    <a:pt x="1" y="1"/>
                  </a:lnTo>
                  <a:lnTo>
                    <a:pt x="2" y="2"/>
                  </a:lnTo>
                  <a:lnTo>
                    <a:pt x="3" y="2"/>
                  </a:lnTo>
                  <a:lnTo>
                    <a:pt x="4" y="3"/>
                  </a:lnTo>
                  <a:lnTo>
                    <a:pt x="5"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5" name="Freeform 727">
              <a:extLst>
                <a:ext uri="{FF2B5EF4-FFF2-40B4-BE49-F238E27FC236}">
                  <a16:creationId xmlns:a16="http://schemas.microsoft.com/office/drawing/2014/main" id="{4C873436-4688-406E-AE2F-370A4BD9FE80}"/>
                </a:ext>
              </a:extLst>
            </p:cNvPr>
            <p:cNvSpPr>
              <a:spLocks/>
            </p:cNvSpPr>
            <p:nvPr/>
          </p:nvSpPr>
          <p:spPr bwMode="auto">
            <a:xfrm>
              <a:off x="1130" y="765"/>
              <a:ext cx="18" cy="9"/>
            </a:xfrm>
            <a:custGeom>
              <a:avLst/>
              <a:gdLst>
                <a:gd name="T0" fmla="*/ 0 w 8"/>
                <a:gd name="T1" fmla="*/ 0 h 4"/>
                <a:gd name="T2" fmla="*/ 0 w 8"/>
                <a:gd name="T3" fmla="*/ 1 h 4"/>
                <a:gd name="T4" fmla="*/ 1 w 8"/>
                <a:gd name="T5" fmla="*/ 1 h 4"/>
                <a:gd name="T6" fmla="*/ 2 w 8"/>
                <a:gd name="T7" fmla="*/ 2 h 4"/>
                <a:gd name="T8" fmla="*/ 3 w 8"/>
                <a:gd name="T9" fmla="*/ 2 h 4"/>
                <a:gd name="T10" fmla="*/ 4 w 8"/>
                <a:gd name="T11" fmla="*/ 3 h 4"/>
                <a:gd name="T12" fmla="*/ 7 w 8"/>
                <a:gd name="T13" fmla="*/ 3 h 4"/>
                <a:gd name="T14" fmla="*/ 7 w 8"/>
                <a:gd name="T15" fmla="*/ 4 h 4"/>
                <a:gd name="T16" fmla="*/ 8 w 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0" y="0"/>
                  </a:moveTo>
                  <a:lnTo>
                    <a:pt x="0" y="1"/>
                  </a:lnTo>
                  <a:lnTo>
                    <a:pt x="1" y="1"/>
                  </a:lnTo>
                  <a:lnTo>
                    <a:pt x="2" y="2"/>
                  </a:lnTo>
                  <a:lnTo>
                    <a:pt x="3" y="2"/>
                  </a:lnTo>
                  <a:lnTo>
                    <a:pt x="4" y="3"/>
                  </a:lnTo>
                  <a:lnTo>
                    <a:pt x="7" y="3"/>
                  </a:lnTo>
                  <a:lnTo>
                    <a:pt x="7" y="4"/>
                  </a:lnTo>
                  <a:lnTo>
                    <a:pt x="8"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6" name="Freeform 728">
              <a:extLst>
                <a:ext uri="{FF2B5EF4-FFF2-40B4-BE49-F238E27FC236}">
                  <a16:creationId xmlns:a16="http://schemas.microsoft.com/office/drawing/2014/main" id="{A3846924-4B54-487C-9E6F-F8D3D2571E94}"/>
                </a:ext>
              </a:extLst>
            </p:cNvPr>
            <p:cNvSpPr>
              <a:spLocks/>
            </p:cNvSpPr>
            <p:nvPr/>
          </p:nvSpPr>
          <p:spPr bwMode="auto">
            <a:xfrm>
              <a:off x="1116" y="742"/>
              <a:ext cx="41" cy="68"/>
            </a:xfrm>
            <a:custGeom>
              <a:avLst/>
              <a:gdLst>
                <a:gd name="T0" fmla="*/ 9 w 18"/>
                <a:gd name="T1" fmla="*/ 0 h 30"/>
                <a:gd name="T2" fmla="*/ 9 w 18"/>
                <a:gd name="T3" fmla="*/ 1 h 30"/>
                <a:gd name="T4" fmla="*/ 7 w 18"/>
                <a:gd name="T5" fmla="*/ 7 h 30"/>
                <a:gd name="T6" fmla="*/ 5 w 18"/>
                <a:gd name="T7" fmla="*/ 11 h 30"/>
                <a:gd name="T8" fmla="*/ 4 w 18"/>
                <a:gd name="T9" fmla="*/ 15 h 30"/>
                <a:gd name="T10" fmla="*/ 2 w 18"/>
                <a:gd name="T11" fmla="*/ 20 h 30"/>
                <a:gd name="T12" fmla="*/ 0 w 18"/>
                <a:gd name="T13" fmla="*/ 26 h 30"/>
                <a:gd name="T14" fmla="*/ 0 w 18"/>
                <a:gd name="T15" fmla="*/ 28 h 30"/>
                <a:gd name="T16" fmla="*/ 2 w 18"/>
                <a:gd name="T17" fmla="*/ 30 h 30"/>
                <a:gd name="T18" fmla="*/ 4 w 18"/>
                <a:gd name="T19" fmla="*/ 30 h 30"/>
                <a:gd name="T20" fmla="*/ 6 w 18"/>
                <a:gd name="T21" fmla="*/ 28 h 30"/>
                <a:gd name="T22" fmla="*/ 7 w 18"/>
                <a:gd name="T23" fmla="*/ 25 h 30"/>
                <a:gd name="T24" fmla="*/ 11 w 18"/>
                <a:gd name="T25" fmla="*/ 17 h 30"/>
                <a:gd name="T26" fmla="*/ 13 w 18"/>
                <a:gd name="T27" fmla="*/ 13 h 30"/>
                <a:gd name="T28" fmla="*/ 15 w 18"/>
                <a:gd name="T29" fmla="*/ 10 h 30"/>
                <a:gd name="T30" fmla="*/ 17 w 18"/>
                <a:gd name="T31" fmla="*/ 4 h 30"/>
                <a:gd name="T32" fmla="*/ 18 w 18"/>
                <a:gd name="T3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30">
                  <a:moveTo>
                    <a:pt x="9" y="0"/>
                  </a:moveTo>
                  <a:lnTo>
                    <a:pt x="9" y="1"/>
                  </a:lnTo>
                  <a:lnTo>
                    <a:pt x="7" y="7"/>
                  </a:lnTo>
                  <a:lnTo>
                    <a:pt x="5" y="11"/>
                  </a:lnTo>
                  <a:lnTo>
                    <a:pt x="4" y="15"/>
                  </a:lnTo>
                  <a:lnTo>
                    <a:pt x="2" y="20"/>
                  </a:lnTo>
                  <a:lnTo>
                    <a:pt x="0" y="26"/>
                  </a:lnTo>
                  <a:lnTo>
                    <a:pt x="0" y="28"/>
                  </a:lnTo>
                  <a:lnTo>
                    <a:pt x="2" y="30"/>
                  </a:lnTo>
                  <a:lnTo>
                    <a:pt x="4" y="30"/>
                  </a:lnTo>
                  <a:lnTo>
                    <a:pt x="6" y="28"/>
                  </a:lnTo>
                  <a:lnTo>
                    <a:pt x="7" y="25"/>
                  </a:lnTo>
                  <a:lnTo>
                    <a:pt x="11" y="17"/>
                  </a:lnTo>
                  <a:lnTo>
                    <a:pt x="13" y="13"/>
                  </a:lnTo>
                  <a:lnTo>
                    <a:pt x="15" y="10"/>
                  </a:lnTo>
                  <a:lnTo>
                    <a:pt x="17" y="4"/>
                  </a:lnTo>
                  <a:lnTo>
                    <a:pt x="18" y="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7" name="Freeform 729">
              <a:extLst>
                <a:ext uri="{FF2B5EF4-FFF2-40B4-BE49-F238E27FC236}">
                  <a16:creationId xmlns:a16="http://schemas.microsoft.com/office/drawing/2014/main" id="{7E4CFF9D-51CC-4F10-9432-4B7653F897A6}"/>
                </a:ext>
              </a:extLst>
            </p:cNvPr>
            <p:cNvSpPr>
              <a:spLocks/>
            </p:cNvSpPr>
            <p:nvPr/>
          </p:nvSpPr>
          <p:spPr bwMode="auto">
            <a:xfrm>
              <a:off x="1118" y="769"/>
              <a:ext cx="16" cy="39"/>
            </a:xfrm>
            <a:custGeom>
              <a:avLst/>
              <a:gdLst>
                <a:gd name="T0" fmla="*/ 7 w 7"/>
                <a:gd name="T1" fmla="*/ 0 h 17"/>
                <a:gd name="T2" fmla="*/ 6 w 7"/>
                <a:gd name="T3" fmla="*/ 0 h 17"/>
                <a:gd name="T4" fmla="*/ 6 w 7"/>
                <a:gd name="T5" fmla="*/ 2 h 17"/>
                <a:gd name="T6" fmla="*/ 4 w 7"/>
                <a:gd name="T7" fmla="*/ 5 h 17"/>
                <a:gd name="T8" fmla="*/ 3 w 7"/>
                <a:gd name="T9" fmla="*/ 9 h 17"/>
                <a:gd name="T10" fmla="*/ 1 w 7"/>
                <a:gd name="T11" fmla="*/ 15 h 17"/>
                <a:gd name="T12" fmla="*/ 0 w 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7" y="0"/>
                  </a:moveTo>
                  <a:lnTo>
                    <a:pt x="6" y="0"/>
                  </a:lnTo>
                  <a:lnTo>
                    <a:pt x="6" y="2"/>
                  </a:lnTo>
                  <a:lnTo>
                    <a:pt x="4" y="5"/>
                  </a:lnTo>
                  <a:lnTo>
                    <a:pt x="3" y="9"/>
                  </a:lnTo>
                  <a:lnTo>
                    <a:pt x="1" y="15"/>
                  </a:lnTo>
                  <a:lnTo>
                    <a:pt x="0" y="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8" name="Freeform 730">
              <a:extLst>
                <a:ext uri="{FF2B5EF4-FFF2-40B4-BE49-F238E27FC236}">
                  <a16:creationId xmlns:a16="http://schemas.microsoft.com/office/drawing/2014/main" id="{8AF8887F-A7D8-4D40-9708-5F79BD95BE9D}"/>
                </a:ext>
              </a:extLst>
            </p:cNvPr>
            <p:cNvSpPr>
              <a:spLocks/>
            </p:cNvSpPr>
            <p:nvPr/>
          </p:nvSpPr>
          <p:spPr bwMode="auto">
            <a:xfrm>
              <a:off x="1123" y="772"/>
              <a:ext cx="18" cy="38"/>
            </a:xfrm>
            <a:custGeom>
              <a:avLst/>
              <a:gdLst>
                <a:gd name="T0" fmla="*/ 8 w 8"/>
                <a:gd name="T1" fmla="*/ 0 h 17"/>
                <a:gd name="T2" fmla="*/ 7 w 8"/>
                <a:gd name="T3" fmla="*/ 1 h 17"/>
                <a:gd name="T4" fmla="*/ 5 w 8"/>
                <a:gd name="T5" fmla="*/ 5 h 17"/>
                <a:gd name="T6" fmla="*/ 4 w 8"/>
                <a:gd name="T7" fmla="*/ 9 h 17"/>
                <a:gd name="T8" fmla="*/ 3 w 8"/>
                <a:gd name="T9" fmla="*/ 12 h 17"/>
                <a:gd name="T10" fmla="*/ 1 w 8"/>
                <a:gd name="T11" fmla="*/ 15 h 17"/>
                <a:gd name="T12" fmla="*/ 0 w 8"/>
                <a:gd name="T13" fmla="*/ 16 h 17"/>
                <a:gd name="T14" fmla="*/ 0 w 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8" y="0"/>
                  </a:moveTo>
                  <a:lnTo>
                    <a:pt x="7" y="1"/>
                  </a:lnTo>
                  <a:lnTo>
                    <a:pt x="5" y="5"/>
                  </a:lnTo>
                  <a:lnTo>
                    <a:pt x="4" y="9"/>
                  </a:lnTo>
                  <a:lnTo>
                    <a:pt x="3" y="12"/>
                  </a:lnTo>
                  <a:lnTo>
                    <a:pt x="1" y="15"/>
                  </a:lnTo>
                  <a:lnTo>
                    <a:pt x="0" y="16"/>
                  </a:lnTo>
                  <a:lnTo>
                    <a:pt x="0" y="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79" name="Freeform 731">
              <a:extLst>
                <a:ext uri="{FF2B5EF4-FFF2-40B4-BE49-F238E27FC236}">
                  <a16:creationId xmlns:a16="http://schemas.microsoft.com/office/drawing/2014/main" id="{F3421B17-9567-48CC-9D5B-71CE025DBEB5}"/>
                </a:ext>
              </a:extLst>
            </p:cNvPr>
            <p:cNvSpPr>
              <a:spLocks/>
            </p:cNvSpPr>
            <p:nvPr/>
          </p:nvSpPr>
          <p:spPr bwMode="auto">
            <a:xfrm>
              <a:off x="1068" y="810"/>
              <a:ext cx="55" cy="123"/>
            </a:xfrm>
            <a:custGeom>
              <a:avLst/>
              <a:gdLst>
                <a:gd name="T0" fmla="*/ 22 w 24"/>
                <a:gd name="T1" fmla="*/ 0 h 54"/>
                <a:gd name="T2" fmla="*/ 21 w 24"/>
                <a:gd name="T3" fmla="*/ 2 h 54"/>
                <a:gd name="T4" fmla="*/ 19 w 24"/>
                <a:gd name="T5" fmla="*/ 8 h 54"/>
                <a:gd name="T6" fmla="*/ 15 w 24"/>
                <a:gd name="T7" fmla="*/ 17 h 54"/>
                <a:gd name="T8" fmla="*/ 7 w 24"/>
                <a:gd name="T9" fmla="*/ 37 h 54"/>
                <a:gd name="T10" fmla="*/ 4 w 24"/>
                <a:gd name="T11" fmla="*/ 45 h 54"/>
                <a:gd name="T12" fmla="*/ 1 w 24"/>
                <a:gd name="T13" fmla="*/ 51 h 54"/>
                <a:gd name="T14" fmla="*/ 0 w 24"/>
                <a:gd name="T15" fmla="*/ 54 h 54"/>
                <a:gd name="T16" fmla="*/ 0 w 24"/>
                <a:gd name="T17" fmla="*/ 53 h 54"/>
                <a:gd name="T18" fmla="*/ 1 w 24"/>
                <a:gd name="T19" fmla="*/ 53 h 54"/>
                <a:gd name="T20" fmla="*/ 3 w 24"/>
                <a:gd name="T21" fmla="*/ 51 h 54"/>
                <a:gd name="T22" fmla="*/ 4 w 24"/>
                <a:gd name="T23" fmla="*/ 49 h 54"/>
                <a:gd name="T24" fmla="*/ 6 w 24"/>
                <a:gd name="T25" fmla="*/ 43 h 54"/>
                <a:gd name="T26" fmla="*/ 10 w 24"/>
                <a:gd name="T27" fmla="*/ 35 h 54"/>
                <a:gd name="T28" fmla="*/ 13 w 24"/>
                <a:gd name="T29" fmla="*/ 26 h 54"/>
                <a:gd name="T30" fmla="*/ 17 w 24"/>
                <a:gd name="T31" fmla="*/ 17 h 54"/>
                <a:gd name="T32" fmla="*/ 20 w 24"/>
                <a:gd name="T33" fmla="*/ 8 h 54"/>
                <a:gd name="T34" fmla="*/ 23 w 24"/>
                <a:gd name="T35" fmla="*/ 3 h 54"/>
                <a:gd name="T36" fmla="*/ 24 w 24"/>
                <a:gd name="T37"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54">
                  <a:moveTo>
                    <a:pt x="22" y="0"/>
                  </a:moveTo>
                  <a:lnTo>
                    <a:pt x="21" y="2"/>
                  </a:lnTo>
                  <a:lnTo>
                    <a:pt x="19" y="8"/>
                  </a:lnTo>
                  <a:lnTo>
                    <a:pt x="15" y="17"/>
                  </a:lnTo>
                  <a:lnTo>
                    <a:pt x="7" y="37"/>
                  </a:lnTo>
                  <a:lnTo>
                    <a:pt x="4" y="45"/>
                  </a:lnTo>
                  <a:lnTo>
                    <a:pt x="1" y="51"/>
                  </a:lnTo>
                  <a:lnTo>
                    <a:pt x="0" y="54"/>
                  </a:lnTo>
                  <a:lnTo>
                    <a:pt x="0" y="53"/>
                  </a:lnTo>
                  <a:lnTo>
                    <a:pt x="1" y="53"/>
                  </a:lnTo>
                  <a:lnTo>
                    <a:pt x="3" y="51"/>
                  </a:lnTo>
                  <a:lnTo>
                    <a:pt x="4" y="49"/>
                  </a:lnTo>
                  <a:lnTo>
                    <a:pt x="6" y="43"/>
                  </a:lnTo>
                  <a:lnTo>
                    <a:pt x="10" y="35"/>
                  </a:lnTo>
                  <a:lnTo>
                    <a:pt x="13" y="26"/>
                  </a:lnTo>
                  <a:lnTo>
                    <a:pt x="17" y="17"/>
                  </a:lnTo>
                  <a:lnTo>
                    <a:pt x="20" y="8"/>
                  </a:lnTo>
                  <a:lnTo>
                    <a:pt x="23" y="3"/>
                  </a:lnTo>
                  <a:lnTo>
                    <a:pt x="24"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9980" name="AutoShape 732">
            <a:extLst>
              <a:ext uri="{FF2B5EF4-FFF2-40B4-BE49-F238E27FC236}">
                <a16:creationId xmlns:a16="http://schemas.microsoft.com/office/drawing/2014/main" id="{737BA16C-4863-48E2-9990-505EF92AE651}"/>
              </a:ext>
            </a:extLst>
          </p:cNvPr>
          <p:cNvSpPr>
            <a:spLocks noChangeArrowheads="1"/>
          </p:cNvSpPr>
          <p:nvPr/>
        </p:nvSpPr>
        <p:spPr bwMode="auto">
          <a:xfrm>
            <a:off x="4268788" y="317500"/>
            <a:ext cx="1368425" cy="360363"/>
          </a:xfrm>
          <a:prstGeom prst="wedgeRoundRectCallout">
            <a:avLst>
              <a:gd name="adj1" fmla="val 63458"/>
              <a:gd name="adj2" fmla="val 9052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latin typeface="楷体_GB2312" pitchFamily="49" charset="-122"/>
                <a:ea typeface="楷体_GB2312" pitchFamily="49" charset="-122"/>
              </a:rPr>
              <a:t>注射器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9250"/>
                                        </p:tgtEl>
                                        <p:attrNameLst>
                                          <p:attrName>style.visibility</p:attrName>
                                        </p:attrNameLst>
                                      </p:cBhvr>
                                      <p:to>
                                        <p:strVal val="visible"/>
                                      </p:to>
                                    </p:set>
                                    <p:animEffect transition="in" filter="randombar(horizontal)">
                                      <p:cBhvr>
                                        <p:cTn id="7" dur="1000"/>
                                        <p:tgtEl>
                                          <p:spTgt spid="309250"/>
                                        </p:tgtEl>
                                      </p:cBhvr>
                                    </p:animEffect>
                                  </p:childTnLst>
                                </p:cTn>
                              </p:par>
                              <p:par>
                                <p:cTn id="8" presetID="6" presetClass="entr" presetSubtype="32" fill="hold" nodeType="withEffect">
                                  <p:stCondLst>
                                    <p:cond delay="0"/>
                                  </p:stCondLst>
                                  <p:childTnLst>
                                    <p:set>
                                      <p:cBhvr>
                                        <p:cTn id="9" dur="1" fill="hold">
                                          <p:stCondLst>
                                            <p:cond delay="0"/>
                                          </p:stCondLst>
                                        </p:cTn>
                                        <p:tgtEl>
                                          <p:spTgt spid="309252"/>
                                        </p:tgtEl>
                                        <p:attrNameLst>
                                          <p:attrName>style.visibility</p:attrName>
                                        </p:attrNameLst>
                                      </p:cBhvr>
                                      <p:to>
                                        <p:strVal val="visible"/>
                                      </p:to>
                                    </p:set>
                                    <p:animEffect transition="in" filter="circle(out)">
                                      <p:cBhvr>
                                        <p:cTn id="10" dur="1000"/>
                                        <p:tgtEl>
                                          <p:spTgt spid="309252"/>
                                        </p:tgtEl>
                                      </p:cBhvr>
                                    </p:animEffect>
                                  </p:childTnLst>
                                </p:cTn>
                              </p:par>
                            </p:childTnLst>
                          </p:cTn>
                        </p:par>
                        <p:par>
                          <p:cTn id="11" fill="hold" nodeType="afterGroup">
                            <p:stCondLst>
                              <p:cond delay="1000"/>
                            </p:stCondLst>
                            <p:childTnLst>
                              <p:par>
                                <p:cTn id="12" presetID="27" presetClass="entr" presetSubtype="0" fill="hold" grpId="0" nodeType="afterEffect">
                                  <p:stCondLst>
                                    <p:cond delay="0"/>
                                  </p:stCondLst>
                                  <p:iterate type="lt">
                                    <p:tmPct val="50000"/>
                                  </p:iterate>
                                  <p:childTnLst>
                                    <p:set>
                                      <p:cBhvr>
                                        <p:cTn id="13" dur="1" fill="hold">
                                          <p:stCondLst>
                                            <p:cond delay="0"/>
                                          </p:stCondLst>
                                        </p:cTn>
                                        <p:tgtEl>
                                          <p:spTgt spid="309251"/>
                                        </p:tgtEl>
                                        <p:attrNameLst>
                                          <p:attrName>style.visibility</p:attrName>
                                        </p:attrNameLst>
                                      </p:cBhvr>
                                      <p:to>
                                        <p:strVal val="visible"/>
                                      </p:to>
                                    </p:set>
                                    <p:anim calcmode="discrete" valueType="clr">
                                      <p:cBhvr override="childStyle">
                                        <p:cTn id="14" dur="300"/>
                                        <p:tgtEl>
                                          <p:spTgt spid="309251"/>
                                        </p:tgtEl>
                                        <p:attrNameLst>
                                          <p:attrName>style.color</p:attrName>
                                        </p:attrNameLst>
                                      </p:cBhvr>
                                      <p:tavLst>
                                        <p:tav tm="0">
                                          <p:val>
                                            <p:clrVal>
                                              <a:schemeClr val="accent2"/>
                                            </p:clrVal>
                                          </p:val>
                                        </p:tav>
                                        <p:tav tm="50000">
                                          <p:val>
                                            <p:clrVal>
                                              <a:schemeClr val="hlink"/>
                                            </p:clrVal>
                                          </p:val>
                                        </p:tav>
                                      </p:tavLst>
                                    </p:anim>
                                    <p:anim calcmode="discrete" valueType="clr">
                                      <p:cBhvr>
                                        <p:cTn id="15" dur="300"/>
                                        <p:tgtEl>
                                          <p:spTgt spid="309251"/>
                                        </p:tgtEl>
                                        <p:attrNameLst>
                                          <p:attrName>fillcolor</p:attrName>
                                        </p:attrNameLst>
                                      </p:cBhvr>
                                      <p:tavLst>
                                        <p:tav tm="0">
                                          <p:val>
                                            <p:clrVal>
                                              <a:schemeClr val="accent2"/>
                                            </p:clrVal>
                                          </p:val>
                                        </p:tav>
                                        <p:tav tm="50000">
                                          <p:val>
                                            <p:clrVal>
                                              <a:schemeClr val="hlink"/>
                                            </p:clrVal>
                                          </p:val>
                                        </p:tav>
                                      </p:tavLst>
                                    </p:anim>
                                    <p:set>
                                      <p:cBhvr>
                                        <p:cTn id="16" dur="300"/>
                                        <p:tgtEl>
                                          <p:spTgt spid="309251"/>
                                        </p:tgtEl>
                                        <p:attrNameLst>
                                          <p:attrName>fill.type</p:attrName>
                                        </p:attrNameLst>
                                      </p:cBhvr>
                                      <p:to>
                                        <p:strVal val="solid"/>
                                      </p:to>
                                    </p:set>
                                  </p:childTnLst>
                                </p:cTn>
                              </p:par>
                            </p:childTnLst>
                          </p:cTn>
                        </p:par>
                        <p:par>
                          <p:cTn id="17" fill="hold" nodeType="afterGroup">
                            <p:stCondLst>
                              <p:cond delay="2050"/>
                            </p:stCondLst>
                            <p:childTnLst>
                              <p:par>
                                <p:cTn id="18" presetID="53" presetClass="entr" presetSubtype="0" fill="hold" grpId="0" nodeType="afterEffect">
                                  <p:stCondLst>
                                    <p:cond delay="0"/>
                                  </p:stCondLst>
                                  <p:childTnLst>
                                    <p:set>
                                      <p:cBhvr>
                                        <p:cTn id="19" dur="1" fill="hold">
                                          <p:stCondLst>
                                            <p:cond delay="0"/>
                                          </p:stCondLst>
                                        </p:cTn>
                                        <p:tgtEl>
                                          <p:spTgt spid="309709"/>
                                        </p:tgtEl>
                                        <p:attrNameLst>
                                          <p:attrName>style.visibility</p:attrName>
                                        </p:attrNameLst>
                                      </p:cBhvr>
                                      <p:to>
                                        <p:strVal val="visible"/>
                                      </p:to>
                                    </p:set>
                                    <p:anim calcmode="lin" valueType="num">
                                      <p:cBhvr>
                                        <p:cTn id="20" dur="1000" fill="hold"/>
                                        <p:tgtEl>
                                          <p:spTgt spid="309709"/>
                                        </p:tgtEl>
                                        <p:attrNameLst>
                                          <p:attrName>ppt_w</p:attrName>
                                        </p:attrNameLst>
                                      </p:cBhvr>
                                      <p:tavLst>
                                        <p:tav tm="0">
                                          <p:val>
                                            <p:fltVal val="0"/>
                                          </p:val>
                                        </p:tav>
                                        <p:tav tm="100000">
                                          <p:val>
                                            <p:strVal val="#ppt_w"/>
                                          </p:val>
                                        </p:tav>
                                      </p:tavLst>
                                    </p:anim>
                                    <p:anim calcmode="lin" valueType="num">
                                      <p:cBhvr>
                                        <p:cTn id="21" dur="1000" fill="hold"/>
                                        <p:tgtEl>
                                          <p:spTgt spid="309709"/>
                                        </p:tgtEl>
                                        <p:attrNameLst>
                                          <p:attrName>ppt_h</p:attrName>
                                        </p:attrNameLst>
                                      </p:cBhvr>
                                      <p:tavLst>
                                        <p:tav tm="0">
                                          <p:val>
                                            <p:fltVal val="0"/>
                                          </p:val>
                                        </p:tav>
                                        <p:tav tm="100000">
                                          <p:val>
                                            <p:strVal val="#ppt_h"/>
                                          </p:val>
                                        </p:tav>
                                      </p:tavLst>
                                    </p:anim>
                                    <p:animEffect transition="in" filter="fade">
                                      <p:cBhvr>
                                        <p:cTn id="22" dur="1000"/>
                                        <p:tgtEl>
                                          <p:spTgt spid="309709"/>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309708"/>
                                        </p:tgtEl>
                                        <p:attrNameLst>
                                          <p:attrName>style.visibility</p:attrName>
                                        </p:attrNameLst>
                                      </p:cBhvr>
                                      <p:to>
                                        <p:strVal val="visible"/>
                                      </p:to>
                                    </p:set>
                                    <p:anim calcmode="lin" valueType="num">
                                      <p:cBhvr>
                                        <p:cTn id="25" dur="1000" fill="hold"/>
                                        <p:tgtEl>
                                          <p:spTgt spid="309708"/>
                                        </p:tgtEl>
                                        <p:attrNameLst>
                                          <p:attrName>ppt_w</p:attrName>
                                        </p:attrNameLst>
                                      </p:cBhvr>
                                      <p:tavLst>
                                        <p:tav tm="0">
                                          <p:val>
                                            <p:fltVal val="0"/>
                                          </p:val>
                                        </p:tav>
                                        <p:tav tm="100000">
                                          <p:val>
                                            <p:strVal val="#ppt_w"/>
                                          </p:val>
                                        </p:tav>
                                      </p:tavLst>
                                    </p:anim>
                                    <p:anim calcmode="lin" valueType="num">
                                      <p:cBhvr>
                                        <p:cTn id="26" dur="1000" fill="hold"/>
                                        <p:tgtEl>
                                          <p:spTgt spid="309708"/>
                                        </p:tgtEl>
                                        <p:attrNameLst>
                                          <p:attrName>ppt_h</p:attrName>
                                        </p:attrNameLst>
                                      </p:cBhvr>
                                      <p:tavLst>
                                        <p:tav tm="0">
                                          <p:val>
                                            <p:fltVal val="0"/>
                                          </p:val>
                                        </p:tav>
                                        <p:tav tm="100000">
                                          <p:val>
                                            <p:strVal val="#ppt_h"/>
                                          </p:val>
                                        </p:tav>
                                      </p:tavLst>
                                    </p:anim>
                                    <p:animEffect transition="in" filter="fade">
                                      <p:cBhvr>
                                        <p:cTn id="27" dur="1000"/>
                                        <p:tgtEl>
                                          <p:spTgt spid="309708"/>
                                        </p:tgtEl>
                                      </p:cBhvr>
                                    </p:animEffect>
                                  </p:childTnLst>
                                </p:cTn>
                              </p:par>
                            </p:childTnLst>
                          </p:cTn>
                        </p:par>
                        <p:par>
                          <p:cTn id="28" fill="hold" nodeType="afterGroup">
                            <p:stCondLst>
                              <p:cond delay="3050"/>
                            </p:stCondLst>
                            <p:childTnLst>
                              <p:par>
                                <p:cTn id="29" presetID="14" presetClass="entr" presetSubtype="10" fill="hold" grpId="0" nodeType="afterEffect">
                                  <p:stCondLst>
                                    <p:cond delay="0"/>
                                  </p:stCondLst>
                                  <p:childTnLst>
                                    <p:set>
                                      <p:cBhvr>
                                        <p:cTn id="30" dur="1" fill="hold">
                                          <p:stCondLst>
                                            <p:cond delay="0"/>
                                          </p:stCondLst>
                                        </p:cTn>
                                        <p:tgtEl>
                                          <p:spTgt spid="309710"/>
                                        </p:tgtEl>
                                        <p:attrNameLst>
                                          <p:attrName>style.visibility</p:attrName>
                                        </p:attrNameLst>
                                      </p:cBhvr>
                                      <p:to>
                                        <p:strVal val="visible"/>
                                      </p:to>
                                    </p:set>
                                    <p:animEffect transition="in" filter="randombar(horizontal)">
                                      <p:cBhvr>
                                        <p:cTn id="31" dur="1000"/>
                                        <p:tgtEl>
                                          <p:spTgt spid="309710"/>
                                        </p:tgtEl>
                                      </p:cBhvr>
                                    </p:animEffect>
                                  </p:childTnLst>
                                </p:cTn>
                              </p:par>
                            </p:childTnLst>
                          </p:cTn>
                        </p:par>
                        <p:par>
                          <p:cTn id="32" fill="hold" nodeType="afterGroup">
                            <p:stCondLst>
                              <p:cond delay="4050"/>
                            </p:stCondLst>
                            <p:childTnLst>
                              <p:par>
                                <p:cTn id="33" presetID="12" presetClass="entr" presetSubtype="8" fill="hold" nodeType="afterEffect">
                                  <p:stCondLst>
                                    <p:cond delay="0"/>
                                  </p:stCondLst>
                                  <p:childTnLst>
                                    <p:set>
                                      <p:cBhvr>
                                        <p:cTn id="34" dur="1" fill="hold">
                                          <p:stCondLst>
                                            <p:cond delay="0"/>
                                          </p:stCondLst>
                                        </p:cTn>
                                        <p:tgtEl>
                                          <p:spTgt spid="309716"/>
                                        </p:tgtEl>
                                        <p:attrNameLst>
                                          <p:attrName>style.visibility</p:attrName>
                                        </p:attrNameLst>
                                      </p:cBhvr>
                                      <p:to>
                                        <p:strVal val="visible"/>
                                      </p:to>
                                    </p:set>
                                    <p:animEffect transition="in" filter="slide(fromLeft)">
                                      <p:cBhvr>
                                        <p:cTn id="35" dur="1000"/>
                                        <p:tgtEl>
                                          <p:spTgt spid="309716"/>
                                        </p:tgtEl>
                                      </p:cBhvr>
                                    </p:animEffect>
                                  </p:childTnLst>
                                </p:cTn>
                              </p:par>
                              <p:par>
                                <p:cTn id="36" presetID="12" presetClass="entr" presetSubtype="2" fill="hold" nodeType="withEffect">
                                  <p:stCondLst>
                                    <p:cond delay="0"/>
                                  </p:stCondLst>
                                  <p:childTnLst>
                                    <p:set>
                                      <p:cBhvr>
                                        <p:cTn id="37" dur="1" fill="hold">
                                          <p:stCondLst>
                                            <p:cond delay="0"/>
                                          </p:stCondLst>
                                        </p:cTn>
                                        <p:tgtEl>
                                          <p:spTgt spid="309848"/>
                                        </p:tgtEl>
                                        <p:attrNameLst>
                                          <p:attrName>style.visibility</p:attrName>
                                        </p:attrNameLst>
                                      </p:cBhvr>
                                      <p:to>
                                        <p:strVal val="visible"/>
                                      </p:to>
                                    </p:set>
                                    <p:animEffect transition="in" filter="slide(fromRight)">
                                      <p:cBhvr>
                                        <p:cTn id="38" dur="1000"/>
                                        <p:tgtEl>
                                          <p:spTgt spid="309848"/>
                                        </p:tgtEl>
                                      </p:cBhvr>
                                    </p:animEffect>
                                  </p:childTnLst>
                                </p:cTn>
                              </p:par>
                              <p:par>
                                <p:cTn id="39" presetID="53" presetClass="entr" presetSubtype="0" fill="hold" grpId="0" nodeType="withEffect">
                                  <p:stCondLst>
                                    <p:cond delay="1000"/>
                                  </p:stCondLst>
                                  <p:childTnLst>
                                    <p:set>
                                      <p:cBhvr>
                                        <p:cTn id="40" dur="1" fill="hold">
                                          <p:stCondLst>
                                            <p:cond delay="0"/>
                                          </p:stCondLst>
                                        </p:cTn>
                                        <p:tgtEl>
                                          <p:spTgt spid="309980"/>
                                        </p:tgtEl>
                                        <p:attrNameLst>
                                          <p:attrName>style.visibility</p:attrName>
                                        </p:attrNameLst>
                                      </p:cBhvr>
                                      <p:to>
                                        <p:strVal val="visible"/>
                                      </p:to>
                                    </p:set>
                                    <p:anim calcmode="lin" valueType="num">
                                      <p:cBhvr>
                                        <p:cTn id="41" dur="1000" fill="hold"/>
                                        <p:tgtEl>
                                          <p:spTgt spid="309980"/>
                                        </p:tgtEl>
                                        <p:attrNameLst>
                                          <p:attrName>ppt_w</p:attrName>
                                        </p:attrNameLst>
                                      </p:cBhvr>
                                      <p:tavLst>
                                        <p:tav tm="0">
                                          <p:val>
                                            <p:fltVal val="0"/>
                                          </p:val>
                                        </p:tav>
                                        <p:tav tm="100000">
                                          <p:val>
                                            <p:strVal val="#ppt_w"/>
                                          </p:val>
                                        </p:tav>
                                      </p:tavLst>
                                    </p:anim>
                                    <p:anim calcmode="lin" valueType="num">
                                      <p:cBhvr>
                                        <p:cTn id="42" dur="1000" fill="hold"/>
                                        <p:tgtEl>
                                          <p:spTgt spid="309980"/>
                                        </p:tgtEl>
                                        <p:attrNameLst>
                                          <p:attrName>ppt_h</p:attrName>
                                        </p:attrNameLst>
                                      </p:cBhvr>
                                      <p:tavLst>
                                        <p:tav tm="0">
                                          <p:val>
                                            <p:fltVal val="0"/>
                                          </p:val>
                                        </p:tav>
                                        <p:tav tm="100000">
                                          <p:val>
                                            <p:strVal val="#ppt_h"/>
                                          </p:val>
                                        </p:tav>
                                      </p:tavLst>
                                    </p:anim>
                                    <p:animEffect transition="in" filter="fade">
                                      <p:cBhvr>
                                        <p:cTn id="43" dur="1000"/>
                                        <p:tgtEl>
                                          <p:spTgt spid="309980"/>
                                        </p:tgtEl>
                                      </p:cBhvr>
                                    </p:animEffect>
                                  </p:childTnLst>
                                </p:cTn>
                              </p:par>
                            </p:childTnLst>
                          </p:cTn>
                        </p:par>
                        <p:par>
                          <p:cTn id="44" fill="hold" nodeType="afterGroup">
                            <p:stCondLst>
                              <p:cond delay="6050"/>
                            </p:stCondLst>
                            <p:childTnLst>
                              <p:par>
                                <p:cTn id="45" presetID="12" presetClass="entr" presetSubtype="1" fill="hold" nodeType="afterEffect">
                                  <p:stCondLst>
                                    <p:cond delay="0"/>
                                  </p:stCondLst>
                                  <p:childTnLst>
                                    <p:set>
                                      <p:cBhvr>
                                        <p:cTn id="46" dur="1" fill="hold">
                                          <p:stCondLst>
                                            <p:cond delay="0"/>
                                          </p:stCondLst>
                                        </p:cTn>
                                        <p:tgtEl>
                                          <p:spTgt spid="309711"/>
                                        </p:tgtEl>
                                        <p:attrNameLst>
                                          <p:attrName>style.visibility</p:attrName>
                                        </p:attrNameLst>
                                      </p:cBhvr>
                                      <p:to>
                                        <p:strVal val="visible"/>
                                      </p:to>
                                    </p:set>
                                    <p:animEffect transition="in" filter="slide(fromTop)">
                                      <p:cBhvr>
                                        <p:cTn id="47" dur="500"/>
                                        <p:tgtEl>
                                          <p:spTgt spid="309711"/>
                                        </p:tgtEl>
                                      </p:cBhvr>
                                    </p:animEffect>
                                  </p:childTnLst>
                                </p:cTn>
                              </p:par>
                              <p:par>
                                <p:cTn id="48" presetID="55" presetClass="exit" presetSubtype="0" fill="hold" grpId="1" nodeType="withEffect">
                                  <p:stCondLst>
                                    <p:cond delay="0"/>
                                  </p:stCondLst>
                                  <p:childTnLst>
                                    <p:anim calcmode="lin" valueType="num">
                                      <p:cBhvr>
                                        <p:cTn id="49" dur="500"/>
                                        <p:tgtEl>
                                          <p:spTgt spid="309708"/>
                                        </p:tgtEl>
                                        <p:attrNameLst>
                                          <p:attrName>ppt_w</p:attrName>
                                        </p:attrNameLst>
                                      </p:cBhvr>
                                      <p:tavLst>
                                        <p:tav tm="0">
                                          <p:val>
                                            <p:strVal val="ppt_w"/>
                                          </p:val>
                                        </p:tav>
                                        <p:tav tm="100000">
                                          <p:val>
                                            <p:strVal val="ppt_w*0.70"/>
                                          </p:val>
                                        </p:tav>
                                      </p:tavLst>
                                    </p:anim>
                                    <p:anim calcmode="lin" valueType="num">
                                      <p:cBhvr>
                                        <p:cTn id="50" dur="500"/>
                                        <p:tgtEl>
                                          <p:spTgt spid="309708"/>
                                        </p:tgtEl>
                                        <p:attrNameLst>
                                          <p:attrName>ppt_h</p:attrName>
                                        </p:attrNameLst>
                                      </p:cBhvr>
                                      <p:tavLst>
                                        <p:tav tm="0">
                                          <p:val>
                                            <p:strVal val="ppt_h"/>
                                          </p:val>
                                        </p:tav>
                                        <p:tav tm="100000">
                                          <p:val>
                                            <p:strVal val="ppt_h"/>
                                          </p:val>
                                        </p:tav>
                                      </p:tavLst>
                                    </p:anim>
                                    <p:animEffect transition="out" filter="fade">
                                      <p:cBhvr>
                                        <p:cTn id="51" dur="500"/>
                                        <p:tgtEl>
                                          <p:spTgt spid="309708"/>
                                        </p:tgtEl>
                                      </p:cBhvr>
                                    </p:animEffect>
                                    <p:set>
                                      <p:cBhvr>
                                        <p:cTn id="52" dur="1" fill="hold">
                                          <p:stCondLst>
                                            <p:cond delay="499"/>
                                          </p:stCondLst>
                                        </p:cTn>
                                        <p:tgtEl>
                                          <p:spTgt spid="309708"/>
                                        </p:tgtEl>
                                        <p:attrNameLst>
                                          <p:attrName>style.visibility</p:attrName>
                                        </p:attrNameLst>
                                      </p:cBhvr>
                                      <p:to>
                                        <p:strVal val="hidden"/>
                                      </p:to>
                                    </p:set>
                                  </p:childTnLst>
                                </p:cTn>
                              </p:par>
                              <p:par>
                                <p:cTn id="53" presetID="55" presetClass="exit" presetSubtype="0" fill="hold" grpId="1" nodeType="withEffect">
                                  <p:stCondLst>
                                    <p:cond delay="0"/>
                                  </p:stCondLst>
                                  <p:childTnLst>
                                    <p:anim calcmode="lin" valueType="num">
                                      <p:cBhvr>
                                        <p:cTn id="54" dur="500"/>
                                        <p:tgtEl>
                                          <p:spTgt spid="309709"/>
                                        </p:tgtEl>
                                        <p:attrNameLst>
                                          <p:attrName>ppt_w</p:attrName>
                                        </p:attrNameLst>
                                      </p:cBhvr>
                                      <p:tavLst>
                                        <p:tav tm="0">
                                          <p:val>
                                            <p:strVal val="ppt_w"/>
                                          </p:val>
                                        </p:tav>
                                        <p:tav tm="100000">
                                          <p:val>
                                            <p:strVal val="ppt_w*0.70"/>
                                          </p:val>
                                        </p:tav>
                                      </p:tavLst>
                                    </p:anim>
                                    <p:anim calcmode="lin" valueType="num">
                                      <p:cBhvr>
                                        <p:cTn id="55" dur="500"/>
                                        <p:tgtEl>
                                          <p:spTgt spid="309709"/>
                                        </p:tgtEl>
                                        <p:attrNameLst>
                                          <p:attrName>ppt_h</p:attrName>
                                        </p:attrNameLst>
                                      </p:cBhvr>
                                      <p:tavLst>
                                        <p:tav tm="0">
                                          <p:val>
                                            <p:strVal val="ppt_h"/>
                                          </p:val>
                                        </p:tav>
                                        <p:tav tm="100000">
                                          <p:val>
                                            <p:strVal val="ppt_h"/>
                                          </p:val>
                                        </p:tav>
                                      </p:tavLst>
                                    </p:anim>
                                    <p:animEffect transition="out" filter="fade">
                                      <p:cBhvr>
                                        <p:cTn id="56" dur="500"/>
                                        <p:tgtEl>
                                          <p:spTgt spid="309709"/>
                                        </p:tgtEl>
                                      </p:cBhvr>
                                    </p:animEffect>
                                    <p:set>
                                      <p:cBhvr>
                                        <p:cTn id="57" dur="1" fill="hold">
                                          <p:stCondLst>
                                            <p:cond delay="499"/>
                                          </p:stCondLst>
                                        </p:cTn>
                                        <p:tgtEl>
                                          <p:spTgt spid="309709"/>
                                        </p:tgtEl>
                                        <p:attrNameLst>
                                          <p:attrName>style.visibility</p:attrName>
                                        </p:attrNameLst>
                                      </p:cBhvr>
                                      <p:to>
                                        <p:strVal val="hidden"/>
                                      </p:to>
                                    </p:set>
                                  </p:childTnLst>
                                </p:cTn>
                              </p:par>
                            </p:childTnLst>
                          </p:cTn>
                        </p:par>
                        <p:par>
                          <p:cTn id="58" fill="hold" nodeType="afterGroup">
                            <p:stCondLst>
                              <p:cond delay="6550"/>
                            </p:stCondLst>
                            <p:childTnLst>
                              <p:par>
                                <p:cTn id="59" presetID="53" presetClass="entr" presetSubtype="0" fill="hold" grpId="0" nodeType="afterEffect">
                                  <p:stCondLst>
                                    <p:cond delay="0"/>
                                  </p:stCondLst>
                                  <p:childTnLst>
                                    <p:set>
                                      <p:cBhvr>
                                        <p:cTn id="60" dur="1" fill="hold">
                                          <p:stCondLst>
                                            <p:cond delay="0"/>
                                          </p:stCondLst>
                                        </p:cTn>
                                        <p:tgtEl>
                                          <p:spTgt spid="309714"/>
                                        </p:tgtEl>
                                        <p:attrNameLst>
                                          <p:attrName>style.visibility</p:attrName>
                                        </p:attrNameLst>
                                      </p:cBhvr>
                                      <p:to>
                                        <p:strVal val="visible"/>
                                      </p:to>
                                    </p:set>
                                    <p:anim calcmode="lin" valueType="num">
                                      <p:cBhvr>
                                        <p:cTn id="61" dur="1000" fill="hold"/>
                                        <p:tgtEl>
                                          <p:spTgt spid="309714"/>
                                        </p:tgtEl>
                                        <p:attrNameLst>
                                          <p:attrName>ppt_w</p:attrName>
                                        </p:attrNameLst>
                                      </p:cBhvr>
                                      <p:tavLst>
                                        <p:tav tm="0">
                                          <p:val>
                                            <p:fltVal val="0"/>
                                          </p:val>
                                        </p:tav>
                                        <p:tav tm="100000">
                                          <p:val>
                                            <p:strVal val="#ppt_w"/>
                                          </p:val>
                                        </p:tav>
                                      </p:tavLst>
                                    </p:anim>
                                    <p:anim calcmode="lin" valueType="num">
                                      <p:cBhvr>
                                        <p:cTn id="62" dur="1000" fill="hold"/>
                                        <p:tgtEl>
                                          <p:spTgt spid="309714"/>
                                        </p:tgtEl>
                                        <p:attrNameLst>
                                          <p:attrName>ppt_h</p:attrName>
                                        </p:attrNameLst>
                                      </p:cBhvr>
                                      <p:tavLst>
                                        <p:tav tm="0">
                                          <p:val>
                                            <p:fltVal val="0"/>
                                          </p:val>
                                        </p:tav>
                                        <p:tav tm="100000">
                                          <p:val>
                                            <p:strVal val="#ppt_h"/>
                                          </p:val>
                                        </p:tav>
                                      </p:tavLst>
                                    </p:anim>
                                    <p:animEffect transition="in" filter="fade">
                                      <p:cBhvr>
                                        <p:cTn id="63" dur="1000"/>
                                        <p:tgtEl>
                                          <p:spTgt spid="309714"/>
                                        </p:tgtEl>
                                      </p:cBhvr>
                                    </p:animEffect>
                                  </p:childTnLst>
                                </p:cTn>
                              </p:par>
                              <p:par>
                                <p:cTn id="64" presetID="55" presetClass="exit" presetSubtype="0" fill="hold" grpId="1" nodeType="withEffect">
                                  <p:stCondLst>
                                    <p:cond delay="0"/>
                                  </p:stCondLst>
                                  <p:childTnLst>
                                    <p:anim calcmode="lin" valueType="num">
                                      <p:cBhvr>
                                        <p:cTn id="65" dur="1000"/>
                                        <p:tgtEl>
                                          <p:spTgt spid="309980"/>
                                        </p:tgtEl>
                                        <p:attrNameLst>
                                          <p:attrName>ppt_w</p:attrName>
                                        </p:attrNameLst>
                                      </p:cBhvr>
                                      <p:tavLst>
                                        <p:tav tm="0">
                                          <p:val>
                                            <p:strVal val="ppt_w"/>
                                          </p:val>
                                        </p:tav>
                                        <p:tav tm="100000">
                                          <p:val>
                                            <p:strVal val="ppt_w*0.70"/>
                                          </p:val>
                                        </p:tav>
                                      </p:tavLst>
                                    </p:anim>
                                    <p:anim calcmode="lin" valueType="num">
                                      <p:cBhvr>
                                        <p:cTn id="66" dur="1000"/>
                                        <p:tgtEl>
                                          <p:spTgt spid="309980"/>
                                        </p:tgtEl>
                                        <p:attrNameLst>
                                          <p:attrName>ppt_h</p:attrName>
                                        </p:attrNameLst>
                                      </p:cBhvr>
                                      <p:tavLst>
                                        <p:tav tm="0">
                                          <p:val>
                                            <p:strVal val="ppt_h"/>
                                          </p:val>
                                        </p:tav>
                                        <p:tav tm="100000">
                                          <p:val>
                                            <p:strVal val="ppt_h"/>
                                          </p:val>
                                        </p:tav>
                                      </p:tavLst>
                                    </p:anim>
                                    <p:animEffect transition="out" filter="fade">
                                      <p:cBhvr>
                                        <p:cTn id="67" dur="1000"/>
                                        <p:tgtEl>
                                          <p:spTgt spid="309980"/>
                                        </p:tgtEl>
                                      </p:cBhvr>
                                    </p:animEffect>
                                    <p:set>
                                      <p:cBhvr>
                                        <p:cTn id="68" dur="1" fill="hold">
                                          <p:stCondLst>
                                            <p:cond delay="999"/>
                                          </p:stCondLst>
                                        </p:cTn>
                                        <p:tgtEl>
                                          <p:spTgt spid="309980"/>
                                        </p:tgtEl>
                                        <p:attrNameLst>
                                          <p:attrName>style.visibility</p:attrName>
                                        </p:attrNameLst>
                                      </p:cBhvr>
                                      <p:to>
                                        <p:strVal val="hidden"/>
                                      </p:to>
                                    </p:set>
                                  </p:childTnLst>
                                </p:cTn>
                              </p:par>
                            </p:childTnLst>
                          </p:cTn>
                        </p:par>
                        <p:par>
                          <p:cTn id="69" fill="hold" nodeType="afterGroup">
                            <p:stCondLst>
                              <p:cond delay="7550"/>
                            </p:stCondLst>
                            <p:childTnLst>
                              <p:par>
                                <p:cTn id="70" presetID="12" presetClass="entr" presetSubtype="1" fill="hold" nodeType="afterEffect">
                                  <p:stCondLst>
                                    <p:cond delay="0"/>
                                  </p:stCondLst>
                                  <p:childTnLst>
                                    <p:set>
                                      <p:cBhvr>
                                        <p:cTn id="71" dur="1" fill="hold">
                                          <p:stCondLst>
                                            <p:cond delay="0"/>
                                          </p:stCondLst>
                                        </p:cTn>
                                        <p:tgtEl>
                                          <p:spTgt spid="309712"/>
                                        </p:tgtEl>
                                        <p:attrNameLst>
                                          <p:attrName>style.visibility</p:attrName>
                                        </p:attrNameLst>
                                      </p:cBhvr>
                                      <p:to>
                                        <p:strVal val="visible"/>
                                      </p:to>
                                    </p:set>
                                    <p:animEffect transition="in" filter="slide(fromTop)">
                                      <p:cBhvr>
                                        <p:cTn id="72" dur="500"/>
                                        <p:tgtEl>
                                          <p:spTgt spid="309712"/>
                                        </p:tgtEl>
                                      </p:cBhvr>
                                    </p:animEffect>
                                  </p:childTnLst>
                                </p:cTn>
                              </p:par>
                            </p:childTnLst>
                          </p:cTn>
                        </p:par>
                        <p:par>
                          <p:cTn id="73" fill="hold" nodeType="afterGroup">
                            <p:stCondLst>
                              <p:cond delay="8050"/>
                            </p:stCondLst>
                            <p:childTnLst>
                              <p:par>
                                <p:cTn id="74" presetID="53" presetClass="entr" presetSubtype="0" fill="hold" grpId="0" nodeType="afterEffect">
                                  <p:stCondLst>
                                    <p:cond delay="0"/>
                                  </p:stCondLst>
                                  <p:childTnLst>
                                    <p:set>
                                      <p:cBhvr>
                                        <p:cTn id="75" dur="1" fill="hold">
                                          <p:stCondLst>
                                            <p:cond delay="0"/>
                                          </p:stCondLst>
                                        </p:cTn>
                                        <p:tgtEl>
                                          <p:spTgt spid="309715"/>
                                        </p:tgtEl>
                                        <p:attrNameLst>
                                          <p:attrName>style.visibility</p:attrName>
                                        </p:attrNameLst>
                                      </p:cBhvr>
                                      <p:to>
                                        <p:strVal val="visible"/>
                                      </p:to>
                                    </p:set>
                                    <p:anim calcmode="lin" valueType="num">
                                      <p:cBhvr>
                                        <p:cTn id="76" dur="1000" fill="hold"/>
                                        <p:tgtEl>
                                          <p:spTgt spid="309715"/>
                                        </p:tgtEl>
                                        <p:attrNameLst>
                                          <p:attrName>ppt_w</p:attrName>
                                        </p:attrNameLst>
                                      </p:cBhvr>
                                      <p:tavLst>
                                        <p:tav tm="0">
                                          <p:val>
                                            <p:fltVal val="0"/>
                                          </p:val>
                                        </p:tav>
                                        <p:tav tm="100000">
                                          <p:val>
                                            <p:strVal val="#ppt_w"/>
                                          </p:val>
                                        </p:tav>
                                      </p:tavLst>
                                    </p:anim>
                                    <p:anim calcmode="lin" valueType="num">
                                      <p:cBhvr>
                                        <p:cTn id="77" dur="1000" fill="hold"/>
                                        <p:tgtEl>
                                          <p:spTgt spid="309715"/>
                                        </p:tgtEl>
                                        <p:attrNameLst>
                                          <p:attrName>ppt_h</p:attrName>
                                        </p:attrNameLst>
                                      </p:cBhvr>
                                      <p:tavLst>
                                        <p:tav tm="0">
                                          <p:val>
                                            <p:fltVal val="0"/>
                                          </p:val>
                                        </p:tav>
                                        <p:tav tm="100000">
                                          <p:val>
                                            <p:strVal val="#ppt_h"/>
                                          </p:val>
                                        </p:tav>
                                      </p:tavLst>
                                    </p:anim>
                                    <p:animEffect transition="in" filter="fade">
                                      <p:cBhvr>
                                        <p:cTn id="78" dur="1000"/>
                                        <p:tgtEl>
                                          <p:spTgt spid="309715"/>
                                        </p:tgtEl>
                                      </p:cBhvr>
                                    </p:animEffect>
                                  </p:childTnLst>
                                </p:cTn>
                              </p:par>
                            </p:childTnLst>
                          </p:cTn>
                        </p:par>
                        <p:par>
                          <p:cTn id="79" fill="hold" nodeType="afterGroup">
                            <p:stCondLst>
                              <p:cond delay="9050"/>
                            </p:stCondLst>
                            <p:childTnLst>
                              <p:par>
                                <p:cTn id="80" presetID="22" presetClass="entr" presetSubtype="1" fill="hold" grpId="0" nodeType="afterEffect">
                                  <p:stCondLst>
                                    <p:cond delay="0"/>
                                  </p:stCondLst>
                                  <p:childTnLst>
                                    <p:set>
                                      <p:cBhvr>
                                        <p:cTn id="81" dur="1" fill="hold">
                                          <p:stCondLst>
                                            <p:cond delay="0"/>
                                          </p:stCondLst>
                                        </p:cTn>
                                        <p:tgtEl>
                                          <p:spTgt spid="309713"/>
                                        </p:tgtEl>
                                        <p:attrNameLst>
                                          <p:attrName>style.visibility</p:attrName>
                                        </p:attrNameLst>
                                      </p:cBhvr>
                                      <p:to>
                                        <p:strVal val="visible"/>
                                      </p:to>
                                    </p:set>
                                    <p:animEffect transition="in" filter="wipe(up)">
                                      <p:cBhvr>
                                        <p:cTn id="82" dur="500"/>
                                        <p:tgtEl>
                                          <p:spTgt spid="309713"/>
                                        </p:tgtEl>
                                      </p:cBhvr>
                                    </p:animEffect>
                                  </p:childTnLst>
                                </p:cTn>
                              </p:par>
                            </p:childTnLst>
                          </p:cTn>
                        </p:par>
                        <p:par>
                          <p:cTn id="83" fill="hold" nodeType="afterGroup">
                            <p:stCondLst>
                              <p:cond delay="9550"/>
                            </p:stCondLst>
                            <p:childTnLst>
                              <p:par>
                                <p:cTn id="84" presetID="1" presetClass="emph" presetSubtype="2" repeatCount="indefinite" fill="hold" nodeType="afterEffect">
                                  <p:stCondLst>
                                    <p:cond delay="0"/>
                                  </p:stCondLst>
                                  <p:childTnLst>
                                    <p:animClr clrSpc="rgb" dir="cw">
                                      <p:cBhvr>
                                        <p:cTn id="85" dur="2000" fill="hold"/>
                                        <p:tgtEl>
                                          <p:spTgt spid="309713"/>
                                        </p:tgtEl>
                                        <p:attrNameLst>
                                          <p:attrName>fillcolor</p:attrName>
                                        </p:attrNameLst>
                                      </p:cBhvr>
                                      <p:to>
                                        <a:schemeClr val="accent2"/>
                                      </p:to>
                                    </p:animClr>
                                    <p:set>
                                      <p:cBhvr>
                                        <p:cTn id="86" dur="2000" fill="hold"/>
                                        <p:tgtEl>
                                          <p:spTgt spid="309713"/>
                                        </p:tgtEl>
                                        <p:attrNameLst>
                                          <p:attrName>fill.type</p:attrName>
                                        </p:attrNameLst>
                                      </p:cBhvr>
                                      <p:to>
                                        <p:strVal val="solid"/>
                                      </p:to>
                                    </p:set>
                                    <p:set>
                                      <p:cBhvr>
                                        <p:cTn id="87" dur="2000" fill="hold"/>
                                        <p:tgtEl>
                                          <p:spTgt spid="309713"/>
                                        </p:tgtEl>
                                        <p:attrNameLst>
                                          <p:attrName>fill.on</p:attrName>
                                        </p:attrNameLst>
                                      </p:cBhvr>
                                      <p:to>
                                        <p:strVal val="true"/>
                                      </p:to>
                                    </p:set>
                                  </p:childTnLst>
                                </p:cTn>
                              </p:par>
                            </p:childTnLst>
                          </p:cTn>
                        </p:par>
                        <p:par>
                          <p:cTn id="88" fill="hold" nodeType="afterGroup">
                            <p:stCondLst>
                              <p:cond delay="11550"/>
                            </p:stCondLst>
                            <p:childTnLst>
                              <p:par>
                                <p:cTn id="89" presetID="0" presetClass="path" presetSubtype="0" accel="50000" decel="50000" fill="hold" nodeType="afterEffect">
                                  <p:stCondLst>
                                    <p:cond delay="0"/>
                                  </p:stCondLst>
                                  <p:childTnLst>
                                    <p:animMotion origin="layout" path="M -0.00156 -0.00208 L -0.00156 0.20763 " pathEditMode="relative" rAng="0" ptsTypes="AA">
                                      <p:cBhvr>
                                        <p:cTn id="90" dur="1000" fill="hold"/>
                                        <p:tgtEl>
                                          <p:spTgt spid="309711"/>
                                        </p:tgtEl>
                                        <p:attrNameLst>
                                          <p:attrName>ppt_x</p:attrName>
                                          <p:attrName>ppt_y</p:attrName>
                                        </p:attrNameLst>
                                      </p:cBhvr>
                                      <p:rCtr x="0" y="10474"/>
                                    </p:animMotion>
                                  </p:childTnLst>
                                </p:cTn>
                              </p:par>
                            </p:childTnLst>
                          </p:cTn>
                        </p:par>
                        <p:par>
                          <p:cTn id="91" fill="hold" nodeType="afterGroup">
                            <p:stCondLst>
                              <p:cond delay="12550"/>
                            </p:stCondLst>
                            <p:childTnLst>
                              <p:par>
                                <p:cTn id="92" presetID="63" presetClass="path" presetSubtype="0" accel="50000" decel="50000" fill="hold" nodeType="afterEffect">
                                  <p:stCondLst>
                                    <p:cond delay="0"/>
                                  </p:stCondLst>
                                  <p:childTnLst>
                                    <p:animMotion origin="layout" path="M -3.33333E-6 0.20763 L 0.02761 0.20763 " pathEditMode="relative" rAng="0" ptsTypes="AA">
                                      <p:cBhvr>
                                        <p:cTn id="93" dur="1000" fill="hold"/>
                                        <p:tgtEl>
                                          <p:spTgt spid="309711"/>
                                        </p:tgtEl>
                                        <p:attrNameLst>
                                          <p:attrName>ppt_x</p:attrName>
                                          <p:attrName>ppt_y</p:attrName>
                                        </p:attrNameLst>
                                      </p:cBhvr>
                                      <p:rCtr x="1372" y="0"/>
                                    </p:animMotion>
                                  </p:childTnLst>
                                </p:cTn>
                              </p:par>
                            </p:childTnLst>
                          </p:cTn>
                        </p:par>
                        <p:par>
                          <p:cTn id="94" fill="hold" nodeType="afterGroup">
                            <p:stCondLst>
                              <p:cond delay="13550"/>
                            </p:stCondLst>
                            <p:childTnLst>
                              <p:par>
                                <p:cTn id="95" presetID="42" presetClass="path" presetSubtype="0" accel="50000" decel="50000" fill="hold" nodeType="afterEffect">
                                  <p:stCondLst>
                                    <p:cond delay="0"/>
                                  </p:stCondLst>
                                  <p:childTnLst>
                                    <p:animMotion origin="layout" path="M 0.02605 0.20971 L 0.02605 0.38612 " pathEditMode="relative" rAng="0" ptsTypes="AA">
                                      <p:cBhvr>
                                        <p:cTn id="96" dur="1000" fill="hold"/>
                                        <p:tgtEl>
                                          <p:spTgt spid="309711"/>
                                        </p:tgtEl>
                                        <p:attrNameLst>
                                          <p:attrName>ppt_x</p:attrName>
                                          <p:attrName>ppt_y</p:attrName>
                                        </p:attrNameLst>
                                      </p:cBhvr>
                                      <p:rCtr x="0" y="8809"/>
                                    </p:animMotion>
                                  </p:childTnLst>
                                </p:cTn>
                              </p:par>
                            </p:childTnLst>
                          </p:cTn>
                        </p:par>
                        <p:par>
                          <p:cTn id="97" fill="hold" nodeType="afterGroup">
                            <p:stCondLst>
                              <p:cond delay="14550"/>
                            </p:stCondLst>
                            <p:childTnLst>
                              <p:par>
                                <p:cTn id="98" presetID="0" presetClass="path" presetSubtype="0" accel="50000" decel="50000" fill="hold" nodeType="afterEffect">
                                  <p:stCondLst>
                                    <p:cond delay="0"/>
                                  </p:stCondLst>
                                  <p:childTnLst>
                                    <p:animMotion origin="layout" path="M 0.03073 0.38612 C 0.03264 0.38728 0.04028 0.38289 0.04236 0.39445 C 0.04462 0.40601 0.04341 0.43283 0.04358 0.45549 C 0.04375 0.47838 0.04358 0.51537 0.04358 0.5311 " pathEditMode="relative" rAng="0" ptsTypes="aaaa">
                                      <p:cBhvr>
                                        <p:cTn id="99" dur="1000" fill="hold"/>
                                        <p:tgtEl>
                                          <p:spTgt spid="309711"/>
                                        </p:tgtEl>
                                        <p:attrNameLst>
                                          <p:attrName>ppt_x</p:attrName>
                                          <p:attrName>ppt_y</p:attrName>
                                        </p:attrNameLst>
                                      </p:cBhvr>
                                      <p:rCtr x="694" y="7075"/>
                                    </p:animMotion>
                                  </p:childTnLst>
                                </p:cTn>
                              </p:par>
                            </p:childTnLst>
                          </p:cTn>
                        </p:par>
                        <p:par>
                          <p:cTn id="100" fill="hold" nodeType="afterGroup">
                            <p:stCondLst>
                              <p:cond delay="15550"/>
                            </p:stCondLst>
                            <p:childTnLst>
                              <p:par>
                                <p:cTn id="101" presetID="0" presetClass="path" presetSubtype="0" accel="50000" decel="50000" fill="hold" nodeType="afterEffect">
                                  <p:stCondLst>
                                    <p:cond delay="0"/>
                                  </p:stCondLst>
                                  <p:childTnLst>
                                    <p:animMotion origin="layout" path="M 0.00312 -0.00208 L 0.00312 0.20763 " pathEditMode="relative" rAng="0" ptsTypes="AA">
                                      <p:cBhvr>
                                        <p:cTn id="102" dur="1000" fill="hold"/>
                                        <p:tgtEl>
                                          <p:spTgt spid="309712"/>
                                        </p:tgtEl>
                                        <p:attrNameLst>
                                          <p:attrName>ppt_x</p:attrName>
                                          <p:attrName>ppt_y</p:attrName>
                                        </p:attrNameLst>
                                      </p:cBhvr>
                                      <p:rCtr x="0" y="10474"/>
                                    </p:animMotion>
                                  </p:childTnLst>
                                </p:cTn>
                              </p:par>
                            </p:childTnLst>
                          </p:cTn>
                        </p:par>
                        <p:par>
                          <p:cTn id="103" fill="hold" nodeType="afterGroup">
                            <p:stCondLst>
                              <p:cond delay="16550"/>
                            </p:stCondLst>
                            <p:childTnLst>
                              <p:par>
                                <p:cTn id="104" presetID="63" presetClass="path" presetSubtype="0" accel="50000" decel="50000" fill="hold" nodeType="afterEffect">
                                  <p:stCondLst>
                                    <p:cond delay="0"/>
                                  </p:stCondLst>
                                  <p:childTnLst>
                                    <p:animMotion origin="layout" path="M 0.00156 0.20555 L -0.02587 0.20555 " pathEditMode="relative" rAng="0" ptsTypes="AA">
                                      <p:cBhvr>
                                        <p:cTn id="105" dur="1000" fill="hold"/>
                                        <p:tgtEl>
                                          <p:spTgt spid="309712"/>
                                        </p:tgtEl>
                                        <p:attrNameLst>
                                          <p:attrName>ppt_x</p:attrName>
                                          <p:attrName>ppt_y</p:attrName>
                                        </p:attrNameLst>
                                      </p:cBhvr>
                                      <p:rCtr x="-1372" y="0"/>
                                    </p:animMotion>
                                  </p:childTnLst>
                                </p:cTn>
                              </p:par>
                            </p:childTnLst>
                          </p:cTn>
                        </p:par>
                        <p:par>
                          <p:cTn id="106" fill="hold" nodeType="afterGroup">
                            <p:stCondLst>
                              <p:cond delay="17550"/>
                            </p:stCondLst>
                            <p:childTnLst>
                              <p:par>
                                <p:cTn id="107" presetID="42" presetClass="path" presetSubtype="0" accel="50000" decel="50000" fill="hold" nodeType="afterEffect">
                                  <p:stCondLst>
                                    <p:cond delay="0"/>
                                  </p:stCondLst>
                                  <p:childTnLst>
                                    <p:animMotion origin="layout" path="M -0.02431 0.20971 L -0.02431 0.38613 " pathEditMode="relative" rAng="0" ptsTypes="AA">
                                      <p:cBhvr>
                                        <p:cTn id="108" dur="1000" fill="hold"/>
                                        <p:tgtEl>
                                          <p:spTgt spid="309712"/>
                                        </p:tgtEl>
                                        <p:attrNameLst>
                                          <p:attrName>ppt_x</p:attrName>
                                          <p:attrName>ppt_y</p:attrName>
                                        </p:attrNameLst>
                                      </p:cBhvr>
                                      <p:rCtr x="0" y="8809"/>
                                    </p:animMotion>
                                  </p:childTnLst>
                                </p:cTn>
                              </p:par>
                            </p:childTnLst>
                          </p:cTn>
                        </p:par>
                        <p:par>
                          <p:cTn id="109" fill="hold" nodeType="afterGroup">
                            <p:stCondLst>
                              <p:cond delay="18550"/>
                            </p:stCondLst>
                            <p:childTnLst>
                              <p:par>
                                <p:cTn id="110" presetID="0" presetClass="path" presetSubtype="0" accel="50000" decel="50000" fill="hold" nodeType="afterEffect">
                                  <p:stCondLst>
                                    <p:cond delay="0"/>
                                  </p:stCondLst>
                                  <p:childTnLst>
                                    <p:animMotion origin="layout" path="M -0.02431 0.38613 C -0.029 0.38728 -0.03351 0.38867 -0.03698 0.39029 C -0.04045 0.39191 -0.04358 0.39306 -0.04497 0.39653 C -0.04636 0.4 -0.04497 0.3889 -0.04497 0.41133 C -0.04497 0.43376 -0.04497 0.51167 -0.04497 0.53179 " pathEditMode="relative" rAng="0" ptsTypes="aaaaA">
                                      <p:cBhvr>
                                        <p:cTn id="111" dur="1000" fill="hold"/>
                                        <p:tgtEl>
                                          <p:spTgt spid="309712"/>
                                        </p:tgtEl>
                                        <p:attrNameLst>
                                          <p:attrName>ppt_x</p:attrName>
                                          <p:attrName>ppt_y</p:attrName>
                                        </p:attrNameLst>
                                      </p:cBhvr>
                                      <p:rCtr x="-1111" y="7283"/>
                                    </p:animMotion>
                                  </p:childTnLst>
                                </p:cTn>
                              </p:par>
                            </p:childTnLst>
                          </p:cTn>
                        </p:par>
                        <p:par>
                          <p:cTn id="112" fill="hold" nodeType="afterGroup">
                            <p:stCondLst>
                              <p:cond delay="19550"/>
                            </p:stCondLst>
                            <p:childTnLst>
                              <p:par>
                                <p:cTn id="113" presetID="55" presetClass="exit" presetSubtype="0" fill="hold" grpId="1" nodeType="afterEffect">
                                  <p:stCondLst>
                                    <p:cond delay="0"/>
                                  </p:stCondLst>
                                  <p:childTnLst>
                                    <p:anim calcmode="lin" valueType="num">
                                      <p:cBhvr>
                                        <p:cTn id="114" dur="1000"/>
                                        <p:tgtEl>
                                          <p:spTgt spid="309714"/>
                                        </p:tgtEl>
                                        <p:attrNameLst>
                                          <p:attrName>ppt_w</p:attrName>
                                        </p:attrNameLst>
                                      </p:cBhvr>
                                      <p:tavLst>
                                        <p:tav tm="0">
                                          <p:val>
                                            <p:strVal val="ppt_w"/>
                                          </p:val>
                                        </p:tav>
                                        <p:tav tm="100000">
                                          <p:val>
                                            <p:strVal val="ppt_w*0.70"/>
                                          </p:val>
                                        </p:tav>
                                      </p:tavLst>
                                    </p:anim>
                                    <p:anim calcmode="lin" valueType="num">
                                      <p:cBhvr>
                                        <p:cTn id="115" dur="1000"/>
                                        <p:tgtEl>
                                          <p:spTgt spid="309714"/>
                                        </p:tgtEl>
                                        <p:attrNameLst>
                                          <p:attrName>ppt_h</p:attrName>
                                        </p:attrNameLst>
                                      </p:cBhvr>
                                      <p:tavLst>
                                        <p:tav tm="0">
                                          <p:val>
                                            <p:strVal val="ppt_h"/>
                                          </p:val>
                                        </p:tav>
                                        <p:tav tm="100000">
                                          <p:val>
                                            <p:strVal val="ppt_h"/>
                                          </p:val>
                                        </p:tav>
                                      </p:tavLst>
                                    </p:anim>
                                    <p:animEffect transition="out" filter="fade">
                                      <p:cBhvr>
                                        <p:cTn id="116" dur="1000"/>
                                        <p:tgtEl>
                                          <p:spTgt spid="309714"/>
                                        </p:tgtEl>
                                      </p:cBhvr>
                                    </p:animEffect>
                                    <p:set>
                                      <p:cBhvr>
                                        <p:cTn id="117" dur="1" fill="hold">
                                          <p:stCondLst>
                                            <p:cond delay="999"/>
                                          </p:stCondLst>
                                        </p:cTn>
                                        <p:tgtEl>
                                          <p:spTgt spid="309714"/>
                                        </p:tgtEl>
                                        <p:attrNameLst>
                                          <p:attrName>style.visibility</p:attrName>
                                        </p:attrNameLst>
                                      </p:cBhvr>
                                      <p:to>
                                        <p:strVal val="hidden"/>
                                      </p:to>
                                    </p:set>
                                  </p:childTnLst>
                                </p:cTn>
                              </p:par>
                              <p:par>
                                <p:cTn id="118" presetID="55" presetClass="exit" presetSubtype="0" fill="hold" grpId="1" nodeType="withEffect">
                                  <p:stCondLst>
                                    <p:cond delay="0"/>
                                  </p:stCondLst>
                                  <p:childTnLst>
                                    <p:anim calcmode="lin" valueType="num">
                                      <p:cBhvr>
                                        <p:cTn id="119" dur="1000"/>
                                        <p:tgtEl>
                                          <p:spTgt spid="309715"/>
                                        </p:tgtEl>
                                        <p:attrNameLst>
                                          <p:attrName>ppt_w</p:attrName>
                                        </p:attrNameLst>
                                      </p:cBhvr>
                                      <p:tavLst>
                                        <p:tav tm="0">
                                          <p:val>
                                            <p:strVal val="ppt_w"/>
                                          </p:val>
                                        </p:tav>
                                        <p:tav tm="100000">
                                          <p:val>
                                            <p:strVal val="ppt_w*0.70"/>
                                          </p:val>
                                        </p:tav>
                                      </p:tavLst>
                                    </p:anim>
                                    <p:anim calcmode="lin" valueType="num">
                                      <p:cBhvr>
                                        <p:cTn id="120" dur="1000"/>
                                        <p:tgtEl>
                                          <p:spTgt spid="309715"/>
                                        </p:tgtEl>
                                        <p:attrNameLst>
                                          <p:attrName>ppt_h</p:attrName>
                                        </p:attrNameLst>
                                      </p:cBhvr>
                                      <p:tavLst>
                                        <p:tav tm="0">
                                          <p:val>
                                            <p:strVal val="ppt_h"/>
                                          </p:val>
                                        </p:tav>
                                        <p:tav tm="100000">
                                          <p:val>
                                            <p:strVal val="ppt_h"/>
                                          </p:val>
                                        </p:tav>
                                      </p:tavLst>
                                    </p:anim>
                                    <p:animEffect transition="out" filter="fade">
                                      <p:cBhvr>
                                        <p:cTn id="121" dur="1000"/>
                                        <p:tgtEl>
                                          <p:spTgt spid="309715"/>
                                        </p:tgtEl>
                                      </p:cBhvr>
                                    </p:animEffect>
                                    <p:set>
                                      <p:cBhvr>
                                        <p:cTn id="122" dur="1" fill="hold">
                                          <p:stCondLst>
                                            <p:cond delay="999"/>
                                          </p:stCondLst>
                                        </p:cTn>
                                        <p:tgtEl>
                                          <p:spTgt spid="3097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p:bldP spid="309251" grpId="0"/>
      <p:bldP spid="309708" grpId="0" animBg="1"/>
      <p:bldP spid="309708" grpId="1" animBg="1"/>
      <p:bldP spid="309709" grpId="0" animBg="1"/>
      <p:bldP spid="309709" grpId="1" animBg="1"/>
      <p:bldP spid="309710" grpId="0"/>
      <p:bldP spid="309713" grpId="0" animBg="1"/>
      <p:bldP spid="309714" grpId="0" animBg="1"/>
      <p:bldP spid="309714" grpId="1" animBg="1"/>
      <p:bldP spid="309715" grpId="0" animBg="1"/>
      <p:bldP spid="309715" grpId="1" animBg="1"/>
      <p:bldP spid="309980" grpId="0" animBg="1"/>
      <p:bldP spid="309980"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灯片编号占位符 3">
            <a:extLst>
              <a:ext uri="{FF2B5EF4-FFF2-40B4-BE49-F238E27FC236}">
                <a16:creationId xmlns:a16="http://schemas.microsoft.com/office/drawing/2014/main" id="{E62A04ED-2820-4AEE-A3D9-EAB17BFB2EEC}"/>
              </a:ext>
            </a:extLst>
          </p:cNvPr>
          <p:cNvSpPr>
            <a:spLocks noGrp="1"/>
          </p:cNvSpPr>
          <p:nvPr>
            <p:ph type="sldNum" sz="quarter" idx="12"/>
          </p:nvPr>
        </p:nvSpPr>
        <p:spPr/>
        <p:txBody>
          <a:bodyPr/>
          <a:lstStyle/>
          <a:p>
            <a:fld id="{11A219C1-E976-4066-8237-923EF429F4B0}" type="slidenum">
              <a:rPr lang="en-US" altLang="zh-CN"/>
              <a:pPr/>
              <a:t>39</a:t>
            </a:fld>
            <a:endParaRPr lang="en-US" altLang="zh-CN"/>
          </a:p>
        </p:txBody>
      </p:sp>
      <p:sp>
        <p:nvSpPr>
          <p:cNvPr id="310274" name="Text Box 2">
            <a:extLst>
              <a:ext uri="{FF2B5EF4-FFF2-40B4-BE49-F238E27FC236}">
                <a16:creationId xmlns:a16="http://schemas.microsoft.com/office/drawing/2014/main" id="{E7553EB0-DD0D-4B8C-A6A3-272BA0CB0BC4}"/>
              </a:ext>
            </a:extLst>
          </p:cNvPr>
          <p:cNvSpPr txBox="1">
            <a:spLocks noChangeArrowheads="1"/>
          </p:cNvSpPr>
          <p:nvPr/>
        </p:nvSpPr>
        <p:spPr bwMode="auto">
          <a:xfrm>
            <a:off x="0" y="990600"/>
            <a:ext cx="33131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000" b="1">
                <a:solidFill>
                  <a:srgbClr val="0000FF"/>
                </a:solidFill>
                <a:latin typeface="楷体_GB2312" pitchFamily="49" charset="-122"/>
                <a:ea typeface="楷体_GB2312" pitchFamily="49" charset="-122"/>
              </a:rPr>
              <a:t>   </a:t>
            </a:r>
            <a:r>
              <a:rPr lang="zh-CN" altLang="en-US" sz="2000" b="1">
                <a:solidFill>
                  <a:srgbClr val="0000FF"/>
                </a:solidFill>
                <a:latin typeface="楷体_GB2312" pitchFamily="49" charset="-122"/>
                <a:ea typeface="楷体_GB2312" pitchFamily="49" charset="-122"/>
              </a:rPr>
              <a:t>（</a:t>
            </a:r>
            <a:r>
              <a:rPr lang="en-US" altLang="zh-CN" sz="2000" b="1">
                <a:solidFill>
                  <a:srgbClr val="0000FF"/>
                </a:solidFill>
                <a:latin typeface="楷体_GB2312" pitchFamily="49" charset="-122"/>
                <a:ea typeface="楷体_GB2312" pitchFamily="49" charset="-122"/>
              </a:rPr>
              <a:t>1</a:t>
            </a:r>
            <a:r>
              <a:rPr lang="zh-CN" altLang="en-US" sz="2000" b="1">
                <a:solidFill>
                  <a:srgbClr val="0000FF"/>
                </a:solidFill>
                <a:latin typeface="楷体_GB2312" pitchFamily="49" charset="-122"/>
                <a:ea typeface="楷体_GB2312" pitchFamily="49" charset="-122"/>
              </a:rPr>
              <a:t>）在</a:t>
            </a:r>
            <a:r>
              <a:rPr lang="zh-CN" altLang="en-US" sz="2000" b="1">
                <a:solidFill>
                  <a:srgbClr val="0000FF"/>
                </a:solidFill>
                <a:latin typeface="Arial" panose="020B0604020202020204" pitchFamily="34" charset="0"/>
                <a:ea typeface="楷体_GB2312" pitchFamily="49" charset="-122"/>
              </a:rPr>
              <a:t>“</a:t>
            </a:r>
            <a:r>
              <a:rPr lang="zh-CN" altLang="en-US" sz="2000" b="1">
                <a:solidFill>
                  <a:srgbClr val="0000FF"/>
                </a:solidFill>
                <a:latin typeface="楷体_GB2312" pitchFamily="49" charset="-122"/>
                <a:ea typeface="楷体_GB2312" pitchFamily="49" charset="-122"/>
              </a:rPr>
              <a:t>溶剂滴</a:t>
            </a:r>
            <a:r>
              <a:rPr lang="zh-CN" altLang="en-US" sz="2000" b="1">
                <a:solidFill>
                  <a:srgbClr val="0000FF"/>
                </a:solidFill>
                <a:latin typeface="Arial" panose="020B0604020202020204" pitchFamily="34" charset="0"/>
                <a:ea typeface="楷体_GB2312" pitchFamily="49" charset="-122"/>
              </a:rPr>
              <a:t>”</a:t>
            </a:r>
            <a:r>
              <a:rPr lang="zh-CN" altLang="en-US" sz="2000" b="1">
                <a:solidFill>
                  <a:srgbClr val="0000FF"/>
                </a:solidFill>
                <a:latin typeface="楷体_GB2312" pitchFamily="49" charset="-122"/>
                <a:ea typeface="楷体_GB2312" pitchFamily="49" charset="-122"/>
              </a:rPr>
              <a:t>的表面，溶剂分子从饱和蒸汽相向其表面凝聚同时又不断挥发，呈现动态平衡，这只热敏电阻的温度不变；</a:t>
            </a:r>
          </a:p>
        </p:txBody>
      </p:sp>
      <p:sp>
        <p:nvSpPr>
          <p:cNvPr id="310275" name="Text Box 3">
            <a:extLst>
              <a:ext uri="{FF2B5EF4-FFF2-40B4-BE49-F238E27FC236}">
                <a16:creationId xmlns:a16="http://schemas.microsoft.com/office/drawing/2014/main" id="{167AA218-DC26-428B-BF25-A71016AE5FDF}"/>
              </a:ext>
            </a:extLst>
          </p:cNvPr>
          <p:cNvSpPr txBox="1">
            <a:spLocks noChangeArrowheads="1"/>
          </p:cNvSpPr>
          <p:nvPr/>
        </p:nvSpPr>
        <p:spPr bwMode="auto">
          <a:xfrm>
            <a:off x="0" y="4114800"/>
            <a:ext cx="39243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000" b="1">
                <a:solidFill>
                  <a:srgbClr val="0000FF"/>
                </a:solidFill>
                <a:latin typeface="楷体_GB2312" pitchFamily="49" charset="-122"/>
                <a:ea typeface="楷体_GB2312" pitchFamily="49" charset="-122"/>
              </a:rPr>
              <a:t> </a:t>
            </a:r>
            <a:r>
              <a:rPr lang="zh-CN" altLang="en-US" sz="2000" b="1">
                <a:solidFill>
                  <a:srgbClr val="0000FF"/>
                </a:solidFill>
                <a:latin typeface="楷体_GB2312" pitchFamily="49" charset="-122"/>
                <a:ea typeface="楷体_GB2312" pitchFamily="49" charset="-122"/>
              </a:rPr>
              <a:t>（</a:t>
            </a:r>
            <a:r>
              <a:rPr lang="en-US" altLang="zh-CN" sz="2000" b="1">
                <a:solidFill>
                  <a:srgbClr val="0000FF"/>
                </a:solidFill>
                <a:latin typeface="楷体_GB2312" pitchFamily="49" charset="-122"/>
                <a:ea typeface="楷体_GB2312" pitchFamily="49" charset="-122"/>
              </a:rPr>
              <a:t>2</a:t>
            </a:r>
            <a:r>
              <a:rPr lang="zh-CN" altLang="en-US" sz="2000" b="1">
                <a:solidFill>
                  <a:srgbClr val="0000FF"/>
                </a:solidFill>
                <a:latin typeface="楷体_GB2312" pitchFamily="49" charset="-122"/>
                <a:ea typeface="楷体_GB2312" pitchFamily="49" charset="-122"/>
              </a:rPr>
              <a:t>）在</a:t>
            </a:r>
            <a:r>
              <a:rPr lang="zh-CN" altLang="en-US" sz="2000" b="1">
                <a:solidFill>
                  <a:srgbClr val="0000FF"/>
                </a:solidFill>
                <a:latin typeface="Arial" panose="020B0604020202020204" pitchFamily="34" charset="0"/>
                <a:ea typeface="楷体_GB2312" pitchFamily="49" charset="-122"/>
              </a:rPr>
              <a:t>“</a:t>
            </a:r>
            <a:r>
              <a:rPr lang="zh-CN" altLang="en-US" sz="2000" b="1">
                <a:solidFill>
                  <a:srgbClr val="0000FF"/>
                </a:solidFill>
                <a:latin typeface="楷体_GB2312" pitchFamily="49" charset="-122"/>
                <a:ea typeface="楷体_GB2312" pitchFamily="49" charset="-122"/>
              </a:rPr>
              <a:t>溶液滴</a:t>
            </a:r>
            <a:r>
              <a:rPr lang="zh-CN" altLang="en-US" sz="2000" b="1">
                <a:solidFill>
                  <a:srgbClr val="0000FF"/>
                </a:solidFill>
                <a:latin typeface="Arial" panose="020B0604020202020204" pitchFamily="34" charset="0"/>
                <a:ea typeface="楷体_GB2312" pitchFamily="49" charset="-122"/>
              </a:rPr>
              <a:t>”</a:t>
            </a:r>
            <a:r>
              <a:rPr lang="zh-CN" altLang="en-US" sz="2000" b="1">
                <a:solidFill>
                  <a:srgbClr val="0000FF"/>
                </a:solidFill>
                <a:latin typeface="楷体_GB2312" pitchFamily="49" charset="-122"/>
                <a:ea typeface="楷体_GB2312" pitchFamily="49" charset="-122"/>
              </a:rPr>
              <a:t>的表面，因为蒸汽压的降低，溶剂分子从饱和蒸汽相不断向其表面凝聚，放出凝聚热，使这只热敏电阻的温度升高。 </a:t>
            </a:r>
          </a:p>
        </p:txBody>
      </p:sp>
      <p:sp>
        <p:nvSpPr>
          <p:cNvPr id="310276" name="Text Box 4">
            <a:extLst>
              <a:ext uri="{FF2B5EF4-FFF2-40B4-BE49-F238E27FC236}">
                <a16:creationId xmlns:a16="http://schemas.microsoft.com/office/drawing/2014/main" id="{8AA9069A-B8B3-4FA0-893D-E7132F796680}"/>
              </a:ext>
            </a:extLst>
          </p:cNvPr>
          <p:cNvSpPr txBox="1">
            <a:spLocks noChangeArrowheads="1"/>
          </p:cNvSpPr>
          <p:nvPr/>
        </p:nvSpPr>
        <p:spPr bwMode="auto">
          <a:xfrm>
            <a:off x="228600" y="304800"/>
            <a:ext cx="13668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b="1">
                <a:solidFill>
                  <a:srgbClr val="0000FF"/>
                </a:solidFill>
                <a:latin typeface="楷体_GB2312" pitchFamily="49" charset="-122"/>
                <a:ea typeface="楷体_GB2312" pitchFamily="49" charset="-122"/>
              </a:rPr>
              <a:t>于是：</a:t>
            </a:r>
          </a:p>
        </p:txBody>
      </p:sp>
      <p:grpSp>
        <p:nvGrpSpPr>
          <p:cNvPr id="310277" name="Group 5">
            <a:extLst>
              <a:ext uri="{FF2B5EF4-FFF2-40B4-BE49-F238E27FC236}">
                <a16:creationId xmlns:a16="http://schemas.microsoft.com/office/drawing/2014/main" id="{BC1CC0A7-A9AD-414E-A0F5-8D49950FEA37}"/>
              </a:ext>
            </a:extLst>
          </p:cNvPr>
          <p:cNvGrpSpPr>
            <a:grpSpLocks/>
          </p:cNvGrpSpPr>
          <p:nvPr/>
        </p:nvGrpSpPr>
        <p:grpSpPr bwMode="auto">
          <a:xfrm>
            <a:off x="5048250" y="674688"/>
            <a:ext cx="90488" cy="2936875"/>
            <a:chOff x="4945" y="1446"/>
            <a:chExt cx="29" cy="1226"/>
          </a:xfrm>
        </p:grpSpPr>
        <p:sp>
          <p:nvSpPr>
            <p:cNvPr id="310278" name="Line 6">
              <a:extLst>
                <a:ext uri="{FF2B5EF4-FFF2-40B4-BE49-F238E27FC236}">
                  <a16:creationId xmlns:a16="http://schemas.microsoft.com/office/drawing/2014/main" id="{D086A3DB-13C7-48F6-8D7A-B42F08EC7D90}"/>
                </a:ext>
              </a:extLst>
            </p:cNvPr>
            <p:cNvSpPr>
              <a:spLocks noChangeShapeType="1"/>
            </p:cNvSpPr>
            <p:nvPr/>
          </p:nvSpPr>
          <p:spPr bwMode="auto">
            <a:xfrm>
              <a:off x="4973" y="1464"/>
              <a:ext cx="1" cy="1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79" name="Line 7">
              <a:extLst>
                <a:ext uri="{FF2B5EF4-FFF2-40B4-BE49-F238E27FC236}">
                  <a16:creationId xmlns:a16="http://schemas.microsoft.com/office/drawing/2014/main" id="{E0253504-DF3A-48FD-8D3F-F97ABE0D1F67}"/>
                </a:ext>
              </a:extLst>
            </p:cNvPr>
            <p:cNvSpPr>
              <a:spLocks noChangeShapeType="1"/>
            </p:cNvSpPr>
            <p:nvPr/>
          </p:nvSpPr>
          <p:spPr bwMode="auto">
            <a:xfrm>
              <a:off x="4945" y="1446"/>
              <a:ext cx="3" cy="1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0280" name="Group 8">
            <a:extLst>
              <a:ext uri="{FF2B5EF4-FFF2-40B4-BE49-F238E27FC236}">
                <a16:creationId xmlns:a16="http://schemas.microsoft.com/office/drawing/2014/main" id="{81AA4D2B-519F-4DBE-81A2-ABF3A995ECDF}"/>
              </a:ext>
            </a:extLst>
          </p:cNvPr>
          <p:cNvGrpSpPr>
            <a:grpSpLocks/>
          </p:cNvGrpSpPr>
          <p:nvPr/>
        </p:nvGrpSpPr>
        <p:grpSpPr bwMode="auto">
          <a:xfrm>
            <a:off x="7097713" y="650875"/>
            <a:ext cx="103187" cy="2935288"/>
            <a:chOff x="4247" y="2703"/>
            <a:chExt cx="33" cy="1226"/>
          </a:xfrm>
        </p:grpSpPr>
        <p:sp>
          <p:nvSpPr>
            <p:cNvPr id="310281" name="Line 9">
              <a:extLst>
                <a:ext uri="{FF2B5EF4-FFF2-40B4-BE49-F238E27FC236}">
                  <a16:creationId xmlns:a16="http://schemas.microsoft.com/office/drawing/2014/main" id="{04171BE5-A2CC-416A-BB6B-D953D63EA056}"/>
                </a:ext>
              </a:extLst>
            </p:cNvPr>
            <p:cNvSpPr>
              <a:spLocks noChangeShapeType="1"/>
            </p:cNvSpPr>
            <p:nvPr/>
          </p:nvSpPr>
          <p:spPr bwMode="auto">
            <a:xfrm>
              <a:off x="4277" y="2703"/>
              <a:ext cx="3" cy="1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2" name="Line 10">
              <a:extLst>
                <a:ext uri="{FF2B5EF4-FFF2-40B4-BE49-F238E27FC236}">
                  <a16:creationId xmlns:a16="http://schemas.microsoft.com/office/drawing/2014/main" id="{CD675FBF-AD31-464D-BDD3-D4769BC866F1}"/>
                </a:ext>
              </a:extLst>
            </p:cNvPr>
            <p:cNvSpPr>
              <a:spLocks noChangeShapeType="1"/>
            </p:cNvSpPr>
            <p:nvPr/>
          </p:nvSpPr>
          <p:spPr bwMode="auto">
            <a:xfrm>
              <a:off x="4247" y="2727"/>
              <a:ext cx="1" cy="1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0283" name="Group 11">
            <a:extLst>
              <a:ext uri="{FF2B5EF4-FFF2-40B4-BE49-F238E27FC236}">
                <a16:creationId xmlns:a16="http://schemas.microsoft.com/office/drawing/2014/main" id="{10175868-7430-4740-BAC8-C95681795C45}"/>
              </a:ext>
            </a:extLst>
          </p:cNvPr>
          <p:cNvGrpSpPr>
            <a:grpSpLocks/>
          </p:cNvGrpSpPr>
          <p:nvPr/>
        </p:nvGrpSpPr>
        <p:grpSpPr bwMode="auto">
          <a:xfrm>
            <a:off x="6365875" y="714375"/>
            <a:ext cx="85725" cy="2627313"/>
            <a:chOff x="4586" y="2535"/>
            <a:chExt cx="32" cy="1297"/>
          </a:xfrm>
        </p:grpSpPr>
        <p:sp>
          <p:nvSpPr>
            <p:cNvPr id="310284" name="Line 12">
              <a:extLst>
                <a:ext uri="{FF2B5EF4-FFF2-40B4-BE49-F238E27FC236}">
                  <a16:creationId xmlns:a16="http://schemas.microsoft.com/office/drawing/2014/main" id="{B91E90D1-1A80-46D6-9DA0-6A1CB341DA67}"/>
                </a:ext>
              </a:extLst>
            </p:cNvPr>
            <p:cNvSpPr>
              <a:spLocks noChangeShapeType="1"/>
            </p:cNvSpPr>
            <p:nvPr/>
          </p:nvSpPr>
          <p:spPr bwMode="auto">
            <a:xfrm>
              <a:off x="4586" y="2535"/>
              <a:ext cx="1" cy="12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5" name="Line 13">
              <a:extLst>
                <a:ext uri="{FF2B5EF4-FFF2-40B4-BE49-F238E27FC236}">
                  <a16:creationId xmlns:a16="http://schemas.microsoft.com/office/drawing/2014/main" id="{E3B80F0B-9FBB-4CCC-8BEB-3A7C1C53CFDE}"/>
                </a:ext>
              </a:extLst>
            </p:cNvPr>
            <p:cNvSpPr>
              <a:spLocks noChangeShapeType="1"/>
            </p:cNvSpPr>
            <p:nvPr/>
          </p:nvSpPr>
          <p:spPr bwMode="auto">
            <a:xfrm>
              <a:off x="4617" y="2535"/>
              <a:ext cx="1" cy="12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0286" name="Line 14">
            <a:extLst>
              <a:ext uri="{FF2B5EF4-FFF2-40B4-BE49-F238E27FC236}">
                <a16:creationId xmlns:a16="http://schemas.microsoft.com/office/drawing/2014/main" id="{AB3141C1-AFE9-4A63-8490-0DB980DF91EF}"/>
              </a:ext>
            </a:extLst>
          </p:cNvPr>
          <p:cNvSpPr>
            <a:spLocks noChangeShapeType="1"/>
          </p:cNvSpPr>
          <p:nvPr/>
        </p:nvSpPr>
        <p:spPr bwMode="auto">
          <a:xfrm flipV="1">
            <a:off x="4343400" y="2119313"/>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7" name="Line 15">
            <a:extLst>
              <a:ext uri="{FF2B5EF4-FFF2-40B4-BE49-F238E27FC236}">
                <a16:creationId xmlns:a16="http://schemas.microsoft.com/office/drawing/2014/main" id="{430B04D9-15C3-46F4-A100-BC6FC98E955B}"/>
              </a:ext>
            </a:extLst>
          </p:cNvPr>
          <p:cNvSpPr>
            <a:spLocks noChangeShapeType="1"/>
          </p:cNvSpPr>
          <p:nvPr/>
        </p:nvSpPr>
        <p:spPr bwMode="auto">
          <a:xfrm flipV="1">
            <a:off x="4343400" y="2325688"/>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8" name="Line 16">
            <a:extLst>
              <a:ext uri="{FF2B5EF4-FFF2-40B4-BE49-F238E27FC236}">
                <a16:creationId xmlns:a16="http://schemas.microsoft.com/office/drawing/2014/main" id="{67E22918-2861-44B7-A8A5-56A96B959348}"/>
              </a:ext>
            </a:extLst>
          </p:cNvPr>
          <p:cNvSpPr>
            <a:spLocks noChangeShapeType="1"/>
          </p:cNvSpPr>
          <p:nvPr/>
        </p:nvSpPr>
        <p:spPr bwMode="auto">
          <a:xfrm flipV="1">
            <a:off x="4343400" y="2527300"/>
            <a:ext cx="190500" cy="1222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9" name="Line 17">
            <a:extLst>
              <a:ext uri="{FF2B5EF4-FFF2-40B4-BE49-F238E27FC236}">
                <a16:creationId xmlns:a16="http://schemas.microsoft.com/office/drawing/2014/main" id="{2FB34793-C94D-4A32-A120-562E39B1AED1}"/>
              </a:ext>
            </a:extLst>
          </p:cNvPr>
          <p:cNvSpPr>
            <a:spLocks noChangeShapeType="1"/>
          </p:cNvSpPr>
          <p:nvPr/>
        </p:nvSpPr>
        <p:spPr bwMode="auto">
          <a:xfrm flipV="1">
            <a:off x="4343400" y="2732088"/>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0" name="Line 18">
            <a:extLst>
              <a:ext uri="{FF2B5EF4-FFF2-40B4-BE49-F238E27FC236}">
                <a16:creationId xmlns:a16="http://schemas.microsoft.com/office/drawing/2014/main" id="{ACDB7FF6-0783-45DE-A7DA-E34FF67FDC36}"/>
              </a:ext>
            </a:extLst>
          </p:cNvPr>
          <p:cNvSpPr>
            <a:spLocks noChangeShapeType="1"/>
          </p:cNvSpPr>
          <p:nvPr/>
        </p:nvSpPr>
        <p:spPr bwMode="auto">
          <a:xfrm flipV="1">
            <a:off x="4343400" y="2938463"/>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1" name="Line 19">
            <a:extLst>
              <a:ext uri="{FF2B5EF4-FFF2-40B4-BE49-F238E27FC236}">
                <a16:creationId xmlns:a16="http://schemas.microsoft.com/office/drawing/2014/main" id="{B8EB988B-9D01-41F0-A8F8-3A2DC8247CED}"/>
              </a:ext>
            </a:extLst>
          </p:cNvPr>
          <p:cNvSpPr>
            <a:spLocks noChangeShapeType="1"/>
          </p:cNvSpPr>
          <p:nvPr/>
        </p:nvSpPr>
        <p:spPr bwMode="auto">
          <a:xfrm flipV="1">
            <a:off x="4343400" y="3143250"/>
            <a:ext cx="190500"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2" name="Line 20">
            <a:extLst>
              <a:ext uri="{FF2B5EF4-FFF2-40B4-BE49-F238E27FC236}">
                <a16:creationId xmlns:a16="http://schemas.microsoft.com/office/drawing/2014/main" id="{590B86E6-E55A-4491-B334-D3B39037B11A}"/>
              </a:ext>
            </a:extLst>
          </p:cNvPr>
          <p:cNvSpPr>
            <a:spLocks noChangeShapeType="1"/>
          </p:cNvSpPr>
          <p:nvPr/>
        </p:nvSpPr>
        <p:spPr bwMode="auto">
          <a:xfrm flipV="1">
            <a:off x="4343400" y="3348038"/>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3" name="Line 21">
            <a:extLst>
              <a:ext uri="{FF2B5EF4-FFF2-40B4-BE49-F238E27FC236}">
                <a16:creationId xmlns:a16="http://schemas.microsoft.com/office/drawing/2014/main" id="{3AA8C34A-58C6-48DA-BEC8-FA4ED7028B20}"/>
              </a:ext>
            </a:extLst>
          </p:cNvPr>
          <p:cNvSpPr>
            <a:spLocks noChangeShapeType="1"/>
          </p:cNvSpPr>
          <p:nvPr/>
        </p:nvSpPr>
        <p:spPr bwMode="auto">
          <a:xfrm flipV="1">
            <a:off x="4343400" y="3551238"/>
            <a:ext cx="190500"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4" name="Line 22">
            <a:extLst>
              <a:ext uri="{FF2B5EF4-FFF2-40B4-BE49-F238E27FC236}">
                <a16:creationId xmlns:a16="http://schemas.microsoft.com/office/drawing/2014/main" id="{3E9D4ACE-AEC0-469D-AFC8-849710E280FB}"/>
              </a:ext>
            </a:extLst>
          </p:cNvPr>
          <p:cNvSpPr>
            <a:spLocks noChangeShapeType="1"/>
          </p:cNvSpPr>
          <p:nvPr/>
        </p:nvSpPr>
        <p:spPr bwMode="auto">
          <a:xfrm flipV="1">
            <a:off x="4343400" y="3756025"/>
            <a:ext cx="190500"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5" name="Line 23">
            <a:extLst>
              <a:ext uri="{FF2B5EF4-FFF2-40B4-BE49-F238E27FC236}">
                <a16:creationId xmlns:a16="http://schemas.microsoft.com/office/drawing/2014/main" id="{FAD6F27D-BB02-4B78-A1DF-28A8678E2AD4}"/>
              </a:ext>
            </a:extLst>
          </p:cNvPr>
          <p:cNvSpPr>
            <a:spLocks noChangeShapeType="1"/>
          </p:cNvSpPr>
          <p:nvPr/>
        </p:nvSpPr>
        <p:spPr bwMode="auto">
          <a:xfrm flipV="1">
            <a:off x="7729538" y="2052638"/>
            <a:ext cx="119062" cy="730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6" name="Line 24">
            <a:extLst>
              <a:ext uri="{FF2B5EF4-FFF2-40B4-BE49-F238E27FC236}">
                <a16:creationId xmlns:a16="http://schemas.microsoft.com/office/drawing/2014/main" id="{79519E15-5BF0-4830-8B50-64B34D039354}"/>
              </a:ext>
            </a:extLst>
          </p:cNvPr>
          <p:cNvSpPr>
            <a:spLocks noChangeShapeType="1"/>
          </p:cNvSpPr>
          <p:nvPr/>
        </p:nvSpPr>
        <p:spPr bwMode="auto">
          <a:xfrm flipV="1">
            <a:off x="4343400" y="3960813"/>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7" name="Line 25">
            <a:extLst>
              <a:ext uri="{FF2B5EF4-FFF2-40B4-BE49-F238E27FC236}">
                <a16:creationId xmlns:a16="http://schemas.microsoft.com/office/drawing/2014/main" id="{8F21B253-2F00-4913-8693-2CD0FDE41393}"/>
              </a:ext>
            </a:extLst>
          </p:cNvPr>
          <p:cNvSpPr>
            <a:spLocks noChangeShapeType="1"/>
          </p:cNvSpPr>
          <p:nvPr/>
        </p:nvSpPr>
        <p:spPr bwMode="auto">
          <a:xfrm flipV="1">
            <a:off x="7729538" y="2209800"/>
            <a:ext cx="190500" cy="1190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8" name="Line 26">
            <a:extLst>
              <a:ext uri="{FF2B5EF4-FFF2-40B4-BE49-F238E27FC236}">
                <a16:creationId xmlns:a16="http://schemas.microsoft.com/office/drawing/2014/main" id="{EBE61C68-B617-47A8-8754-D41E918138B2}"/>
              </a:ext>
            </a:extLst>
          </p:cNvPr>
          <p:cNvSpPr>
            <a:spLocks noChangeShapeType="1"/>
          </p:cNvSpPr>
          <p:nvPr/>
        </p:nvSpPr>
        <p:spPr bwMode="auto">
          <a:xfrm flipV="1">
            <a:off x="4343400" y="4164013"/>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99" name="Line 27">
            <a:extLst>
              <a:ext uri="{FF2B5EF4-FFF2-40B4-BE49-F238E27FC236}">
                <a16:creationId xmlns:a16="http://schemas.microsoft.com/office/drawing/2014/main" id="{5DABCC63-2A5F-4F4C-990A-817FB5F0AC52}"/>
              </a:ext>
            </a:extLst>
          </p:cNvPr>
          <p:cNvSpPr>
            <a:spLocks noChangeShapeType="1"/>
          </p:cNvSpPr>
          <p:nvPr/>
        </p:nvSpPr>
        <p:spPr bwMode="auto">
          <a:xfrm flipV="1">
            <a:off x="7729538" y="2414588"/>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0" name="Line 28">
            <a:extLst>
              <a:ext uri="{FF2B5EF4-FFF2-40B4-BE49-F238E27FC236}">
                <a16:creationId xmlns:a16="http://schemas.microsoft.com/office/drawing/2014/main" id="{C3C35CB5-0AFB-4162-8432-DB9D1B34A29C}"/>
              </a:ext>
            </a:extLst>
          </p:cNvPr>
          <p:cNvSpPr>
            <a:spLocks noChangeShapeType="1"/>
          </p:cNvSpPr>
          <p:nvPr/>
        </p:nvSpPr>
        <p:spPr bwMode="auto">
          <a:xfrm flipV="1">
            <a:off x="4343400" y="4368800"/>
            <a:ext cx="190500"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1" name="Line 29">
            <a:extLst>
              <a:ext uri="{FF2B5EF4-FFF2-40B4-BE49-F238E27FC236}">
                <a16:creationId xmlns:a16="http://schemas.microsoft.com/office/drawing/2014/main" id="{4B07A10C-6426-444B-BA80-5DD2D93DFAB9}"/>
              </a:ext>
            </a:extLst>
          </p:cNvPr>
          <p:cNvSpPr>
            <a:spLocks noChangeShapeType="1"/>
          </p:cNvSpPr>
          <p:nvPr/>
        </p:nvSpPr>
        <p:spPr bwMode="auto">
          <a:xfrm flipV="1">
            <a:off x="7729538" y="2617788"/>
            <a:ext cx="190500"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2" name="Line 30">
            <a:extLst>
              <a:ext uri="{FF2B5EF4-FFF2-40B4-BE49-F238E27FC236}">
                <a16:creationId xmlns:a16="http://schemas.microsoft.com/office/drawing/2014/main" id="{2B5187B0-C627-4195-922A-C632A040AEBD}"/>
              </a:ext>
            </a:extLst>
          </p:cNvPr>
          <p:cNvSpPr>
            <a:spLocks noChangeShapeType="1"/>
          </p:cNvSpPr>
          <p:nvPr/>
        </p:nvSpPr>
        <p:spPr bwMode="auto">
          <a:xfrm flipV="1">
            <a:off x="4343400" y="4573588"/>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3" name="Line 31">
            <a:extLst>
              <a:ext uri="{FF2B5EF4-FFF2-40B4-BE49-F238E27FC236}">
                <a16:creationId xmlns:a16="http://schemas.microsoft.com/office/drawing/2014/main" id="{508A9B96-6699-49E9-9320-34678C731228}"/>
              </a:ext>
            </a:extLst>
          </p:cNvPr>
          <p:cNvSpPr>
            <a:spLocks noChangeShapeType="1"/>
          </p:cNvSpPr>
          <p:nvPr/>
        </p:nvSpPr>
        <p:spPr bwMode="auto">
          <a:xfrm flipV="1">
            <a:off x="7729538" y="2822575"/>
            <a:ext cx="190500" cy="1190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4" name="Line 32">
            <a:extLst>
              <a:ext uri="{FF2B5EF4-FFF2-40B4-BE49-F238E27FC236}">
                <a16:creationId xmlns:a16="http://schemas.microsoft.com/office/drawing/2014/main" id="{A32856D8-0DA0-4135-BC8E-C98845847F0E}"/>
              </a:ext>
            </a:extLst>
          </p:cNvPr>
          <p:cNvSpPr>
            <a:spLocks noChangeShapeType="1"/>
          </p:cNvSpPr>
          <p:nvPr/>
        </p:nvSpPr>
        <p:spPr bwMode="auto">
          <a:xfrm flipV="1">
            <a:off x="4343400" y="4776788"/>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5" name="Line 33">
            <a:extLst>
              <a:ext uri="{FF2B5EF4-FFF2-40B4-BE49-F238E27FC236}">
                <a16:creationId xmlns:a16="http://schemas.microsoft.com/office/drawing/2014/main" id="{5B91230F-D1E6-49FB-AFA0-1D07A5F3CD06}"/>
              </a:ext>
            </a:extLst>
          </p:cNvPr>
          <p:cNvSpPr>
            <a:spLocks noChangeShapeType="1"/>
          </p:cNvSpPr>
          <p:nvPr/>
        </p:nvSpPr>
        <p:spPr bwMode="auto">
          <a:xfrm flipV="1">
            <a:off x="7729538" y="3027363"/>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6" name="Line 34">
            <a:extLst>
              <a:ext uri="{FF2B5EF4-FFF2-40B4-BE49-F238E27FC236}">
                <a16:creationId xmlns:a16="http://schemas.microsoft.com/office/drawing/2014/main" id="{612B6F9C-A789-4653-BBC5-6C034E7E360B}"/>
              </a:ext>
            </a:extLst>
          </p:cNvPr>
          <p:cNvSpPr>
            <a:spLocks noChangeShapeType="1"/>
          </p:cNvSpPr>
          <p:nvPr/>
        </p:nvSpPr>
        <p:spPr bwMode="auto">
          <a:xfrm flipV="1">
            <a:off x="4343400" y="4983163"/>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7" name="Line 35">
            <a:extLst>
              <a:ext uri="{FF2B5EF4-FFF2-40B4-BE49-F238E27FC236}">
                <a16:creationId xmlns:a16="http://schemas.microsoft.com/office/drawing/2014/main" id="{BF822C6F-3EE7-4D89-8B86-C0798D9DF38B}"/>
              </a:ext>
            </a:extLst>
          </p:cNvPr>
          <p:cNvSpPr>
            <a:spLocks noChangeShapeType="1"/>
          </p:cNvSpPr>
          <p:nvPr/>
        </p:nvSpPr>
        <p:spPr bwMode="auto">
          <a:xfrm flipV="1">
            <a:off x="7729538" y="3232150"/>
            <a:ext cx="190500" cy="1190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8" name="Line 36">
            <a:extLst>
              <a:ext uri="{FF2B5EF4-FFF2-40B4-BE49-F238E27FC236}">
                <a16:creationId xmlns:a16="http://schemas.microsoft.com/office/drawing/2014/main" id="{967C60B6-F938-4446-9611-019E262F2A4F}"/>
              </a:ext>
            </a:extLst>
          </p:cNvPr>
          <p:cNvSpPr>
            <a:spLocks noChangeShapeType="1"/>
          </p:cNvSpPr>
          <p:nvPr/>
        </p:nvSpPr>
        <p:spPr bwMode="auto">
          <a:xfrm flipV="1">
            <a:off x="4448175" y="5186363"/>
            <a:ext cx="85725" cy="523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09" name="Line 37">
            <a:extLst>
              <a:ext uri="{FF2B5EF4-FFF2-40B4-BE49-F238E27FC236}">
                <a16:creationId xmlns:a16="http://schemas.microsoft.com/office/drawing/2014/main" id="{6FBE423C-7101-4DEB-9057-9DE5805BEEBE}"/>
              </a:ext>
            </a:extLst>
          </p:cNvPr>
          <p:cNvSpPr>
            <a:spLocks noChangeShapeType="1"/>
          </p:cNvSpPr>
          <p:nvPr/>
        </p:nvSpPr>
        <p:spPr bwMode="auto">
          <a:xfrm flipV="1">
            <a:off x="7729538" y="3435350"/>
            <a:ext cx="190500" cy="1238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0" name="Line 38">
            <a:extLst>
              <a:ext uri="{FF2B5EF4-FFF2-40B4-BE49-F238E27FC236}">
                <a16:creationId xmlns:a16="http://schemas.microsoft.com/office/drawing/2014/main" id="{D71CEC7D-A468-4D84-B52A-EA3F064286F1}"/>
              </a:ext>
            </a:extLst>
          </p:cNvPr>
          <p:cNvSpPr>
            <a:spLocks noChangeShapeType="1"/>
          </p:cNvSpPr>
          <p:nvPr/>
        </p:nvSpPr>
        <p:spPr bwMode="auto">
          <a:xfrm flipV="1">
            <a:off x="7729538" y="3640138"/>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1" name="Line 39">
            <a:extLst>
              <a:ext uri="{FF2B5EF4-FFF2-40B4-BE49-F238E27FC236}">
                <a16:creationId xmlns:a16="http://schemas.microsoft.com/office/drawing/2014/main" id="{E79D5B6F-9F0F-4430-9AE8-902D6819EB57}"/>
              </a:ext>
            </a:extLst>
          </p:cNvPr>
          <p:cNvSpPr>
            <a:spLocks noChangeShapeType="1"/>
          </p:cNvSpPr>
          <p:nvPr/>
        </p:nvSpPr>
        <p:spPr bwMode="auto">
          <a:xfrm flipV="1">
            <a:off x="7729538" y="3844925"/>
            <a:ext cx="190500"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2" name="Line 40">
            <a:extLst>
              <a:ext uri="{FF2B5EF4-FFF2-40B4-BE49-F238E27FC236}">
                <a16:creationId xmlns:a16="http://schemas.microsoft.com/office/drawing/2014/main" id="{C022A2AA-C06D-4CEB-BFCA-8296C101F3CB}"/>
              </a:ext>
            </a:extLst>
          </p:cNvPr>
          <p:cNvSpPr>
            <a:spLocks noChangeShapeType="1"/>
          </p:cNvSpPr>
          <p:nvPr/>
        </p:nvSpPr>
        <p:spPr bwMode="auto">
          <a:xfrm flipV="1">
            <a:off x="7729538" y="4048125"/>
            <a:ext cx="190500" cy="1238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3" name="Line 41">
            <a:extLst>
              <a:ext uri="{FF2B5EF4-FFF2-40B4-BE49-F238E27FC236}">
                <a16:creationId xmlns:a16="http://schemas.microsoft.com/office/drawing/2014/main" id="{A33C3C79-065D-4DA0-A7EF-0D4EF49852EE}"/>
              </a:ext>
            </a:extLst>
          </p:cNvPr>
          <p:cNvSpPr>
            <a:spLocks noChangeShapeType="1"/>
          </p:cNvSpPr>
          <p:nvPr/>
        </p:nvSpPr>
        <p:spPr bwMode="auto">
          <a:xfrm flipV="1">
            <a:off x="7729538" y="4256088"/>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4" name="Line 42">
            <a:extLst>
              <a:ext uri="{FF2B5EF4-FFF2-40B4-BE49-F238E27FC236}">
                <a16:creationId xmlns:a16="http://schemas.microsoft.com/office/drawing/2014/main" id="{45C9FE31-9701-4529-B708-42D24E6B6A29}"/>
              </a:ext>
            </a:extLst>
          </p:cNvPr>
          <p:cNvSpPr>
            <a:spLocks noChangeShapeType="1"/>
          </p:cNvSpPr>
          <p:nvPr/>
        </p:nvSpPr>
        <p:spPr bwMode="auto">
          <a:xfrm flipV="1">
            <a:off x="7729538" y="4457700"/>
            <a:ext cx="190500"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5" name="Line 43">
            <a:extLst>
              <a:ext uri="{FF2B5EF4-FFF2-40B4-BE49-F238E27FC236}">
                <a16:creationId xmlns:a16="http://schemas.microsoft.com/office/drawing/2014/main" id="{77019802-6DF1-4852-8F09-9BF7A5FCBAB9}"/>
              </a:ext>
            </a:extLst>
          </p:cNvPr>
          <p:cNvSpPr>
            <a:spLocks noChangeShapeType="1"/>
          </p:cNvSpPr>
          <p:nvPr/>
        </p:nvSpPr>
        <p:spPr bwMode="auto">
          <a:xfrm flipV="1">
            <a:off x="7729538" y="4660900"/>
            <a:ext cx="190500" cy="1238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6" name="Line 44">
            <a:extLst>
              <a:ext uri="{FF2B5EF4-FFF2-40B4-BE49-F238E27FC236}">
                <a16:creationId xmlns:a16="http://schemas.microsoft.com/office/drawing/2014/main" id="{5C99F2A9-9BC4-47C9-BC31-0A6972D54C59}"/>
              </a:ext>
            </a:extLst>
          </p:cNvPr>
          <p:cNvSpPr>
            <a:spLocks noChangeShapeType="1"/>
          </p:cNvSpPr>
          <p:nvPr/>
        </p:nvSpPr>
        <p:spPr bwMode="auto">
          <a:xfrm flipV="1">
            <a:off x="7729538" y="4868863"/>
            <a:ext cx="190500" cy="1190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7" name="Line 45">
            <a:extLst>
              <a:ext uri="{FF2B5EF4-FFF2-40B4-BE49-F238E27FC236}">
                <a16:creationId xmlns:a16="http://schemas.microsoft.com/office/drawing/2014/main" id="{CA838599-DF1F-40B6-BB84-2944753B7B4E}"/>
              </a:ext>
            </a:extLst>
          </p:cNvPr>
          <p:cNvSpPr>
            <a:spLocks noChangeShapeType="1"/>
          </p:cNvSpPr>
          <p:nvPr/>
        </p:nvSpPr>
        <p:spPr bwMode="auto">
          <a:xfrm flipV="1">
            <a:off x="7729538" y="5072063"/>
            <a:ext cx="190500" cy="12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8" name="Line 46">
            <a:extLst>
              <a:ext uri="{FF2B5EF4-FFF2-40B4-BE49-F238E27FC236}">
                <a16:creationId xmlns:a16="http://schemas.microsoft.com/office/drawing/2014/main" id="{328C1811-13C9-4254-8048-244E0BC4ABF4}"/>
              </a:ext>
            </a:extLst>
          </p:cNvPr>
          <p:cNvSpPr>
            <a:spLocks noChangeShapeType="1"/>
          </p:cNvSpPr>
          <p:nvPr/>
        </p:nvSpPr>
        <p:spPr bwMode="auto">
          <a:xfrm>
            <a:off x="7194550" y="2052638"/>
            <a:ext cx="10493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19" name="Line 47">
            <a:extLst>
              <a:ext uri="{FF2B5EF4-FFF2-40B4-BE49-F238E27FC236}">
                <a16:creationId xmlns:a16="http://schemas.microsoft.com/office/drawing/2014/main" id="{826BE648-4080-4698-B8E0-32DF7B2DA564}"/>
              </a:ext>
            </a:extLst>
          </p:cNvPr>
          <p:cNvSpPr>
            <a:spLocks noChangeShapeType="1"/>
          </p:cNvSpPr>
          <p:nvPr/>
        </p:nvSpPr>
        <p:spPr bwMode="auto">
          <a:xfrm>
            <a:off x="4681538" y="2062163"/>
            <a:ext cx="4762" cy="180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0" name="Line 48">
            <a:extLst>
              <a:ext uri="{FF2B5EF4-FFF2-40B4-BE49-F238E27FC236}">
                <a16:creationId xmlns:a16="http://schemas.microsoft.com/office/drawing/2014/main" id="{7EF5689C-9F4C-4FFB-9E2F-A24A361D28EC}"/>
              </a:ext>
            </a:extLst>
          </p:cNvPr>
          <p:cNvSpPr>
            <a:spLocks noChangeShapeType="1"/>
          </p:cNvSpPr>
          <p:nvPr/>
        </p:nvSpPr>
        <p:spPr bwMode="auto">
          <a:xfrm>
            <a:off x="4686300" y="2335213"/>
            <a:ext cx="9525" cy="3635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1" name="Line 49">
            <a:extLst>
              <a:ext uri="{FF2B5EF4-FFF2-40B4-BE49-F238E27FC236}">
                <a16:creationId xmlns:a16="http://schemas.microsoft.com/office/drawing/2014/main" id="{2ADE3A1C-AD9C-44D9-95AE-EEDC677C488A}"/>
              </a:ext>
            </a:extLst>
          </p:cNvPr>
          <p:cNvSpPr>
            <a:spLocks noChangeShapeType="1"/>
          </p:cNvSpPr>
          <p:nvPr/>
        </p:nvSpPr>
        <p:spPr bwMode="auto">
          <a:xfrm>
            <a:off x="4695825" y="2789238"/>
            <a:ext cx="6350" cy="3635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2" name="Line 50">
            <a:extLst>
              <a:ext uri="{FF2B5EF4-FFF2-40B4-BE49-F238E27FC236}">
                <a16:creationId xmlns:a16="http://schemas.microsoft.com/office/drawing/2014/main" id="{836FFC4C-B02F-44B6-9EB3-FF577F40D638}"/>
              </a:ext>
            </a:extLst>
          </p:cNvPr>
          <p:cNvSpPr>
            <a:spLocks noChangeShapeType="1"/>
          </p:cNvSpPr>
          <p:nvPr/>
        </p:nvSpPr>
        <p:spPr bwMode="auto">
          <a:xfrm>
            <a:off x="4702175" y="3244850"/>
            <a:ext cx="9525"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3" name="Line 51">
            <a:extLst>
              <a:ext uri="{FF2B5EF4-FFF2-40B4-BE49-F238E27FC236}">
                <a16:creationId xmlns:a16="http://schemas.microsoft.com/office/drawing/2014/main" id="{BEF66B60-3A76-4B33-AFB5-04430AB88AC8}"/>
              </a:ext>
            </a:extLst>
          </p:cNvPr>
          <p:cNvSpPr>
            <a:spLocks noChangeShapeType="1"/>
          </p:cNvSpPr>
          <p:nvPr/>
        </p:nvSpPr>
        <p:spPr bwMode="auto">
          <a:xfrm>
            <a:off x="4711700" y="3698875"/>
            <a:ext cx="6350"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4" name="Line 52">
            <a:extLst>
              <a:ext uri="{FF2B5EF4-FFF2-40B4-BE49-F238E27FC236}">
                <a16:creationId xmlns:a16="http://schemas.microsoft.com/office/drawing/2014/main" id="{3B4858FB-E313-48E5-BAA7-B587561C8597}"/>
              </a:ext>
            </a:extLst>
          </p:cNvPr>
          <p:cNvSpPr>
            <a:spLocks noChangeShapeType="1"/>
          </p:cNvSpPr>
          <p:nvPr/>
        </p:nvSpPr>
        <p:spPr bwMode="auto">
          <a:xfrm>
            <a:off x="4721225" y="4154488"/>
            <a:ext cx="6350"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5" name="Line 53">
            <a:extLst>
              <a:ext uri="{FF2B5EF4-FFF2-40B4-BE49-F238E27FC236}">
                <a16:creationId xmlns:a16="http://schemas.microsoft.com/office/drawing/2014/main" id="{96C48C90-C5B3-4F4C-A928-C6EE217C6877}"/>
              </a:ext>
            </a:extLst>
          </p:cNvPr>
          <p:cNvSpPr>
            <a:spLocks noChangeShapeType="1"/>
          </p:cNvSpPr>
          <p:nvPr/>
        </p:nvSpPr>
        <p:spPr bwMode="auto">
          <a:xfrm>
            <a:off x="4727575" y="4608513"/>
            <a:ext cx="9525"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6" name="Line 54">
            <a:extLst>
              <a:ext uri="{FF2B5EF4-FFF2-40B4-BE49-F238E27FC236}">
                <a16:creationId xmlns:a16="http://schemas.microsoft.com/office/drawing/2014/main" id="{17CC9E74-D75D-4810-ADA7-C4B5C9D2617F}"/>
              </a:ext>
            </a:extLst>
          </p:cNvPr>
          <p:cNvSpPr>
            <a:spLocks noChangeShapeType="1"/>
          </p:cNvSpPr>
          <p:nvPr/>
        </p:nvSpPr>
        <p:spPr bwMode="auto">
          <a:xfrm>
            <a:off x="4737100" y="5067300"/>
            <a:ext cx="3175" cy="3635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7" name="Line 55">
            <a:extLst>
              <a:ext uri="{FF2B5EF4-FFF2-40B4-BE49-F238E27FC236}">
                <a16:creationId xmlns:a16="http://schemas.microsoft.com/office/drawing/2014/main" id="{283459E0-F3F2-4994-BD43-7D2BD2108F48}"/>
              </a:ext>
            </a:extLst>
          </p:cNvPr>
          <p:cNvSpPr>
            <a:spLocks noChangeShapeType="1"/>
          </p:cNvSpPr>
          <p:nvPr/>
        </p:nvSpPr>
        <p:spPr bwMode="auto">
          <a:xfrm>
            <a:off x="4748213" y="5521325"/>
            <a:ext cx="4762" cy="3635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8" name="Line 56">
            <a:extLst>
              <a:ext uri="{FF2B5EF4-FFF2-40B4-BE49-F238E27FC236}">
                <a16:creationId xmlns:a16="http://schemas.microsoft.com/office/drawing/2014/main" id="{93B4C82A-F911-46FA-A6DF-34CF7F472A42}"/>
              </a:ext>
            </a:extLst>
          </p:cNvPr>
          <p:cNvSpPr>
            <a:spLocks noChangeShapeType="1"/>
          </p:cNvSpPr>
          <p:nvPr/>
        </p:nvSpPr>
        <p:spPr bwMode="auto">
          <a:xfrm>
            <a:off x="4752975" y="5976938"/>
            <a:ext cx="4763" cy="1825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29" name="Line 57">
            <a:extLst>
              <a:ext uri="{FF2B5EF4-FFF2-40B4-BE49-F238E27FC236}">
                <a16:creationId xmlns:a16="http://schemas.microsoft.com/office/drawing/2014/main" id="{1FFA8FC8-BBDB-43C4-8AF3-30C21592E9D2}"/>
              </a:ext>
            </a:extLst>
          </p:cNvPr>
          <p:cNvSpPr>
            <a:spLocks noChangeShapeType="1"/>
          </p:cNvSpPr>
          <p:nvPr/>
        </p:nvSpPr>
        <p:spPr bwMode="auto">
          <a:xfrm>
            <a:off x="4533900" y="2057400"/>
            <a:ext cx="6350" cy="3181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0" name="Line 58">
            <a:extLst>
              <a:ext uri="{FF2B5EF4-FFF2-40B4-BE49-F238E27FC236}">
                <a16:creationId xmlns:a16="http://schemas.microsoft.com/office/drawing/2014/main" id="{8ED01796-BE94-449D-B438-9DE484E464E3}"/>
              </a:ext>
            </a:extLst>
          </p:cNvPr>
          <p:cNvSpPr>
            <a:spLocks noChangeShapeType="1"/>
          </p:cNvSpPr>
          <p:nvPr/>
        </p:nvSpPr>
        <p:spPr bwMode="auto">
          <a:xfrm>
            <a:off x="4343400" y="2057400"/>
            <a:ext cx="4763" cy="3181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1" name="Freeform 59">
            <a:extLst>
              <a:ext uri="{FF2B5EF4-FFF2-40B4-BE49-F238E27FC236}">
                <a16:creationId xmlns:a16="http://schemas.microsoft.com/office/drawing/2014/main" id="{00C7609E-D56F-40F0-B9E2-2FC9A68011DA}"/>
              </a:ext>
            </a:extLst>
          </p:cNvPr>
          <p:cNvSpPr>
            <a:spLocks/>
          </p:cNvSpPr>
          <p:nvPr/>
        </p:nvSpPr>
        <p:spPr bwMode="auto">
          <a:xfrm>
            <a:off x="6754813" y="2500313"/>
            <a:ext cx="142875" cy="90487"/>
          </a:xfrm>
          <a:custGeom>
            <a:avLst/>
            <a:gdLst>
              <a:gd name="T0" fmla="*/ 144 w 144"/>
              <a:gd name="T1" fmla="*/ 0 h 117"/>
              <a:gd name="T2" fmla="*/ 42 w 144"/>
              <a:gd name="T3" fmla="*/ 34 h 117"/>
              <a:gd name="T4" fmla="*/ 0 w 144"/>
              <a:gd name="T5" fmla="*/ 117 h 117"/>
            </a:gdLst>
            <a:ahLst/>
            <a:cxnLst>
              <a:cxn ang="0">
                <a:pos x="T0" y="T1"/>
              </a:cxn>
              <a:cxn ang="0">
                <a:pos x="T2" y="T3"/>
              </a:cxn>
              <a:cxn ang="0">
                <a:pos x="T4" y="T5"/>
              </a:cxn>
            </a:cxnLst>
            <a:rect l="0" t="0" r="r" b="b"/>
            <a:pathLst>
              <a:path w="144" h="117">
                <a:moveTo>
                  <a:pt x="144" y="0"/>
                </a:moveTo>
                <a:lnTo>
                  <a:pt x="42" y="34"/>
                </a:lnTo>
                <a:lnTo>
                  <a:pt x="0"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32" name="Freeform 60">
            <a:extLst>
              <a:ext uri="{FF2B5EF4-FFF2-40B4-BE49-F238E27FC236}">
                <a16:creationId xmlns:a16="http://schemas.microsoft.com/office/drawing/2014/main" id="{E79EF9F4-E1CA-4E93-A593-D1A554D4A17B}"/>
              </a:ext>
            </a:extLst>
          </p:cNvPr>
          <p:cNvSpPr>
            <a:spLocks/>
          </p:cNvSpPr>
          <p:nvPr/>
        </p:nvSpPr>
        <p:spPr bwMode="auto">
          <a:xfrm>
            <a:off x="5338763" y="2500313"/>
            <a:ext cx="146050" cy="90487"/>
          </a:xfrm>
          <a:custGeom>
            <a:avLst/>
            <a:gdLst>
              <a:gd name="T0" fmla="*/ 144 w 144"/>
              <a:gd name="T1" fmla="*/ 117 h 117"/>
              <a:gd name="T2" fmla="*/ 103 w 144"/>
              <a:gd name="T3" fmla="*/ 34 h 117"/>
              <a:gd name="T4" fmla="*/ 0 w 144"/>
              <a:gd name="T5" fmla="*/ 0 h 117"/>
            </a:gdLst>
            <a:ahLst/>
            <a:cxnLst>
              <a:cxn ang="0">
                <a:pos x="T0" y="T1"/>
              </a:cxn>
              <a:cxn ang="0">
                <a:pos x="T2" y="T3"/>
              </a:cxn>
              <a:cxn ang="0">
                <a:pos x="T4" y="T5"/>
              </a:cxn>
            </a:cxnLst>
            <a:rect l="0" t="0" r="r" b="b"/>
            <a:pathLst>
              <a:path w="144" h="117">
                <a:moveTo>
                  <a:pt x="144" y="117"/>
                </a:moveTo>
                <a:lnTo>
                  <a:pt x="103" y="34"/>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33" name="Line 61">
            <a:extLst>
              <a:ext uri="{FF2B5EF4-FFF2-40B4-BE49-F238E27FC236}">
                <a16:creationId xmlns:a16="http://schemas.microsoft.com/office/drawing/2014/main" id="{A95BF423-0691-4C3E-9FCA-5A534265E75E}"/>
              </a:ext>
            </a:extLst>
          </p:cNvPr>
          <p:cNvSpPr>
            <a:spLocks noChangeShapeType="1"/>
          </p:cNvSpPr>
          <p:nvPr/>
        </p:nvSpPr>
        <p:spPr bwMode="auto">
          <a:xfrm flipV="1">
            <a:off x="5287963" y="4102100"/>
            <a:ext cx="6350" cy="47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4" name="Line 62">
            <a:extLst>
              <a:ext uri="{FF2B5EF4-FFF2-40B4-BE49-F238E27FC236}">
                <a16:creationId xmlns:a16="http://schemas.microsoft.com/office/drawing/2014/main" id="{DFFDAD16-AA08-4462-8A18-F4E8645ABB06}"/>
              </a:ext>
            </a:extLst>
          </p:cNvPr>
          <p:cNvSpPr>
            <a:spLocks noChangeShapeType="1"/>
          </p:cNvSpPr>
          <p:nvPr/>
        </p:nvSpPr>
        <p:spPr bwMode="auto">
          <a:xfrm flipV="1">
            <a:off x="5287963" y="4102100"/>
            <a:ext cx="165100" cy="104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5" name="Line 63">
            <a:extLst>
              <a:ext uri="{FF2B5EF4-FFF2-40B4-BE49-F238E27FC236}">
                <a16:creationId xmlns:a16="http://schemas.microsoft.com/office/drawing/2014/main" id="{BC808EF1-2C15-46AD-B889-9D22A2F763E6}"/>
              </a:ext>
            </a:extLst>
          </p:cNvPr>
          <p:cNvSpPr>
            <a:spLocks noChangeShapeType="1"/>
          </p:cNvSpPr>
          <p:nvPr/>
        </p:nvSpPr>
        <p:spPr bwMode="auto">
          <a:xfrm flipV="1">
            <a:off x="5287963" y="4102100"/>
            <a:ext cx="327025" cy="207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6" name="Line 64">
            <a:extLst>
              <a:ext uri="{FF2B5EF4-FFF2-40B4-BE49-F238E27FC236}">
                <a16:creationId xmlns:a16="http://schemas.microsoft.com/office/drawing/2014/main" id="{FC2AEB3C-5BC1-4E9C-B9E8-FEEAB14BE01E}"/>
              </a:ext>
            </a:extLst>
          </p:cNvPr>
          <p:cNvSpPr>
            <a:spLocks noChangeShapeType="1"/>
          </p:cNvSpPr>
          <p:nvPr/>
        </p:nvSpPr>
        <p:spPr bwMode="auto">
          <a:xfrm flipV="1">
            <a:off x="5287963" y="4322763"/>
            <a:ext cx="141287" cy="904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7" name="Line 65">
            <a:extLst>
              <a:ext uri="{FF2B5EF4-FFF2-40B4-BE49-F238E27FC236}">
                <a16:creationId xmlns:a16="http://schemas.microsoft.com/office/drawing/2014/main" id="{4BEFE33D-3498-420E-BC8E-9071A628602D}"/>
              </a:ext>
            </a:extLst>
          </p:cNvPr>
          <p:cNvSpPr>
            <a:spLocks noChangeShapeType="1"/>
          </p:cNvSpPr>
          <p:nvPr/>
        </p:nvSpPr>
        <p:spPr bwMode="auto">
          <a:xfrm flipV="1">
            <a:off x="5534025" y="4187825"/>
            <a:ext cx="112713" cy="682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8" name="Line 66">
            <a:extLst>
              <a:ext uri="{FF2B5EF4-FFF2-40B4-BE49-F238E27FC236}">
                <a16:creationId xmlns:a16="http://schemas.microsoft.com/office/drawing/2014/main" id="{FE9FFE9B-8CCE-489F-B932-C1C87A07B0F1}"/>
              </a:ext>
            </a:extLst>
          </p:cNvPr>
          <p:cNvSpPr>
            <a:spLocks noChangeShapeType="1"/>
          </p:cNvSpPr>
          <p:nvPr/>
        </p:nvSpPr>
        <p:spPr bwMode="auto">
          <a:xfrm flipV="1">
            <a:off x="5303838" y="4424363"/>
            <a:ext cx="125412" cy="777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39" name="Line 67">
            <a:extLst>
              <a:ext uri="{FF2B5EF4-FFF2-40B4-BE49-F238E27FC236}">
                <a16:creationId xmlns:a16="http://schemas.microsoft.com/office/drawing/2014/main" id="{3A235F42-BB63-4307-8818-B974EDC67F35}"/>
              </a:ext>
            </a:extLst>
          </p:cNvPr>
          <p:cNvSpPr>
            <a:spLocks noChangeShapeType="1"/>
          </p:cNvSpPr>
          <p:nvPr/>
        </p:nvSpPr>
        <p:spPr bwMode="auto">
          <a:xfrm flipV="1">
            <a:off x="5534025" y="4291013"/>
            <a:ext cx="112713" cy="650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0" name="Line 68">
            <a:extLst>
              <a:ext uri="{FF2B5EF4-FFF2-40B4-BE49-F238E27FC236}">
                <a16:creationId xmlns:a16="http://schemas.microsoft.com/office/drawing/2014/main" id="{97018ECA-13CC-422B-B42E-53272306CCAC}"/>
              </a:ext>
            </a:extLst>
          </p:cNvPr>
          <p:cNvSpPr>
            <a:spLocks noChangeShapeType="1"/>
          </p:cNvSpPr>
          <p:nvPr/>
        </p:nvSpPr>
        <p:spPr bwMode="auto">
          <a:xfrm flipV="1">
            <a:off x="5534025" y="4394200"/>
            <a:ext cx="112713" cy="635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1" name="Line 69">
            <a:extLst>
              <a:ext uri="{FF2B5EF4-FFF2-40B4-BE49-F238E27FC236}">
                <a16:creationId xmlns:a16="http://schemas.microsoft.com/office/drawing/2014/main" id="{8BAA49B2-E6C6-4FE4-9104-4F0A07056B05}"/>
              </a:ext>
            </a:extLst>
          </p:cNvPr>
          <p:cNvSpPr>
            <a:spLocks noChangeShapeType="1"/>
          </p:cNvSpPr>
          <p:nvPr/>
        </p:nvSpPr>
        <p:spPr bwMode="auto">
          <a:xfrm flipV="1">
            <a:off x="6618288" y="4102100"/>
            <a:ext cx="68262" cy="428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2" name="Line 70">
            <a:extLst>
              <a:ext uri="{FF2B5EF4-FFF2-40B4-BE49-F238E27FC236}">
                <a16:creationId xmlns:a16="http://schemas.microsoft.com/office/drawing/2014/main" id="{3F838896-5867-4726-AE4C-C242E8A9BE0D}"/>
              </a:ext>
            </a:extLst>
          </p:cNvPr>
          <p:cNvSpPr>
            <a:spLocks noChangeShapeType="1"/>
          </p:cNvSpPr>
          <p:nvPr/>
        </p:nvSpPr>
        <p:spPr bwMode="auto">
          <a:xfrm flipV="1">
            <a:off x="5630863" y="4495800"/>
            <a:ext cx="15875"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3" name="Line 71">
            <a:extLst>
              <a:ext uri="{FF2B5EF4-FFF2-40B4-BE49-F238E27FC236}">
                <a16:creationId xmlns:a16="http://schemas.microsoft.com/office/drawing/2014/main" id="{FC1D324F-3396-413B-B414-2BF3430F2B13}"/>
              </a:ext>
            </a:extLst>
          </p:cNvPr>
          <p:cNvSpPr>
            <a:spLocks noChangeShapeType="1"/>
          </p:cNvSpPr>
          <p:nvPr/>
        </p:nvSpPr>
        <p:spPr bwMode="auto">
          <a:xfrm flipV="1">
            <a:off x="6618288" y="4102100"/>
            <a:ext cx="230187" cy="144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4" name="Line 72">
            <a:extLst>
              <a:ext uri="{FF2B5EF4-FFF2-40B4-BE49-F238E27FC236}">
                <a16:creationId xmlns:a16="http://schemas.microsoft.com/office/drawing/2014/main" id="{A368FB9B-5600-44B0-9438-CAE8D0F21333}"/>
              </a:ext>
            </a:extLst>
          </p:cNvPr>
          <p:cNvSpPr>
            <a:spLocks noChangeShapeType="1"/>
          </p:cNvSpPr>
          <p:nvPr/>
        </p:nvSpPr>
        <p:spPr bwMode="auto">
          <a:xfrm flipV="1">
            <a:off x="6618288" y="4259263"/>
            <a:ext cx="146050" cy="92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5" name="Line 73">
            <a:extLst>
              <a:ext uri="{FF2B5EF4-FFF2-40B4-BE49-F238E27FC236}">
                <a16:creationId xmlns:a16="http://schemas.microsoft.com/office/drawing/2014/main" id="{B6032882-D1D6-44B3-800F-409DC1F35383}"/>
              </a:ext>
            </a:extLst>
          </p:cNvPr>
          <p:cNvSpPr>
            <a:spLocks noChangeShapeType="1"/>
          </p:cNvSpPr>
          <p:nvPr/>
        </p:nvSpPr>
        <p:spPr bwMode="auto">
          <a:xfrm flipV="1">
            <a:off x="6816725" y="4127500"/>
            <a:ext cx="160338" cy="98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6" name="Line 74">
            <a:extLst>
              <a:ext uri="{FF2B5EF4-FFF2-40B4-BE49-F238E27FC236}">
                <a16:creationId xmlns:a16="http://schemas.microsoft.com/office/drawing/2014/main" id="{1D1B6DAB-64E0-4D26-AF79-82A299F1CB6A}"/>
              </a:ext>
            </a:extLst>
          </p:cNvPr>
          <p:cNvSpPr>
            <a:spLocks noChangeShapeType="1"/>
          </p:cNvSpPr>
          <p:nvPr/>
        </p:nvSpPr>
        <p:spPr bwMode="auto">
          <a:xfrm flipV="1">
            <a:off x="6618288" y="4362450"/>
            <a:ext cx="146050" cy="88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7" name="Line 75">
            <a:extLst>
              <a:ext uri="{FF2B5EF4-FFF2-40B4-BE49-F238E27FC236}">
                <a16:creationId xmlns:a16="http://schemas.microsoft.com/office/drawing/2014/main" id="{1C5F2CE5-3F0E-4BB7-89EC-C0D796B8D96C}"/>
              </a:ext>
            </a:extLst>
          </p:cNvPr>
          <p:cNvSpPr>
            <a:spLocks noChangeShapeType="1"/>
          </p:cNvSpPr>
          <p:nvPr/>
        </p:nvSpPr>
        <p:spPr bwMode="auto">
          <a:xfrm flipV="1">
            <a:off x="6867525" y="4229100"/>
            <a:ext cx="109538" cy="682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8" name="Line 76">
            <a:extLst>
              <a:ext uri="{FF2B5EF4-FFF2-40B4-BE49-F238E27FC236}">
                <a16:creationId xmlns:a16="http://schemas.microsoft.com/office/drawing/2014/main" id="{2EDFC8CE-0AC6-4B37-8D08-6728697EFA89}"/>
              </a:ext>
            </a:extLst>
          </p:cNvPr>
          <p:cNvSpPr>
            <a:spLocks noChangeShapeType="1"/>
          </p:cNvSpPr>
          <p:nvPr/>
        </p:nvSpPr>
        <p:spPr bwMode="auto">
          <a:xfrm flipV="1">
            <a:off x="6705600" y="4467225"/>
            <a:ext cx="5873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49" name="Line 77">
            <a:extLst>
              <a:ext uri="{FF2B5EF4-FFF2-40B4-BE49-F238E27FC236}">
                <a16:creationId xmlns:a16="http://schemas.microsoft.com/office/drawing/2014/main" id="{99FFF004-0A99-402A-892C-2E1DB96C9214}"/>
              </a:ext>
            </a:extLst>
          </p:cNvPr>
          <p:cNvSpPr>
            <a:spLocks noChangeShapeType="1"/>
          </p:cNvSpPr>
          <p:nvPr/>
        </p:nvSpPr>
        <p:spPr bwMode="auto">
          <a:xfrm flipV="1">
            <a:off x="6867525" y="4330700"/>
            <a:ext cx="109538" cy="666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0" name="Line 78">
            <a:extLst>
              <a:ext uri="{FF2B5EF4-FFF2-40B4-BE49-F238E27FC236}">
                <a16:creationId xmlns:a16="http://schemas.microsoft.com/office/drawing/2014/main" id="{89102503-BF7D-403C-A610-22640D5D1A09}"/>
              </a:ext>
            </a:extLst>
          </p:cNvPr>
          <p:cNvSpPr>
            <a:spLocks noChangeShapeType="1"/>
          </p:cNvSpPr>
          <p:nvPr/>
        </p:nvSpPr>
        <p:spPr bwMode="auto">
          <a:xfrm flipV="1">
            <a:off x="6867525" y="4435475"/>
            <a:ext cx="109538" cy="666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1" name="Line 79">
            <a:extLst>
              <a:ext uri="{FF2B5EF4-FFF2-40B4-BE49-F238E27FC236}">
                <a16:creationId xmlns:a16="http://schemas.microsoft.com/office/drawing/2014/main" id="{76D09232-A6E1-47B8-B3AA-CA9ABDB7C9F7}"/>
              </a:ext>
            </a:extLst>
          </p:cNvPr>
          <p:cNvSpPr>
            <a:spLocks noChangeShapeType="1"/>
          </p:cNvSpPr>
          <p:nvPr/>
        </p:nvSpPr>
        <p:spPr bwMode="auto">
          <a:xfrm flipV="1">
            <a:off x="5287963" y="4102100"/>
            <a:ext cx="55562" cy="38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2" name="Line 80">
            <a:extLst>
              <a:ext uri="{FF2B5EF4-FFF2-40B4-BE49-F238E27FC236}">
                <a16:creationId xmlns:a16="http://schemas.microsoft.com/office/drawing/2014/main" id="{5BEC044F-F82C-4F53-9874-B237805CDDDB}"/>
              </a:ext>
            </a:extLst>
          </p:cNvPr>
          <p:cNvSpPr>
            <a:spLocks noChangeShapeType="1"/>
          </p:cNvSpPr>
          <p:nvPr/>
        </p:nvSpPr>
        <p:spPr bwMode="auto">
          <a:xfrm flipV="1">
            <a:off x="5287963" y="4102100"/>
            <a:ext cx="222250" cy="138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3" name="Line 81">
            <a:extLst>
              <a:ext uri="{FF2B5EF4-FFF2-40B4-BE49-F238E27FC236}">
                <a16:creationId xmlns:a16="http://schemas.microsoft.com/office/drawing/2014/main" id="{EB8E5E58-F327-4D4B-BAC9-55BF4E709225}"/>
              </a:ext>
            </a:extLst>
          </p:cNvPr>
          <p:cNvSpPr>
            <a:spLocks noChangeShapeType="1"/>
          </p:cNvSpPr>
          <p:nvPr/>
        </p:nvSpPr>
        <p:spPr bwMode="auto">
          <a:xfrm flipV="1">
            <a:off x="5287963" y="4256088"/>
            <a:ext cx="141287" cy="873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4" name="Line 82">
            <a:extLst>
              <a:ext uri="{FF2B5EF4-FFF2-40B4-BE49-F238E27FC236}">
                <a16:creationId xmlns:a16="http://schemas.microsoft.com/office/drawing/2014/main" id="{0C31AB1D-74EB-4233-83D8-1F343F748D2B}"/>
              </a:ext>
            </a:extLst>
          </p:cNvPr>
          <p:cNvSpPr>
            <a:spLocks noChangeShapeType="1"/>
          </p:cNvSpPr>
          <p:nvPr/>
        </p:nvSpPr>
        <p:spPr bwMode="auto">
          <a:xfrm flipV="1">
            <a:off x="5475288" y="4121150"/>
            <a:ext cx="171450" cy="104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5" name="Line 83">
            <a:extLst>
              <a:ext uri="{FF2B5EF4-FFF2-40B4-BE49-F238E27FC236}">
                <a16:creationId xmlns:a16="http://schemas.microsoft.com/office/drawing/2014/main" id="{1DF95186-89CC-433E-8AE4-D06AF1D10872}"/>
              </a:ext>
            </a:extLst>
          </p:cNvPr>
          <p:cNvSpPr>
            <a:spLocks noChangeShapeType="1"/>
          </p:cNvSpPr>
          <p:nvPr/>
        </p:nvSpPr>
        <p:spPr bwMode="auto">
          <a:xfrm flipV="1">
            <a:off x="5287963" y="4356100"/>
            <a:ext cx="141287" cy="9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6" name="Line 84">
            <a:extLst>
              <a:ext uri="{FF2B5EF4-FFF2-40B4-BE49-F238E27FC236}">
                <a16:creationId xmlns:a16="http://schemas.microsoft.com/office/drawing/2014/main" id="{D58EFC79-C024-4BAF-9A9E-D67B8EB3F559}"/>
              </a:ext>
            </a:extLst>
          </p:cNvPr>
          <p:cNvSpPr>
            <a:spLocks noChangeShapeType="1"/>
          </p:cNvSpPr>
          <p:nvPr/>
        </p:nvSpPr>
        <p:spPr bwMode="auto">
          <a:xfrm flipV="1">
            <a:off x="5534025" y="4224338"/>
            <a:ext cx="112713" cy="650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7" name="Line 85">
            <a:extLst>
              <a:ext uri="{FF2B5EF4-FFF2-40B4-BE49-F238E27FC236}">
                <a16:creationId xmlns:a16="http://schemas.microsoft.com/office/drawing/2014/main" id="{05F1E30B-1575-47BC-8C8D-7167A4C2A6BB}"/>
              </a:ext>
            </a:extLst>
          </p:cNvPr>
          <p:cNvSpPr>
            <a:spLocks noChangeShapeType="1"/>
          </p:cNvSpPr>
          <p:nvPr/>
        </p:nvSpPr>
        <p:spPr bwMode="auto">
          <a:xfrm flipV="1">
            <a:off x="5357813" y="4457700"/>
            <a:ext cx="71437" cy="444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8" name="Line 86">
            <a:extLst>
              <a:ext uri="{FF2B5EF4-FFF2-40B4-BE49-F238E27FC236}">
                <a16:creationId xmlns:a16="http://schemas.microsoft.com/office/drawing/2014/main" id="{35453BD2-2367-4FE6-891F-DE26FE2B5491}"/>
              </a:ext>
            </a:extLst>
          </p:cNvPr>
          <p:cNvSpPr>
            <a:spLocks noChangeShapeType="1"/>
          </p:cNvSpPr>
          <p:nvPr/>
        </p:nvSpPr>
        <p:spPr bwMode="auto">
          <a:xfrm flipV="1">
            <a:off x="5534025" y="4324350"/>
            <a:ext cx="112713" cy="666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59" name="Line 87">
            <a:extLst>
              <a:ext uri="{FF2B5EF4-FFF2-40B4-BE49-F238E27FC236}">
                <a16:creationId xmlns:a16="http://schemas.microsoft.com/office/drawing/2014/main" id="{D42A6DFB-4453-40E4-9524-576AB3C19CA4}"/>
              </a:ext>
            </a:extLst>
          </p:cNvPr>
          <p:cNvSpPr>
            <a:spLocks noChangeShapeType="1"/>
          </p:cNvSpPr>
          <p:nvPr/>
        </p:nvSpPr>
        <p:spPr bwMode="auto">
          <a:xfrm flipV="1">
            <a:off x="5534025" y="4427538"/>
            <a:ext cx="112713" cy="650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0" name="Line 88">
            <a:extLst>
              <a:ext uri="{FF2B5EF4-FFF2-40B4-BE49-F238E27FC236}">
                <a16:creationId xmlns:a16="http://schemas.microsoft.com/office/drawing/2014/main" id="{B44E5DA4-E467-4E7D-BC14-0F761E9EC3E3}"/>
              </a:ext>
            </a:extLst>
          </p:cNvPr>
          <p:cNvSpPr>
            <a:spLocks noChangeShapeType="1"/>
          </p:cNvSpPr>
          <p:nvPr/>
        </p:nvSpPr>
        <p:spPr bwMode="auto">
          <a:xfrm flipV="1">
            <a:off x="6618288" y="4102100"/>
            <a:ext cx="127000" cy="777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1" name="Line 89">
            <a:extLst>
              <a:ext uri="{FF2B5EF4-FFF2-40B4-BE49-F238E27FC236}">
                <a16:creationId xmlns:a16="http://schemas.microsoft.com/office/drawing/2014/main" id="{D3AE9886-09AC-4580-8580-0A302F67B8D2}"/>
              </a:ext>
            </a:extLst>
          </p:cNvPr>
          <p:cNvSpPr>
            <a:spLocks noChangeShapeType="1"/>
          </p:cNvSpPr>
          <p:nvPr/>
        </p:nvSpPr>
        <p:spPr bwMode="auto">
          <a:xfrm flipV="1">
            <a:off x="6618288" y="4102100"/>
            <a:ext cx="287337" cy="1793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2" name="Line 90">
            <a:extLst>
              <a:ext uri="{FF2B5EF4-FFF2-40B4-BE49-F238E27FC236}">
                <a16:creationId xmlns:a16="http://schemas.microsoft.com/office/drawing/2014/main" id="{4CB7764F-FEE4-4E09-B1DB-5A7A3F0ADC61}"/>
              </a:ext>
            </a:extLst>
          </p:cNvPr>
          <p:cNvSpPr>
            <a:spLocks noChangeShapeType="1"/>
          </p:cNvSpPr>
          <p:nvPr/>
        </p:nvSpPr>
        <p:spPr bwMode="auto">
          <a:xfrm flipV="1">
            <a:off x="6618288" y="4292600"/>
            <a:ext cx="146050" cy="92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3" name="Line 91">
            <a:extLst>
              <a:ext uri="{FF2B5EF4-FFF2-40B4-BE49-F238E27FC236}">
                <a16:creationId xmlns:a16="http://schemas.microsoft.com/office/drawing/2014/main" id="{4C85CA91-3253-41E2-9BF4-C70F4E8460C6}"/>
              </a:ext>
            </a:extLst>
          </p:cNvPr>
          <p:cNvSpPr>
            <a:spLocks noChangeShapeType="1"/>
          </p:cNvSpPr>
          <p:nvPr/>
        </p:nvSpPr>
        <p:spPr bwMode="auto">
          <a:xfrm flipV="1">
            <a:off x="6867525" y="4160838"/>
            <a:ext cx="109538" cy="682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4" name="Line 92">
            <a:extLst>
              <a:ext uri="{FF2B5EF4-FFF2-40B4-BE49-F238E27FC236}">
                <a16:creationId xmlns:a16="http://schemas.microsoft.com/office/drawing/2014/main" id="{0962353B-0812-4A1C-9090-1D93C4458887}"/>
              </a:ext>
            </a:extLst>
          </p:cNvPr>
          <p:cNvSpPr>
            <a:spLocks noChangeShapeType="1"/>
          </p:cNvSpPr>
          <p:nvPr/>
        </p:nvSpPr>
        <p:spPr bwMode="auto">
          <a:xfrm flipV="1">
            <a:off x="6618288" y="4395788"/>
            <a:ext cx="146050" cy="92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5" name="Line 93">
            <a:extLst>
              <a:ext uri="{FF2B5EF4-FFF2-40B4-BE49-F238E27FC236}">
                <a16:creationId xmlns:a16="http://schemas.microsoft.com/office/drawing/2014/main" id="{92001A4F-30C6-4765-A41F-57E03DE9E12B}"/>
              </a:ext>
            </a:extLst>
          </p:cNvPr>
          <p:cNvSpPr>
            <a:spLocks noChangeShapeType="1"/>
          </p:cNvSpPr>
          <p:nvPr/>
        </p:nvSpPr>
        <p:spPr bwMode="auto">
          <a:xfrm flipV="1">
            <a:off x="6867525" y="4264025"/>
            <a:ext cx="109538" cy="666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6" name="Line 94">
            <a:extLst>
              <a:ext uri="{FF2B5EF4-FFF2-40B4-BE49-F238E27FC236}">
                <a16:creationId xmlns:a16="http://schemas.microsoft.com/office/drawing/2014/main" id="{EA1A17D1-95C0-424A-A816-C390C95C72FB}"/>
              </a:ext>
            </a:extLst>
          </p:cNvPr>
          <p:cNvSpPr>
            <a:spLocks noChangeShapeType="1"/>
          </p:cNvSpPr>
          <p:nvPr/>
        </p:nvSpPr>
        <p:spPr bwMode="auto">
          <a:xfrm flipV="1">
            <a:off x="6757988" y="4500563"/>
            <a:ext cx="63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7" name="Line 95">
            <a:extLst>
              <a:ext uri="{FF2B5EF4-FFF2-40B4-BE49-F238E27FC236}">
                <a16:creationId xmlns:a16="http://schemas.microsoft.com/office/drawing/2014/main" id="{D57161F1-DE89-4262-87FF-3ADA12AF0C2B}"/>
              </a:ext>
            </a:extLst>
          </p:cNvPr>
          <p:cNvSpPr>
            <a:spLocks noChangeShapeType="1"/>
          </p:cNvSpPr>
          <p:nvPr/>
        </p:nvSpPr>
        <p:spPr bwMode="auto">
          <a:xfrm flipV="1">
            <a:off x="6867525" y="4364038"/>
            <a:ext cx="109538" cy="714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8" name="Line 96">
            <a:extLst>
              <a:ext uri="{FF2B5EF4-FFF2-40B4-BE49-F238E27FC236}">
                <a16:creationId xmlns:a16="http://schemas.microsoft.com/office/drawing/2014/main" id="{6F3A06C6-62E0-43A1-9776-81DD993CCBA4}"/>
              </a:ext>
            </a:extLst>
          </p:cNvPr>
          <p:cNvSpPr>
            <a:spLocks noChangeShapeType="1"/>
          </p:cNvSpPr>
          <p:nvPr/>
        </p:nvSpPr>
        <p:spPr bwMode="auto">
          <a:xfrm flipV="1">
            <a:off x="6916738" y="4468813"/>
            <a:ext cx="60325" cy="33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69" name="Line 97">
            <a:extLst>
              <a:ext uri="{FF2B5EF4-FFF2-40B4-BE49-F238E27FC236}">
                <a16:creationId xmlns:a16="http://schemas.microsoft.com/office/drawing/2014/main" id="{63AB6C09-F421-4B08-8D9F-8F4E9E98A5B5}"/>
              </a:ext>
            </a:extLst>
          </p:cNvPr>
          <p:cNvSpPr>
            <a:spLocks noChangeShapeType="1"/>
          </p:cNvSpPr>
          <p:nvPr/>
        </p:nvSpPr>
        <p:spPr bwMode="auto">
          <a:xfrm flipV="1">
            <a:off x="6764338" y="4225925"/>
            <a:ext cx="3175" cy="484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0" name="Line 98">
            <a:extLst>
              <a:ext uri="{FF2B5EF4-FFF2-40B4-BE49-F238E27FC236}">
                <a16:creationId xmlns:a16="http://schemas.microsoft.com/office/drawing/2014/main" id="{FEFA8D3B-18DB-439B-9259-515ECD6B6DC8}"/>
              </a:ext>
            </a:extLst>
          </p:cNvPr>
          <p:cNvSpPr>
            <a:spLocks noChangeShapeType="1"/>
          </p:cNvSpPr>
          <p:nvPr/>
        </p:nvSpPr>
        <p:spPr bwMode="auto">
          <a:xfrm>
            <a:off x="6867525" y="4225925"/>
            <a:ext cx="4763" cy="484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1" name="Line 99">
            <a:extLst>
              <a:ext uri="{FF2B5EF4-FFF2-40B4-BE49-F238E27FC236}">
                <a16:creationId xmlns:a16="http://schemas.microsoft.com/office/drawing/2014/main" id="{FDA4F47F-3148-4810-926F-25E5E1EF3359}"/>
              </a:ext>
            </a:extLst>
          </p:cNvPr>
          <p:cNvSpPr>
            <a:spLocks noChangeShapeType="1"/>
          </p:cNvSpPr>
          <p:nvPr/>
        </p:nvSpPr>
        <p:spPr bwMode="auto">
          <a:xfrm flipV="1">
            <a:off x="6618288" y="4102100"/>
            <a:ext cx="3175" cy="400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2" name="Line 100">
            <a:extLst>
              <a:ext uri="{FF2B5EF4-FFF2-40B4-BE49-F238E27FC236}">
                <a16:creationId xmlns:a16="http://schemas.microsoft.com/office/drawing/2014/main" id="{70344D9F-A453-4E3B-82F8-C101DBD0E1E0}"/>
              </a:ext>
            </a:extLst>
          </p:cNvPr>
          <p:cNvSpPr>
            <a:spLocks noChangeShapeType="1"/>
          </p:cNvSpPr>
          <p:nvPr/>
        </p:nvSpPr>
        <p:spPr bwMode="auto">
          <a:xfrm>
            <a:off x="6977063" y="4102100"/>
            <a:ext cx="4762" cy="400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3" name="Line 101">
            <a:extLst>
              <a:ext uri="{FF2B5EF4-FFF2-40B4-BE49-F238E27FC236}">
                <a16:creationId xmlns:a16="http://schemas.microsoft.com/office/drawing/2014/main" id="{6F5BEE52-DE3A-4857-B4C1-3BA780DC2B48}"/>
              </a:ext>
            </a:extLst>
          </p:cNvPr>
          <p:cNvSpPr>
            <a:spLocks noChangeShapeType="1"/>
          </p:cNvSpPr>
          <p:nvPr/>
        </p:nvSpPr>
        <p:spPr bwMode="auto">
          <a:xfrm flipV="1">
            <a:off x="5429250" y="4225925"/>
            <a:ext cx="4763" cy="484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4" name="Line 102">
            <a:extLst>
              <a:ext uri="{FF2B5EF4-FFF2-40B4-BE49-F238E27FC236}">
                <a16:creationId xmlns:a16="http://schemas.microsoft.com/office/drawing/2014/main" id="{BBC8CD8D-574A-4B42-8D6B-858E7D8A8568}"/>
              </a:ext>
            </a:extLst>
          </p:cNvPr>
          <p:cNvSpPr>
            <a:spLocks noChangeShapeType="1"/>
          </p:cNvSpPr>
          <p:nvPr/>
        </p:nvSpPr>
        <p:spPr bwMode="auto">
          <a:xfrm>
            <a:off x="5534025" y="4225925"/>
            <a:ext cx="6350" cy="484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5" name="Line 103">
            <a:extLst>
              <a:ext uri="{FF2B5EF4-FFF2-40B4-BE49-F238E27FC236}">
                <a16:creationId xmlns:a16="http://schemas.microsoft.com/office/drawing/2014/main" id="{2F75B947-F04A-4B4F-97EC-CE2CAA5BF689}"/>
              </a:ext>
            </a:extLst>
          </p:cNvPr>
          <p:cNvSpPr>
            <a:spLocks noChangeShapeType="1"/>
          </p:cNvSpPr>
          <p:nvPr/>
        </p:nvSpPr>
        <p:spPr bwMode="auto">
          <a:xfrm flipV="1">
            <a:off x="5287963" y="4102100"/>
            <a:ext cx="6350" cy="400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6" name="Line 104">
            <a:extLst>
              <a:ext uri="{FF2B5EF4-FFF2-40B4-BE49-F238E27FC236}">
                <a16:creationId xmlns:a16="http://schemas.microsoft.com/office/drawing/2014/main" id="{FF785A90-A101-4E06-B1E6-3498256BB295}"/>
              </a:ext>
            </a:extLst>
          </p:cNvPr>
          <p:cNvSpPr>
            <a:spLocks noChangeShapeType="1"/>
          </p:cNvSpPr>
          <p:nvPr/>
        </p:nvSpPr>
        <p:spPr bwMode="auto">
          <a:xfrm>
            <a:off x="5646738" y="4102100"/>
            <a:ext cx="6350" cy="400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7" name="Line 105">
            <a:extLst>
              <a:ext uri="{FF2B5EF4-FFF2-40B4-BE49-F238E27FC236}">
                <a16:creationId xmlns:a16="http://schemas.microsoft.com/office/drawing/2014/main" id="{C3B8C74C-2B94-4455-AF7E-C38E35A3B6CC}"/>
              </a:ext>
            </a:extLst>
          </p:cNvPr>
          <p:cNvSpPr>
            <a:spLocks noChangeShapeType="1"/>
          </p:cNvSpPr>
          <p:nvPr/>
        </p:nvSpPr>
        <p:spPr bwMode="auto">
          <a:xfrm>
            <a:off x="4343400" y="5238750"/>
            <a:ext cx="1905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8" name="Line 106">
            <a:extLst>
              <a:ext uri="{FF2B5EF4-FFF2-40B4-BE49-F238E27FC236}">
                <a16:creationId xmlns:a16="http://schemas.microsoft.com/office/drawing/2014/main" id="{FEC21155-461B-4179-B32D-A001DBFF7DB1}"/>
              </a:ext>
            </a:extLst>
          </p:cNvPr>
          <p:cNvSpPr>
            <a:spLocks noChangeShapeType="1"/>
          </p:cNvSpPr>
          <p:nvPr/>
        </p:nvSpPr>
        <p:spPr bwMode="auto">
          <a:xfrm flipH="1">
            <a:off x="5287963" y="4502150"/>
            <a:ext cx="1412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79" name="Rectangle 107">
            <a:extLst>
              <a:ext uri="{FF2B5EF4-FFF2-40B4-BE49-F238E27FC236}">
                <a16:creationId xmlns:a16="http://schemas.microsoft.com/office/drawing/2014/main" id="{6BFDCBC1-E26B-4E5B-88BC-188DD861DB1A}"/>
              </a:ext>
            </a:extLst>
          </p:cNvPr>
          <p:cNvSpPr>
            <a:spLocks noChangeArrowheads="1"/>
          </p:cNvSpPr>
          <p:nvPr/>
        </p:nvSpPr>
        <p:spPr bwMode="auto">
          <a:xfrm>
            <a:off x="5546725" y="4660900"/>
            <a:ext cx="58738" cy="4921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80" name="Rectangle 108">
            <a:extLst>
              <a:ext uri="{FF2B5EF4-FFF2-40B4-BE49-F238E27FC236}">
                <a16:creationId xmlns:a16="http://schemas.microsoft.com/office/drawing/2014/main" id="{6125F580-9F76-4515-8D63-46C5DB368F8B}"/>
              </a:ext>
            </a:extLst>
          </p:cNvPr>
          <p:cNvSpPr>
            <a:spLocks noChangeArrowheads="1"/>
          </p:cNvSpPr>
          <p:nvPr/>
        </p:nvSpPr>
        <p:spPr bwMode="auto">
          <a:xfrm>
            <a:off x="5375275" y="4660900"/>
            <a:ext cx="53975" cy="4921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81" name="Freeform 109">
            <a:extLst>
              <a:ext uri="{FF2B5EF4-FFF2-40B4-BE49-F238E27FC236}">
                <a16:creationId xmlns:a16="http://schemas.microsoft.com/office/drawing/2014/main" id="{1E1CAE54-23F7-493E-920B-0E425492663C}"/>
              </a:ext>
            </a:extLst>
          </p:cNvPr>
          <p:cNvSpPr>
            <a:spLocks/>
          </p:cNvSpPr>
          <p:nvPr/>
        </p:nvSpPr>
        <p:spPr bwMode="auto">
          <a:xfrm>
            <a:off x="5514975" y="4710113"/>
            <a:ext cx="19050" cy="14287"/>
          </a:xfrm>
          <a:custGeom>
            <a:avLst/>
            <a:gdLst>
              <a:gd name="T0" fmla="*/ 0 w 24"/>
              <a:gd name="T1" fmla="*/ 20 h 20"/>
              <a:gd name="T2" fmla="*/ 17 w 24"/>
              <a:gd name="T3" fmla="*/ 14 h 20"/>
              <a:gd name="T4" fmla="*/ 24 w 24"/>
              <a:gd name="T5" fmla="*/ 0 h 20"/>
            </a:gdLst>
            <a:ahLst/>
            <a:cxnLst>
              <a:cxn ang="0">
                <a:pos x="T0" y="T1"/>
              </a:cxn>
              <a:cxn ang="0">
                <a:pos x="T2" y="T3"/>
              </a:cxn>
              <a:cxn ang="0">
                <a:pos x="T4" y="T5"/>
              </a:cxn>
            </a:cxnLst>
            <a:rect l="0" t="0" r="r" b="b"/>
            <a:pathLst>
              <a:path w="24" h="20">
                <a:moveTo>
                  <a:pt x="0" y="20"/>
                </a:moveTo>
                <a:lnTo>
                  <a:pt x="17" y="14"/>
                </a:lnTo>
                <a:lnTo>
                  <a:pt x="2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82" name="Freeform 110">
            <a:extLst>
              <a:ext uri="{FF2B5EF4-FFF2-40B4-BE49-F238E27FC236}">
                <a16:creationId xmlns:a16="http://schemas.microsoft.com/office/drawing/2014/main" id="{9D2D60AF-74F7-4FF2-808B-2CE14CD731F7}"/>
              </a:ext>
            </a:extLst>
          </p:cNvPr>
          <p:cNvSpPr>
            <a:spLocks/>
          </p:cNvSpPr>
          <p:nvPr/>
        </p:nvSpPr>
        <p:spPr bwMode="auto">
          <a:xfrm>
            <a:off x="5429250" y="4710113"/>
            <a:ext cx="23813" cy="14287"/>
          </a:xfrm>
          <a:custGeom>
            <a:avLst/>
            <a:gdLst>
              <a:gd name="T0" fmla="*/ 0 w 24"/>
              <a:gd name="T1" fmla="*/ 0 h 20"/>
              <a:gd name="T2" fmla="*/ 7 w 24"/>
              <a:gd name="T3" fmla="*/ 14 h 20"/>
              <a:gd name="T4" fmla="*/ 24 w 24"/>
              <a:gd name="T5" fmla="*/ 20 h 20"/>
            </a:gdLst>
            <a:ahLst/>
            <a:cxnLst>
              <a:cxn ang="0">
                <a:pos x="T0" y="T1"/>
              </a:cxn>
              <a:cxn ang="0">
                <a:pos x="T2" y="T3"/>
              </a:cxn>
              <a:cxn ang="0">
                <a:pos x="T4" y="T5"/>
              </a:cxn>
            </a:cxnLst>
            <a:rect l="0" t="0" r="r" b="b"/>
            <a:pathLst>
              <a:path w="24" h="20">
                <a:moveTo>
                  <a:pt x="0" y="0"/>
                </a:moveTo>
                <a:lnTo>
                  <a:pt x="7" y="14"/>
                </a:lnTo>
                <a:lnTo>
                  <a:pt x="24" y="2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83" name="Line 111">
            <a:extLst>
              <a:ext uri="{FF2B5EF4-FFF2-40B4-BE49-F238E27FC236}">
                <a16:creationId xmlns:a16="http://schemas.microsoft.com/office/drawing/2014/main" id="{8E8EABEA-FDD9-4E60-BE92-D0A85F3B6107}"/>
              </a:ext>
            </a:extLst>
          </p:cNvPr>
          <p:cNvSpPr>
            <a:spLocks noChangeShapeType="1"/>
          </p:cNvSpPr>
          <p:nvPr/>
        </p:nvSpPr>
        <p:spPr bwMode="auto">
          <a:xfrm flipH="1">
            <a:off x="5453063" y="4724400"/>
            <a:ext cx="61912"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84" name="Line 112">
            <a:extLst>
              <a:ext uri="{FF2B5EF4-FFF2-40B4-BE49-F238E27FC236}">
                <a16:creationId xmlns:a16="http://schemas.microsoft.com/office/drawing/2014/main" id="{86D57AAE-480E-49DF-8038-96A66A12AE01}"/>
              </a:ext>
            </a:extLst>
          </p:cNvPr>
          <p:cNvSpPr>
            <a:spLocks noChangeShapeType="1"/>
          </p:cNvSpPr>
          <p:nvPr/>
        </p:nvSpPr>
        <p:spPr bwMode="auto">
          <a:xfrm flipH="1">
            <a:off x="5534025" y="4502150"/>
            <a:ext cx="1127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85" name="Line 113">
            <a:extLst>
              <a:ext uri="{FF2B5EF4-FFF2-40B4-BE49-F238E27FC236}">
                <a16:creationId xmlns:a16="http://schemas.microsoft.com/office/drawing/2014/main" id="{C51C1B67-4103-41A8-921E-17DC719B4D02}"/>
              </a:ext>
            </a:extLst>
          </p:cNvPr>
          <p:cNvSpPr>
            <a:spLocks noChangeShapeType="1"/>
          </p:cNvSpPr>
          <p:nvPr/>
        </p:nvSpPr>
        <p:spPr bwMode="auto">
          <a:xfrm flipH="1">
            <a:off x="6789738" y="4724400"/>
            <a:ext cx="55562"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86" name="Rectangle 114">
            <a:extLst>
              <a:ext uri="{FF2B5EF4-FFF2-40B4-BE49-F238E27FC236}">
                <a16:creationId xmlns:a16="http://schemas.microsoft.com/office/drawing/2014/main" id="{105CAB73-F06F-40A0-BC91-15EB36960ADA}"/>
              </a:ext>
            </a:extLst>
          </p:cNvPr>
          <p:cNvSpPr>
            <a:spLocks noChangeArrowheads="1"/>
          </p:cNvSpPr>
          <p:nvPr/>
        </p:nvSpPr>
        <p:spPr bwMode="auto">
          <a:xfrm>
            <a:off x="6715125" y="4660900"/>
            <a:ext cx="52388" cy="4921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87" name="Freeform 115">
            <a:extLst>
              <a:ext uri="{FF2B5EF4-FFF2-40B4-BE49-F238E27FC236}">
                <a16:creationId xmlns:a16="http://schemas.microsoft.com/office/drawing/2014/main" id="{B9486FD2-FB93-4497-AEED-0A4D93D58677}"/>
              </a:ext>
            </a:extLst>
          </p:cNvPr>
          <p:cNvSpPr>
            <a:spLocks/>
          </p:cNvSpPr>
          <p:nvPr/>
        </p:nvSpPr>
        <p:spPr bwMode="auto">
          <a:xfrm>
            <a:off x="6764338" y="4710113"/>
            <a:ext cx="25400" cy="14287"/>
          </a:xfrm>
          <a:custGeom>
            <a:avLst/>
            <a:gdLst>
              <a:gd name="T0" fmla="*/ 0 w 25"/>
              <a:gd name="T1" fmla="*/ 0 h 20"/>
              <a:gd name="T2" fmla="*/ 7 w 25"/>
              <a:gd name="T3" fmla="*/ 14 h 20"/>
              <a:gd name="T4" fmla="*/ 25 w 25"/>
              <a:gd name="T5" fmla="*/ 20 h 20"/>
            </a:gdLst>
            <a:ahLst/>
            <a:cxnLst>
              <a:cxn ang="0">
                <a:pos x="T0" y="T1"/>
              </a:cxn>
              <a:cxn ang="0">
                <a:pos x="T2" y="T3"/>
              </a:cxn>
              <a:cxn ang="0">
                <a:pos x="T4" y="T5"/>
              </a:cxn>
            </a:cxnLst>
            <a:rect l="0" t="0" r="r" b="b"/>
            <a:pathLst>
              <a:path w="25" h="20">
                <a:moveTo>
                  <a:pt x="0" y="0"/>
                </a:moveTo>
                <a:lnTo>
                  <a:pt x="7" y="14"/>
                </a:lnTo>
                <a:lnTo>
                  <a:pt x="25" y="2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88" name="Line 116">
            <a:extLst>
              <a:ext uri="{FF2B5EF4-FFF2-40B4-BE49-F238E27FC236}">
                <a16:creationId xmlns:a16="http://schemas.microsoft.com/office/drawing/2014/main" id="{8E9E4E3D-163F-4741-9DEC-0932C8EE5444}"/>
              </a:ext>
            </a:extLst>
          </p:cNvPr>
          <p:cNvSpPr>
            <a:spLocks noChangeShapeType="1"/>
          </p:cNvSpPr>
          <p:nvPr/>
        </p:nvSpPr>
        <p:spPr bwMode="auto">
          <a:xfrm flipH="1">
            <a:off x="6618288" y="4502150"/>
            <a:ext cx="146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89" name="Rectangle 117">
            <a:extLst>
              <a:ext uri="{FF2B5EF4-FFF2-40B4-BE49-F238E27FC236}">
                <a16:creationId xmlns:a16="http://schemas.microsoft.com/office/drawing/2014/main" id="{D23B2C6D-310E-43AB-9711-E5043D0769A2}"/>
              </a:ext>
            </a:extLst>
          </p:cNvPr>
          <p:cNvSpPr>
            <a:spLocks noChangeArrowheads="1"/>
          </p:cNvSpPr>
          <p:nvPr/>
        </p:nvSpPr>
        <p:spPr bwMode="auto">
          <a:xfrm>
            <a:off x="6880225" y="4660900"/>
            <a:ext cx="55563" cy="4921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90" name="Freeform 118">
            <a:extLst>
              <a:ext uri="{FF2B5EF4-FFF2-40B4-BE49-F238E27FC236}">
                <a16:creationId xmlns:a16="http://schemas.microsoft.com/office/drawing/2014/main" id="{4C4C5F92-5F79-4862-9EBF-DD490E51811D}"/>
              </a:ext>
            </a:extLst>
          </p:cNvPr>
          <p:cNvSpPr>
            <a:spLocks/>
          </p:cNvSpPr>
          <p:nvPr/>
        </p:nvSpPr>
        <p:spPr bwMode="auto">
          <a:xfrm>
            <a:off x="6845300" y="4710113"/>
            <a:ext cx="22225" cy="14287"/>
          </a:xfrm>
          <a:custGeom>
            <a:avLst/>
            <a:gdLst>
              <a:gd name="T0" fmla="*/ 0 w 25"/>
              <a:gd name="T1" fmla="*/ 20 h 20"/>
              <a:gd name="T2" fmla="*/ 18 w 25"/>
              <a:gd name="T3" fmla="*/ 14 h 20"/>
              <a:gd name="T4" fmla="*/ 25 w 25"/>
              <a:gd name="T5" fmla="*/ 0 h 20"/>
            </a:gdLst>
            <a:ahLst/>
            <a:cxnLst>
              <a:cxn ang="0">
                <a:pos x="T0" y="T1"/>
              </a:cxn>
              <a:cxn ang="0">
                <a:pos x="T2" y="T3"/>
              </a:cxn>
              <a:cxn ang="0">
                <a:pos x="T4" y="T5"/>
              </a:cxn>
            </a:cxnLst>
            <a:rect l="0" t="0" r="r" b="b"/>
            <a:pathLst>
              <a:path w="25" h="20">
                <a:moveTo>
                  <a:pt x="0" y="20"/>
                </a:moveTo>
                <a:lnTo>
                  <a:pt x="18" y="14"/>
                </a:lnTo>
                <a:lnTo>
                  <a:pt x="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391" name="Line 119">
            <a:extLst>
              <a:ext uri="{FF2B5EF4-FFF2-40B4-BE49-F238E27FC236}">
                <a16:creationId xmlns:a16="http://schemas.microsoft.com/office/drawing/2014/main" id="{70BB6FDE-9EB5-41E3-BA24-ED37822E7171}"/>
              </a:ext>
            </a:extLst>
          </p:cNvPr>
          <p:cNvSpPr>
            <a:spLocks noChangeShapeType="1"/>
          </p:cNvSpPr>
          <p:nvPr/>
        </p:nvSpPr>
        <p:spPr bwMode="auto">
          <a:xfrm flipH="1">
            <a:off x="6867525" y="4502150"/>
            <a:ext cx="1095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2" name="Line 120">
            <a:extLst>
              <a:ext uri="{FF2B5EF4-FFF2-40B4-BE49-F238E27FC236}">
                <a16:creationId xmlns:a16="http://schemas.microsoft.com/office/drawing/2014/main" id="{3C3FB228-A4B1-453C-90D2-6F44670D90A8}"/>
              </a:ext>
            </a:extLst>
          </p:cNvPr>
          <p:cNvSpPr>
            <a:spLocks noChangeShapeType="1"/>
          </p:cNvSpPr>
          <p:nvPr/>
        </p:nvSpPr>
        <p:spPr bwMode="auto">
          <a:xfrm>
            <a:off x="6456363" y="3336925"/>
            <a:ext cx="239712" cy="538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3" name="Line 121">
            <a:extLst>
              <a:ext uri="{FF2B5EF4-FFF2-40B4-BE49-F238E27FC236}">
                <a16:creationId xmlns:a16="http://schemas.microsoft.com/office/drawing/2014/main" id="{641A94AF-F263-4CE3-BA08-8C71610AEDC3}"/>
              </a:ext>
            </a:extLst>
          </p:cNvPr>
          <p:cNvSpPr>
            <a:spLocks noChangeShapeType="1"/>
          </p:cNvSpPr>
          <p:nvPr/>
        </p:nvSpPr>
        <p:spPr bwMode="auto">
          <a:xfrm>
            <a:off x="6359525" y="3351213"/>
            <a:ext cx="239713" cy="539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4" name="Line 122">
            <a:extLst>
              <a:ext uri="{FF2B5EF4-FFF2-40B4-BE49-F238E27FC236}">
                <a16:creationId xmlns:a16="http://schemas.microsoft.com/office/drawing/2014/main" id="{A351C79C-BE46-4EA4-B89D-4EF5AE657D89}"/>
              </a:ext>
            </a:extLst>
          </p:cNvPr>
          <p:cNvSpPr>
            <a:spLocks noChangeShapeType="1"/>
          </p:cNvSpPr>
          <p:nvPr/>
        </p:nvSpPr>
        <p:spPr bwMode="auto">
          <a:xfrm>
            <a:off x="6754813" y="2590800"/>
            <a:ext cx="3175" cy="129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5" name="Line 123">
            <a:extLst>
              <a:ext uri="{FF2B5EF4-FFF2-40B4-BE49-F238E27FC236}">
                <a16:creationId xmlns:a16="http://schemas.microsoft.com/office/drawing/2014/main" id="{F1A190C4-1545-4941-B357-8F3AD8A75584}"/>
              </a:ext>
            </a:extLst>
          </p:cNvPr>
          <p:cNvSpPr>
            <a:spLocks noChangeShapeType="1"/>
          </p:cNvSpPr>
          <p:nvPr/>
        </p:nvSpPr>
        <p:spPr bwMode="auto">
          <a:xfrm>
            <a:off x="6861175" y="2652713"/>
            <a:ext cx="6350" cy="1236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6" name="Line 124">
            <a:extLst>
              <a:ext uri="{FF2B5EF4-FFF2-40B4-BE49-F238E27FC236}">
                <a16:creationId xmlns:a16="http://schemas.microsoft.com/office/drawing/2014/main" id="{3EFDAFC3-7B77-4128-9339-A034740CEB7C}"/>
              </a:ext>
            </a:extLst>
          </p:cNvPr>
          <p:cNvSpPr>
            <a:spLocks noChangeShapeType="1"/>
          </p:cNvSpPr>
          <p:nvPr/>
        </p:nvSpPr>
        <p:spPr bwMode="auto">
          <a:xfrm>
            <a:off x="5484813" y="2590800"/>
            <a:ext cx="1587" cy="129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7" name="Line 125">
            <a:extLst>
              <a:ext uri="{FF2B5EF4-FFF2-40B4-BE49-F238E27FC236}">
                <a16:creationId xmlns:a16="http://schemas.microsoft.com/office/drawing/2014/main" id="{9410D15D-6D21-4AFF-AA4A-4CA60CC4667E}"/>
              </a:ext>
            </a:extLst>
          </p:cNvPr>
          <p:cNvSpPr>
            <a:spLocks noChangeShapeType="1"/>
          </p:cNvSpPr>
          <p:nvPr/>
        </p:nvSpPr>
        <p:spPr bwMode="auto">
          <a:xfrm>
            <a:off x="5387975" y="2652713"/>
            <a:ext cx="6350" cy="1236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8" name="Line 126">
            <a:extLst>
              <a:ext uri="{FF2B5EF4-FFF2-40B4-BE49-F238E27FC236}">
                <a16:creationId xmlns:a16="http://schemas.microsoft.com/office/drawing/2014/main" id="{9788A1C1-5EF3-4918-80F4-D07140BB29EE}"/>
              </a:ext>
            </a:extLst>
          </p:cNvPr>
          <p:cNvSpPr>
            <a:spLocks noChangeShapeType="1"/>
          </p:cNvSpPr>
          <p:nvPr/>
        </p:nvSpPr>
        <p:spPr bwMode="auto">
          <a:xfrm>
            <a:off x="5287963" y="4102100"/>
            <a:ext cx="358775" cy="47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99" name="Line 127">
            <a:extLst>
              <a:ext uri="{FF2B5EF4-FFF2-40B4-BE49-F238E27FC236}">
                <a16:creationId xmlns:a16="http://schemas.microsoft.com/office/drawing/2014/main" id="{694D1013-8596-44AB-A51B-0A3230704391}"/>
              </a:ext>
            </a:extLst>
          </p:cNvPr>
          <p:cNvSpPr>
            <a:spLocks noChangeShapeType="1"/>
          </p:cNvSpPr>
          <p:nvPr/>
        </p:nvSpPr>
        <p:spPr bwMode="auto">
          <a:xfrm>
            <a:off x="5429250" y="4225925"/>
            <a:ext cx="10477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0" name="Line 128">
            <a:extLst>
              <a:ext uri="{FF2B5EF4-FFF2-40B4-BE49-F238E27FC236}">
                <a16:creationId xmlns:a16="http://schemas.microsoft.com/office/drawing/2014/main" id="{B90C6602-9BFB-48C9-A304-1A54FEB312F8}"/>
              </a:ext>
            </a:extLst>
          </p:cNvPr>
          <p:cNvSpPr>
            <a:spLocks noChangeShapeType="1"/>
          </p:cNvSpPr>
          <p:nvPr/>
        </p:nvSpPr>
        <p:spPr bwMode="auto">
          <a:xfrm>
            <a:off x="5045075" y="3584575"/>
            <a:ext cx="936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1" name="Line 129">
            <a:extLst>
              <a:ext uri="{FF2B5EF4-FFF2-40B4-BE49-F238E27FC236}">
                <a16:creationId xmlns:a16="http://schemas.microsoft.com/office/drawing/2014/main" id="{E33B4BDC-5592-4CBF-8551-F1E85462F545}"/>
              </a:ext>
            </a:extLst>
          </p:cNvPr>
          <p:cNvSpPr>
            <a:spLocks noChangeShapeType="1"/>
          </p:cNvSpPr>
          <p:nvPr/>
        </p:nvSpPr>
        <p:spPr bwMode="auto">
          <a:xfrm>
            <a:off x="5387975" y="3889375"/>
            <a:ext cx="968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2" name="Line 130">
            <a:extLst>
              <a:ext uri="{FF2B5EF4-FFF2-40B4-BE49-F238E27FC236}">
                <a16:creationId xmlns:a16="http://schemas.microsoft.com/office/drawing/2014/main" id="{5B368C74-F888-43B6-97A3-A8F6BE62FA08}"/>
              </a:ext>
            </a:extLst>
          </p:cNvPr>
          <p:cNvSpPr>
            <a:spLocks noChangeShapeType="1"/>
          </p:cNvSpPr>
          <p:nvPr/>
        </p:nvSpPr>
        <p:spPr bwMode="auto">
          <a:xfrm>
            <a:off x="6764338" y="4225925"/>
            <a:ext cx="10318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3" name="Line 131">
            <a:extLst>
              <a:ext uri="{FF2B5EF4-FFF2-40B4-BE49-F238E27FC236}">
                <a16:creationId xmlns:a16="http://schemas.microsoft.com/office/drawing/2014/main" id="{BAC3D647-80AF-4600-B333-BDDB58222EBA}"/>
              </a:ext>
            </a:extLst>
          </p:cNvPr>
          <p:cNvSpPr>
            <a:spLocks noChangeShapeType="1"/>
          </p:cNvSpPr>
          <p:nvPr/>
        </p:nvSpPr>
        <p:spPr bwMode="auto">
          <a:xfrm>
            <a:off x="6618288" y="4102100"/>
            <a:ext cx="358775" cy="47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4" name="Line 132">
            <a:extLst>
              <a:ext uri="{FF2B5EF4-FFF2-40B4-BE49-F238E27FC236}">
                <a16:creationId xmlns:a16="http://schemas.microsoft.com/office/drawing/2014/main" id="{68C190A4-C354-4E64-AE31-554063C94690}"/>
              </a:ext>
            </a:extLst>
          </p:cNvPr>
          <p:cNvSpPr>
            <a:spLocks noChangeShapeType="1"/>
          </p:cNvSpPr>
          <p:nvPr/>
        </p:nvSpPr>
        <p:spPr bwMode="auto">
          <a:xfrm>
            <a:off x="6754813" y="3889375"/>
            <a:ext cx="936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5" name="Line 133">
            <a:extLst>
              <a:ext uri="{FF2B5EF4-FFF2-40B4-BE49-F238E27FC236}">
                <a16:creationId xmlns:a16="http://schemas.microsoft.com/office/drawing/2014/main" id="{AEF2D159-641E-4294-AF99-9DCD3B1922F1}"/>
              </a:ext>
            </a:extLst>
          </p:cNvPr>
          <p:cNvSpPr>
            <a:spLocks noChangeShapeType="1"/>
          </p:cNvSpPr>
          <p:nvPr/>
        </p:nvSpPr>
        <p:spPr bwMode="auto">
          <a:xfrm flipV="1">
            <a:off x="6599238" y="3875088"/>
            <a:ext cx="96837"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6" name="Line 134">
            <a:extLst>
              <a:ext uri="{FF2B5EF4-FFF2-40B4-BE49-F238E27FC236}">
                <a16:creationId xmlns:a16="http://schemas.microsoft.com/office/drawing/2014/main" id="{C6DA00DB-51BB-43B3-AE26-495D898114A3}"/>
              </a:ext>
            </a:extLst>
          </p:cNvPr>
          <p:cNvSpPr>
            <a:spLocks noChangeShapeType="1"/>
          </p:cNvSpPr>
          <p:nvPr/>
        </p:nvSpPr>
        <p:spPr bwMode="auto">
          <a:xfrm>
            <a:off x="7094538" y="3584575"/>
            <a:ext cx="1000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7" name="Freeform 135">
            <a:extLst>
              <a:ext uri="{FF2B5EF4-FFF2-40B4-BE49-F238E27FC236}">
                <a16:creationId xmlns:a16="http://schemas.microsoft.com/office/drawing/2014/main" id="{8D0C261B-D05C-4D23-9E91-38C94F0AFBD9}"/>
              </a:ext>
            </a:extLst>
          </p:cNvPr>
          <p:cNvSpPr>
            <a:spLocks/>
          </p:cNvSpPr>
          <p:nvPr/>
        </p:nvSpPr>
        <p:spPr bwMode="auto">
          <a:xfrm>
            <a:off x="5243513" y="2559050"/>
            <a:ext cx="144462" cy="93663"/>
          </a:xfrm>
          <a:custGeom>
            <a:avLst/>
            <a:gdLst>
              <a:gd name="T0" fmla="*/ 144 w 144"/>
              <a:gd name="T1" fmla="*/ 118 h 118"/>
              <a:gd name="T2" fmla="*/ 102 w 144"/>
              <a:gd name="T3" fmla="*/ 35 h 118"/>
              <a:gd name="T4" fmla="*/ 0 w 144"/>
              <a:gd name="T5" fmla="*/ 0 h 118"/>
            </a:gdLst>
            <a:ahLst/>
            <a:cxnLst>
              <a:cxn ang="0">
                <a:pos x="T0" y="T1"/>
              </a:cxn>
              <a:cxn ang="0">
                <a:pos x="T2" y="T3"/>
              </a:cxn>
              <a:cxn ang="0">
                <a:pos x="T4" y="T5"/>
              </a:cxn>
            </a:cxnLst>
            <a:rect l="0" t="0" r="r" b="b"/>
            <a:pathLst>
              <a:path w="144" h="118">
                <a:moveTo>
                  <a:pt x="144" y="118"/>
                </a:moveTo>
                <a:lnTo>
                  <a:pt x="102" y="35"/>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408" name="Line 136">
            <a:extLst>
              <a:ext uri="{FF2B5EF4-FFF2-40B4-BE49-F238E27FC236}">
                <a16:creationId xmlns:a16="http://schemas.microsoft.com/office/drawing/2014/main" id="{29072125-6049-45F8-B84B-04FE6CC99E5C}"/>
              </a:ext>
            </a:extLst>
          </p:cNvPr>
          <p:cNvSpPr>
            <a:spLocks noChangeShapeType="1"/>
          </p:cNvSpPr>
          <p:nvPr/>
        </p:nvSpPr>
        <p:spPr bwMode="auto">
          <a:xfrm>
            <a:off x="5138738" y="2559050"/>
            <a:ext cx="104775" cy="47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09" name="Line 137">
            <a:extLst>
              <a:ext uri="{FF2B5EF4-FFF2-40B4-BE49-F238E27FC236}">
                <a16:creationId xmlns:a16="http://schemas.microsoft.com/office/drawing/2014/main" id="{935AFE50-E6FE-4BFF-94F0-CCA3B7DD6393}"/>
              </a:ext>
            </a:extLst>
          </p:cNvPr>
          <p:cNvSpPr>
            <a:spLocks noChangeShapeType="1"/>
          </p:cNvSpPr>
          <p:nvPr/>
        </p:nvSpPr>
        <p:spPr bwMode="auto">
          <a:xfrm>
            <a:off x="5138738" y="2500313"/>
            <a:ext cx="200025" cy="4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0" name="Line 138">
            <a:extLst>
              <a:ext uri="{FF2B5EF4-FFF2-40B4-BE49-F238E27FC236}">
                <a16:creationId xmlns:a16="http://schemas.microsoft.com/office/drawing/2014/main" id="{48B232A8-B4C7-49AB-9275-AA391D81C7DA}"/>
              </a:ext>
            </a:extLst>
          </p:cNvPr>
          <p:cNvSpPr>
            <a:spLocks noChangeShapeType="1"/>
          </p:cNvSpPr>
          <p:nvPr/>
        </p:nvSpPr>
        <p:spPr bwMode="auto">
          <a:xfrm>
            <a:off x="6897688" y="2500313"/>
            <a:ext cx="196850" cy="4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1" name="Line 139">
            <a:extLst>
              <a:ext uri="{FF2B5EF4-FFF2-40B4-BE49-F238E27FC236}">
                <a16:creationId xmlns:a16="http://schemas.microsoft.com/office/drawing/2014/main" id="{92E9DE55-5DFE-46E6-9B9F-B16E261111FE}"/>
              </a:ext>
            </a:extLst>
          </p:cNvPr>
          <p:cNvSpPr>
            <a:spLocks noChangeShapeType="1"/>
          </p:cNvSpPr>
          <p:nvPr/>
        </p:nvSpPr>
        <p:spPr bwMode="auto">
          <a:xfrm>
            <a:off x="6996113" y="2559050"/>
            <a:ext cx="98425" cy="47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2" name="Freeform 140">
            <a:extLst>
              <a:ext uri="{FF2B5EF4-FFF2-40B4-BE49-F238E27FC236}">
                <a16:creationId xmlns:a16="http://schemas.microsoft.com/office/drawing/2014/main" id="{2BA3E0BA-79BB-44FE-8FE6-40DD43458C94}"/>
              </a:ext>
            </a:extLst>
          </p:cNvPr>
          <p:cNvSpPr>
            <a:spLocks/>
          </p:cNvSpPr>
          <p:nvPr/>
        </p:nvSpPr>
        <p:spPr bwMode="auto">
          <a:xfrm>
            <a:off x="6848475" y="2559050"/>
            <a:ext cx="147638" cy="93663"/>
          </a:xfrm>
          <a:custGeom>
            <a:avLst/>
            <a:gdLst>
              <a:gd name="T0" fmla="*/ 145 w 145"/>
              <a:gd name="T1" fmla="*/ 0 h 118"/>
              <a:gd name="T2" fmla="*/ 43 w 145"/>
              <a:gd name="T3" fmla="*/ 35 h 118"/>
              <a:gd name="T4" fmla="*/ 0 w 145"/>
              <a:gd name="T5" fmla="*/ 118 h 118"/>
            </a:gdLst>
            <a:ahLst/>
            <a:cxnLst>
              <a:cxn ang="0">
                <a:pos x="T0" y="T1"/>
              </a:cxn>
              <a:cxn ang="0">
                <a:pos x="T2" y="T3"/>
              </a:cxn>
              <a:cxn ang="0">
                <a:pos x="T4" y="T5"/>
              </a:cxn>
            </a:cxnLst>
            <a:rect l="0" t="0" r="r" b="b"/>
            <a:pathLst>
              <a:path w="145" h="118">
                <a:moveTo>
                  <a:pt x="145" y="0"/>
                </a:moveTo>
                <a:lnTo>
                  <a:pt x="43" y="35"/>
                </a:lnTo>
                <a:lnTo>
                  <a:pt x="0" y="11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413" name="Line 141">
            <a:extLst>
              <a:ext uri="{FF2B5EF4-FFF2-40B4-BE49-F238E27FC236}">
                <a16:creationId xmlns:a16="http://schemas.microsoft.com/office/drawing/2014/main" id="{F3E52EC0-5BCC-4EBD-8C1C-0273DAC32161}"/>
              </a:ext>
            </a:extLst>
          </p:cNvPr>
          <p:cNvSpPr>
            <a:spLocks noChangeShapeType="1"/>
          </p:cNvSpPr>
          <p:nvPr/>
        </p:nvSpPr>
        <p:spPr bwMode="auto">
          <a:xfrm>
            <a:off x="3995738" y="2052638"/>
            <a:ext cx="1049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4" name="Line 142">
            <a:extLst>
              <a:ext uri="{FF2B5EF4-FFF2-40B4-BE49-F238E27FC236}">
                <a16:creationId xmlns:a16="http://schemas.microsoft.com/office/drawing/2014/main" id="{31EC76BE-B7CF-4221-B020-E36BB005B564}"/>
              </a:ext>
            </a:extLst>
          </p:cNvPr>
          <p:cNvSpPr>
            <a:spLocks noChangeShapeType="1"/>
          </p:cNvSpPr>
          <p:nvPr/>
        </p:nvSpPr>
        <p:spPr bwMode="auto">
          <a:xfrm>
            <a:off x="6456363" y="2052638"/>
            <a:ext cx="6381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5" name="Line 143">
            <a:extLst>
              <a:ext uri="{FF2B5EF4-FFF2-40B4-BE49-F238E27FC236}">
                <a16:creationId xmlns:a16="http://schemas.microsoft.com/office/drawing/2014/main" id="{736873CF-474E-47CC-A99E-CED08D4BA4FB}"/>
              </a:ext>
            </a:extLst>
          </p:cNvPr>
          <p:cNvSpPr>
            <a:spLocks noChangeShapeType="1"/>
          </p:cNvSpPr>
          <p:nvPr/>
        </p:nvSpPr>
        <p:spPr bwMode="auto">
          <a:xfrm>
            <a:off x="7491413" y="2062163"/>
            <a:ext cx="1587" cy="180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6" name="Line 144">
            <a:extLst>
              <a:ext uri="{FF2B5EF4-FFF2-40B4-BE49-F238E27FC236}">
                <a16:creationId xmlns:a16="http://schemas.microsoft.com/office/drawing/2014/main" id="{CDE813E9-6571-4CFC-9B84-EC8436D7C4CC}"/>
              </a:ext>
            </a:extLst>
          </p:cNvPr>
          <p:cNvSpPr>
            <a:spLocks noChangeShapeType="1"/>
          </p:cNvSpPr>
          <p:nvPr/>
        </p:nvSpPr>
        <p:spPr bwMode="auto">
          <a:xfrm>
            <a:off x="7493000" y="2333625"/>
            <a:ext cx="12700"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7" name="Line 145">
            <a:extLst>
              <a:ext uri="{FF2B5EF4-FFF2-40B4-BE49-F238E27FC236}">
                <a16:creationId xmlns:a16="http://schemas.microsoft.com/office/drawing/2014/main" id="{84496273-4C7E-4FFF-97B3-3C3401DCE7DB}"/>
              </a:ext>
            </a:extLst>
          </p:cNvPr>
          <p:cNvSpPr>
            <a:spLocks noChangeShapeType="1"/>
          </p:cNvSpPr>
          <p:nvPr/>
        </p:nvSpPr>
        <p:spPr bwMode="auto">
          <a:xfrm>
            <a:off x="7505700" y="2789238"/>
            <a:ext cx="6350" cy="3635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8" name="Line 146">
            <a:extLst>
              <a:ext uri="{FF2B5EF4-FFF2-40B4-BE49-F238E27FC236}">
                <a16:creationId xmlns:a16="http://schemas.microsoft.com/office/drawing/2014/main" id="{F0559F40-1A5A-48A5-8CB4-B45E2A6C67A5}"/>
              </a:ext>
            </a:extLst>
          </p:cNvPr>
          <p:cNvSpPr>
            <a:spLocks noChangeShapeType="1"/>
          </p:cNvSpPr>
          <p:nvPr/>
        </p:nvSpPr>
        <p:spPr bwMode="auto">
          <a:xfrm>
            <a:off x="7515225" y="3244850"/>
            <a:ext cx="6350"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19" name="Line 147">
            <a:extLst>
              <a:ext uri="{FF2B5EF4-FFF2-40B4-BE49-F238E27FC236}">
                <a16:creationId xmlns:a16="http://schemas.microsoft.com/office/drawing/2014/main" id="{2032DD21-861A-46F5-AC85-234472AAAC3F}"/>
              </a:ext>
            </a:extLst>
          </p:cNvPr>
          <p:cNvSpPr>
            <a:spLocks noChangeShapeType="1"/>
          </p:cNvSpPr>
          <p:nvPr/>
        </p:nvSpPr>
        <p:spPr bwMode="auto">
          <a:xfrm>
            <a:off x="7521575" y="3698875"/>
            <a:ext cx="3175"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0" name="Line 148">
            <a:extLst>
              <a:ext uri="{FF2B5EF4-FFF2-40B4-BE49-F238E27FC236}">
                <a16:creationId xmlns:a16="http://schemas.microsoft.com/office/drawing/2014/main" id="{35AD2D11-934D-4ADD-A861-826C14E84791}"/>
              </a:ext>
            </a:extLst>
          </p:cNvPr>
          <p:cNvSpPr>
            <a:spLocks noChangeShapeType="1"/>
          </p:cNvSpPr>
          <p:nvPr/>
        </p:nvSpPr>
        <p:spPr bwMode="auto">
          <a:xfrm>
            <a:off x="7529513" y="4154488"/>
            <a:ext cx="4762"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1" name="Line 149">
            <a:extLst>
              <a:ext uri="{FF2B5EF4-FFF2-40B4-BE49-F238E27FC236}">
                <a16:creationId xmlns:a16="http://schemas.microsoft.com/office/drawing/2014/main" id="{F26936F9-0B32-4D7D-88AB-01762C4E0567}"/>
              </a:ext>
            </a:extLst>
          </p:cNvPr>
          <p:cNvSpPr>
            <a:spLocks noChangeShapeType="1"/>
          </p:cNvSpPr>
          <p:nvPr/>
        </p:nvSpPr>
        <p:spPr bwMode="auto">
          <a:xfrm>
            <a:off x="7534275" y="4608513"/>
            <a:ext cx="12700"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2" name="Line 150">
            <a:extLst>
              <a:ext uri="{FF2B5EF4-FFF2-40B4-BE49-F238E27FC236}">
                <a16:creationId xmlns:a16="http://schemas.microsoft.com/office/drawing/2014/main" id="{F8C82724-BFFC-4D83-B5B0-9EB489628681}"/>
              </a:ext>
            </a:extLst>
          </p:cNvPr>
          <p:cNvSpPr>
            <a:spLocks noChangeShapeType="1"/>
          </p:cNvSpPr>
          <p:nvPr/>
        </p:nvSpPr>
        <p:spPr bwMode="auto">
          <a:xfrm>
            <a:off x="7546975" y="5067300"/>
            <a:ext cx="6350" cy="3635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3" name="Line 151">
            <a:extLst>
              <a:ext uri="{FF2B5EF4-FFF2-40B4-BE49-F238E27FC236}">
                <a16:creationId xmlns:a16="http://schemas.microsoft.com/office/drawing/2014/main" id="{D1812422-4F8C-42C8-8662-BE624AC06318}"/>
              </a:ext>
            </a:extLst>
          </p:cNvPr>
          <p:cNvSpPr>
            <a:spLocks noChangeShapeType="1"/>
          </p:cNvSpPr>
          <p:nvPr/>
        </p:nvSpPr>
        <p:spPr bwMode="auto">
          <a:xfrm>
            <a:off x="7554913" y="5521325"/>
            <a:ext cx="7937" cy="3635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4" name="Line 152">
            <a:extLst>
              <a:ext uri="{FF2B5EF4-FFF2-40B4-BE49-F238E27FC236}">
                <a16:creationId xmlns:a16="http://schemas.microsoft.com/office/drawing/2014/main" id="{4E85F180-C13A-4D4C-AB9A-5A41F8AE9A1E}"/>
              </a:ext>
            </a:extLst>
          </p:cNvPr>
          <p:cNvSpPr>
            <a:spLocks noChangeShapeType="1"/>
          </p:cNvSpPr>
          <p:nvPr/>
        </p:nvSpPr>
        <p:spPr bwMode="auto">
          <a:xfrm>
            <a:off x="7562850" y="5976938"/>
            <a:ext cx="1588" cy="1825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5" name="Line 153">
            <a:extLst>
              <a:ext uri="{FF2B5EF4-FFF2-40B4-BE49-F238E27FC236}">
                <a16:creationId xmlns:a16="http://schemas.microsoft.com/office/drawing/2014/main" id="{6E38D9D5-CDF2-4F9B-9FC2-C9B1EFA3993E}"/>
              </a:ext>
            </a:extLst>
          </p:cNvPr>
          <p:cNvSpPr>
            <a:spLocks noChangeShapeType="1"/>
          </p:cNvSpPr>
          <p:nvPr/>
        </p:nvSpPr>
        <p:spPr bwMode="auto">
          <a:xfrm>
            <a:off x="7729538" y="2057400"/>
            <a:ext cx="4762" cy="3181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6" name="Line 154">
            <a:extLst>
              <a:ext uri="{FF2B5EF4-FFF2-40B4-BE49-F238E27FC236}">
                <a16:creationId xmlns:a16="http://schemas.microsoft.com/office/drawing/2014/main" id="{62B4AC4B-FE1F-48DF-B0C6-B884BC69CDEF}"/>
              </a:ext>
            </a:extLst>
          </p:cNvPr>
          <p:cNvSpPr>
            <a:spLocks noChangeShapeType="1"/>
          </p:cNvSpPr>
          <p:nvPr/>
        </p:nvSpPr>
        <p:spPr bwMode="auto">
          <a:xfrm>
            <a:off x="7920038" y="2057400"/>
            <a:ext cx="3175" cy="3181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7" name="Line 155">
            <a:extLst>
              <a:ext uri="{FF2B5EF4-FFF2-40B4-BE49-F238E27FC236}">
                <a16:creationId xmlns:a16="http://schemas.microsoft.com/office/drawing/2014/main" id="{B1A4D74E-7F11-4BC4-8BF7-DA10CB691DB6}"/>
              </a:ext>
            </a:extLst>
          </p:cNvPr>
          <p:cNvSpPr>
            <a:spLocks noChangeShapeType="1"/>
          </p:cNvSpPr>
          <p:nvPr/>
        </p:nvSpPr>
        <p:spPr bwMode="auto">
          <a:xfrm>
            <a:off x="7729538" y="5238750"/>
            <a:ext cx="1905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28" name="Line 156">
            <a:extLst>
              <a:ext uri="{FF2B5EF4-FFF2-40B4-BE49-F238E27FC236}">
                <a16:creationId xmlns:a16="http://schemas.microsoft.com/office/drawing/2014/main" id="{E5B7E5D6-7EC6-41F6-9349-F236B6487AB8}"/>
              </a:ext>
            </a:extLst>
          </p:cNvPr>
          <p:cNvSpPr>
            <a:spLocks noChangeShapeType="1"/>
          </p:cNvSpPr>
          <p:nvPr/>
        </p:nvSpPr>
        <p:spPr bwMode="auto">
          <a:xfrm>
            <a:off x="4356100" y="6165850"/>
            <a:ext cx="351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29" name="Oval 157">
            <a:extLst>
              <a:ext uri="{FF2B5EF4-FFF2-40B4-BE49-F238E27FC236}">
                <a16:creationId xmlns:a16="http://schemas.microsoft.com/office/drawing/2014/main" id="{CEFAD1B6-6B21-4B7D-8A2E-9FF62B000364}"/>
              </a:ext>
            </a:extLst>
          </p:cNvPr>
          <p:cNvSpPr>
            <a:spLocks noChangeArrowheads="1"/>
          </p:cNvSpPr>
          <p:nvPr/>
        </p:nvSpPr>
        <p:spPr bwMode="auto">
          <a:xfrm>
            <a:off x="5364163" y="561816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0" name="Oval 158">
            <a:extLst>
              <a:ext uri="{FF2B5EF4-FFF2-40B4-BE49-F238E27FC236}">
                <a16:creationId xmlns:a16="http://schemas.microsoft.com/office/drawing/2014/main" id="{896238AC-B3BD-4203-9D1B-9E079798CF57}"/>
              </a:ext>
            </a:extLst>
          </p:cNvPr>
          <p:cNvSpPr>
            <a:spLocks noChangeArrowheads="1"/>
          </p:cNvSpPr>
          <p:nvPr/>
        </p:nvSpPr>
        <p:spPr bwMode="auto">
          <a:xfrm>
            <a:off x="4932363" y="48260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1" name="Oval 159">
            <a:extLst>
              <a:ext uri="{FF2B5EF4-FFF2-40B4-BE49-F238E27FC236}">
                <a16:creationId xmlns:a16="http://schemas.microsoft.com/office/drawing/2014/main" id="{A57A3833-0819-4006-AC59-8BC399009921}"/>
              </a:ext>
            </a:extLst>
          </p:cNvPr>
          <p:cNvSpPr>
            <a:spLocks noChangeArrowheads="1"/>
          </p:cNvSpPr>
          <p:nvPr/>
        </p:nvSpPr>
        <p:spPr bwMode="auto">
          <a:xfrm>
            <a:off x="7092950" y="5041900"/>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2" name="Oval 160">
            <a:extLst>
              <a:ext uri="{FF2B5EF4-FFF2-40B4-BE49-F238E27FC236}">
                <a16:creationId xmlns:a16="http://schemas.microsoft.com/office/drawing/2014/main" id="{899E9D2D-5E6E-4F37-B8FB-9772FC09D1A3}"/>
              </a:ext>
            </a:extLst>
          </p:cNvPr>
          <p:cNvSpPr>
            <a:spLocks noChangeArrowheads="1"/>
          </p:cNvSpPr>
          <p:nvPr/>
        </p:nvSpPr>
        <p:spPr bwMode="auto">
          <a:xfrm>
            <a:off x="6659563" y="35306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3" name="Oval 161">
            <a:extLst>
              <a:ext uri="{FF2B5EF4-FFF2-40B4-BE49-F238E27FC236}">
                <a16:creationId xmlns:a16="http://schemas.microsoft.com/office/drawing/2014/main" id="{A5AB448B-C3F6-42EA-948A-F4277A060F3D}"/>
              </a:ext>
            </a:extLst>
          </p:cNvPr>
          <p:cNvSpPr>
            <a:spLocks noChangeArrowheads="1"/>
          </p:cNvSpPr>
          <p:nvPr/>
        </p:nvSpPr>
        <p:spPr bwMode="auto">
          <a:xfrm>
            <a:off x="7237413" y="28829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4" name="Oval 162">
            <a:extLst>
              <a:ext uri="{FF2B5EF4-FFF2-40B4-BE49-F238E27FC236}">
                <a16:creationId xmlns:a16="http://schemas.microsoft.com/office/drawing/2014/main" id="{641CBDDA-4666-4182-BFBB-898EBDD55652}"/>
              </a:ext>
            </a:extLst>
          </p:cNvPr>
          <p:cNvSpPr>
            <a:spLocks noChangeArrowheads="1"/>
          </p:cNvSpPr>
          <p:nvPr/>
        </p:nvSpPr>
        <p:spPr bwMode="auto">
          <a:xfrm>
            <a:off x="4860925" y="3817938"/>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5" name="Oval 163">
            <a:extLst>
              <a:ext uri="{FF2B5EF4-FFF2-40B4-BE49-F238E27FC236}">
                <a16:creationId xmlns:a16="http://schemas.microsoft.com/office/drawing/2014/main" id="{B7B9F8AA-6BCE-4618-8C63-D533A3CBE1FB}"/>
              </a:ext>
            </a:extLst>
          </p:cNvPr>
          <p:cNvSpPr>
            <a:spLocks noChangeArrowheads="1"/>
          </p:cNvSpPr>
          <p:nvPr/>
        </p:nvSpPr>
        <p:spPr bwMode="auto">
          <a:xfrm>
            <a:off x="7164388" y="389096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6" name="Oval 164">
            <a:extLst>
              <a:ext uri="{FF2B5EF4-FFF2-40B4-BE49-F238E27FC236}">
                <a16:creationId xmlns:a16="http://schemas.microsoft.com/office/drawing/2014/main" id="{110ADB55-C24F-4215-B5DE-37C8CF674F2F}"/>
              </a:ext>
            </a:extLst>
          </p:cNvPr>
          <p:cNvSpPr>
            <a:spLocks noChangeArrowheads="1"/>
          </p:cNvSpPr>
          <p:nvPr/>
        </p:nvSpPr>
        <p:spPr bwMode="auto">
          <a:xfrm>
            <a:off x="5221288" y="518636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7" name="Oval 165">
            <a:extLst>
              <a:ext uri="{FF2B5EF4-FFF2-40B4-BE49-F238E27FC236}">
                <a16:creationId xmlns:a16="http://schemas.microsoft.com/office/drawing/2014/main" id="{B5FD3783-F90C-49C5-B8CA-2250D3CF13BF}"/>
              </a:ext>
            </a:extLst>
          </p:cNvPr>
          <p:cNvSpPr>
            <a:spLocks noChangeArrowheads="1"/>
          </p:cNvSpPr>
          <p:nvPr/>
        </p:nvSpPr>
        <p:spPr bwMode="auto">
          <a:xfrm>
            <a:off x="7308850" y="4538663"/>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8" name="Oval 166">
            <a:extLst>
              <a:ext uri="{FF2B5EF4-FFF2-40B4-BE49-F238E27FC236}">
                <a16:creationId xmlns:a16="http://schemas.microsoft.com/office/drawing/2014/main" id="{5F59CD50-A392-4423-92D5-81B55D52E58F}"/>
              </a:ext>
            </a:extLst>
          </p:cNvPr>
          <p:cNvSpPr>
            <a:spLocks noChangeArrowheads="1"/>
          </p:cNvSpPr>
          <p:nvPr/>
        </p:nvSpPr>
        <p:spPr bwMode="auto">
          <a:xfrm>
            <a:off x="5003800" y="5907088"/>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39" name="Oval 167">
            <a:extLst>
              <a:ext uri="{FF2B5EF4-FFF2-40B4-BE49-F238E27FC236}">
                <a16:creationId xmlns:a16="http://schemas.microsoft.com/office/drawing/2014/main" id="{39999F61-8579-40F4-B1BA-04ECA6087617}"/>
              </a:ext>
            </a:extLst>
          </p:cNvPr>
          <p:cNvSpPr>
            <a:spLocks noChangeArrowheads="1"/>
          </p:cNvSpPr>
          <p:nvPr/>
        </p:nvSpPr>
        <p:spPr bwMode="auto">
          <a:xfrm>
            <a:off x="5580063" y="35306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0" name="Oval 168">
            <a:extLst>
              <a:ext uri="{FF2B5EF4-FFF2-40B4-BE49-F238E27FC236}">
                <a16:creationId xmlns:a16="http://schemas.microsoft.com/office/drawing/2014/main" id="{29FCCE1C-F86C-4F16-A5D4-683FA61A1C11}"/>
              </a:ext>
            </a:extLst>
          </p:cNvPr>
          <p:cNvSpPr>
            <a:spLocks noChangeArrowheads="1"/>
          </p:cNvSpPr>
          <p:nvPr/>
        </p:nvSpPr>
        <p:spPr bwMode="auto">
          <a:xfrm>
            <a:off x="6877050" y="55467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1" name="Oval 169">
            <a:extLst>
              <a:ext uri="{FF2B5EF4-FFF2-40B4-BE49-F238E27FC236}">
                <a16:creationId xmlns:a16="http://schemas.microsoft.com/office/drawing/2014/main" id="{80F0A0AC-B7C6-4D59-B4A7-5ED8B4FB4F4A}"/>
              </a:ext>
            </a:extLst>
          </p:cNvPr>
          <p:cNvSpPr>
            <a:spLocks noChangeArrowheads="1"/>
          </p:cNvSpPr>
          <p:nvPr/>
        </p:nvSpPr>
        <p:spPr bwMode="auto">
          <a:xfrm>
            <a:off x="7308850" y="55467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2" name="Oval 170">
            <a:extLst>
              <a:ext uri="{FF2B5EF4-FFF2-40B4-BE49-F238E27FC236}">
                <a16:creationId xmlns:a16="http://schemas.microsoft.com/office/drawing/2014/main" id="{54DE7A4F-C2DB-4AAC-AF71-39E5EA197E2C}"/>
              </a:ext>
            </a:extLst>
          </p:cNvPr>
          <p:cNvSpPr>
            <a:spLocks noChangeArrowheads="1"/>
          </p:cNvSpPr>
          <p:nvPr/>
        </p:nvSpPr>
        <p:spPr bwMode="auto">
          <a:xfrm>
            <a:off x="5437188" y="223361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3" name="Oval 171">
            <a:extLst>
              <a:ext uri="{FF2B5EF4-FFF2-40B4-BE49-F238E27FC236}">
                <a16:creationId xmlns:a16="http://schemas.microsoft.com/office/drawing/2014/main" id="{C1386466-F9C8-46FC-BFC8-7093AFA0FDC4}"/>
              </a:ext>
            </a:extLst>
          </p:cNvPr>
          <p:cNvSpPr>
            <a:spLocks noChangeArrowheads="1"/>
          </p:cNvSpPr>
          <p:nvPr/>
        </p:nvSpPr>
        <p:spPr bwMode="auto">
          <a:xfrm>
            <a:off x="5651500" y="5905500"/>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4" name="Oval 172">
            <a:extLst>
              <a:ext uri="{FF2B5EF4-FFF2-40B4-BE49-F238E27FC236}">
                <a16:creationId xmlns:a16="http://schemas.microsoft.com/office/drawing/2014/main" id="{B263107C-AE5D-4F69-B25B-1924B64C8945}"/>
              </a:ext>
            </a:extLst>
          </p:cNvPr>
          <p:cNvSpPr>
            <a:spLocks noChangeArrowheads="1"/>
          </p:cNvSpPr>
          <p:nvPr/>
        </p:nvSpPr>
        <p:spPr bwMode="auto">
          <a:xfrm>
            <a:off x="4860925" y="2954338"/>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5" name="Oval 173">
            <a:extLst>
              <a:ext uri="{FF2B5EF4-FFF2-40B4-BE49-F238E27FC236}">
                <a16:creationId xmlns:a16="http://schemas.microsoft.com/office/drawing/2014/main" id="{61EABDFD-6D14-4853-8634-2AC887B059B9}"/>
              </a:ext>
            </a:extLst>
          </p:cNvPr>
          <p:cNvSpPr>
            <a:spLocks noChangeArrowheads="1"/>
          </p:cNvSpPr>
          <p:nvPr/>
        </p:nvSpPr>
        <p:spPr bwMode="auto">
          <a:xfrm>
            <a:off x="7092950" y="5907088"/>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6" name="Oval 174">
            <a:extLst>
              <a:ext uri="{FF2B5EF4-FFF2-40B4-BE49-F238E27FC236}">
                <a16:creationId xmlns:a16="http://schemas.microsoft.com/office/drawing/2014/main" id="{64A147DC-6EE0-483F-9B25-C462FD3EA638}"/>
              </a:ext>
            </a:extLst>
          </p:cNvPr>
          <p:cNvSpPr>
            <a:spLocks noChangeArrowheads="1"/>
          </p:cNvSpPr>
          <p:nvPr/>
        </p:nvSpPr>
        <p:spPr bwMode="auto">
          <a:xfrm>
            <a:off x="7237413" y="2306638"/>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7" name="Oval 175">
            <a:extLst>
              <a:ext uri="{FF2B5EF4-FFF2-40B4-BE49-F238E27FC236}">
                <a16:creationId xmlns:a16="http://schemas.microsoft.com/office/drawing/2014/main" id="{C5405A2F-51DD-4D28-98EE-CDCE64A4B848}"/>
              </a:ext>
            </a:extLst>
          </p:cNvPr>
          <p:cNvSpPr>
            <a:spLocks noChangeArrowheads="1"/>
          </p:cNvSpPr>
          <p:nvPr/>
        </p:nvSpPr>
        <p:spPr bwMode="auto">
          <a:xfrm>
            <a:off x="4860925" y="2233613"/>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8" name="Oval 176">
            <a:extLst>
              <a:ext uri="{FF2B5EF4-FFF2-40B4-BE49-F238E27FC236}">
                <a16:creationId xmlns:a16="http://schemas.microsoft.com/office/drawing/2014/main" id="{3B68D38D-33B3-4B77-9BF1-7C775205F9FC}"/>
              </a:ext>
            </a:extLst>
          </p:cNvPr>
          <p:cNvSpPr>
            <a:spLocks noChangeArrowheads="1"/>
          </p:cNvSpPr>
          <p:nvPr/>
        </p:nvSpPr>
        <p:spPr bwMode="auto">
          <a:xfrm>
            <a:off x="6516688" y="259397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49" name="Oval 177">
            <a:extLst>
              <a:ext uri="{FF2B5EF4-FFF2-40B4-BE49-F238E27FC236}">
                <a16:creationId xmlns:a16="http://schemas.microsoft.com/office/drawing/2014/main" id="{7B7D7574-4003-4A60-9859-78665246C2A3}"/>
              </a:ext>
            </a:extLst>
          </p:cNvPr>
          <p:cNvSpPr>
            <a:spLocks noChangeArrowheads="1"/>
          </p:cNvSpPr>
          <p:nvPr/>
        </p:nvSpPr>
        <p:spPr bwMode="auto">
          <a:xfrm>
            <a:off x="5738813" y="53308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0" name="Oval 178">
            <a:extLst>
              <a:ext uri="{FF2B5EF4-FFF2-40B4-BE49-F238E27FC236}">
                <a16:creationId xmlns:a16="http://schemas.microsoft.com/office/drawing/2014/main" id="{50BF0307-B8D8-459C-AA0E-FCFBD2A552FE}"/>
              </a:ext>
            </a:extLst>
          </p:cNvPr>
          <p:cNvSpPr>
            <a:spLocks noChangeArrowheads="1"/>
          </p:cNvSpPr>
          <p:nvPr/>
        </p:nvSpPr>
        <p:spPr bwMode="auto">
          <a:xfrm>
            <a:off x="6734175" y="59785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1" name="Oval 179">
            <a:extLst>
              <a:ext uri="{FF2B5EF4-FFF2-40B4-BE49-F238E27FC236}">
                <a16:creationId xmlns:a16="http://schemas.microsoft.com/office/drawing/2014/main" id="{73D2D5C6-9B9E-4F65-B3E1-8C4BA4E0D2C1}"/>
              </a:ext>
            </a:extLst>
          </p:cNvPr>
          <p:cNvSpPr>
            <a:spLocks noChangeArrowheads="1"/>
          </p:cNvSpPr>
          <p:nvPr/>
        </p:nvSpPr>
        <p:spPr bwMode="auto">
          <a:xfrm>
            <a:off x="6661150" y="5041900"/>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2" name="Oval 180">
            <a:extLst>
              <a:ext uri="{FF2B5EF4-FFF2-40B4-BE49-F238E27FC236}">
                <a16:creationId xmlns:a16="http://schemas.microsoft.com/office/drawing/2014/main" id="{31C7C4DF-6A5B-416C-9C49-7D22EF8BBF90}"/>
              </a:ext>
            </a:extLst>
          </p:cNvPr>
          <p:cNvSpPr>
            <a:spLocks noChangeArrowheads="1"/>
          </p:cNvSpPr>
          <p:nvPr/>
        </p:nvSpPr>
        <p:spPr bwMode="auto">
          <a:xfrm>
            <a:off x="5653088" y="48990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3" name="Oval 181">
            <a:extLst>
              <a:ext uri="{FF2B5EF4-FFF2-40B4-BE49-F238E27FC236}">
                <a16:creationId xmlns:a16="http://schemas.microsoft.com/office/drawing/2014/main" id="{2FF9EE6B-A656-4DA7-AA3C-549283D11257}"/>
              </a:ext>
            </a:extLst>
          </p:cNvPr>
          <p:cNvSpPr>
            <a:spLocks noChangeArrowheads="1"/>
          </p:cNvSpPr>
          <p:nvPr/>
        </p:nvSpPr>
        <p:spPr bwMode="auto">
          <a:xfrm>
            <a:off x="5795963" y="4033838"/>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4" name="Oval 182">
            <a:extLst>
              <a:ext uri="{FF2B5EF4-FFF2-40B4-BE49-F238E27FC236}">
                <a16:creationId xmlns:a16="http://schemas.microsoft.com/office/drawing/2014/main" id="{B0C336C9-69BD-4A3B-A0F4-1696253C9B29}"/>
              </a:ext>
            </a:extLst>
          </p:cNvPr>
          <p:cNvSpPr>
            <a:spLocks noChangeArrowheads="1"/>
          </p:cNvSpPr>
          <p:nvPr/>
        </p:nvSpPr>
        <p:spPr bwMode="auto">
          <a:xfrm flipH="1" flipV="1">
            <a:off x="5075238" y="4394200"/>
            <a:ext cx="73025" cy="730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5" name="Oval 183">
            <a:extLst>
              <a:ext uri="{FF2B5EF4-FFF2-40B4-BE49-F238E27FC236}">
                <a16:creationId xmlns:a16="http://schemas.microsoft.com/office/drawing/2014/main" id="{965960CE-2929-4A9D-AB22-A6F953A3A4D4}"/>
              </a:ext>
            </a:extLst>
          </p:cNvPr>
          <p:cNvSpPr>
            <a:spLocks noChangeArrowheads="1"/>
          </p:cNvSpPr>
          <p:nvPr/>
        </p:nvSpPr>
        <p:spPr bwMode="auto">
          <a:xfrm>
            <a:off x="5221288" y="324167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6" name="Oval 184">
            <a:extLst>
              <a:ext uri="{FF2B5EF4-FFF2-40B4-BE49-F238E27FC236}">
                <a16:creationId xmlns:a16="http://schemas.microsoft.com/office/drawing/2014/main" id="{C01EEC88-7D51-4169-85B5-EBF5014C9493}"/>
              </a:ext>
            </a:extLst>
          </p:cNvPr>
          <p:cNvSpPr>
            <a:spLocks noChangeArrowheads="1"/>
          </p:cNvSpPr>
          <p:nvPr/>
        </p:nvSpPr>
        <p:spPr bwMode="auto">
          <a:xfrm>
            <a:off x="6948488" y="324167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7" name="Oval 185">
            <a:extLst>
              <a:ext uri="{FF2B5EF4-FFF2-40B4-BE49-F238E27FC236}">
                <a16:creationId xmlns:a16="http://schemas.microsoft.com/office/drawing/2014/main" id="{1BB1E07D-CF3A-4128-B14E-6CF6FAA06018}"/>
              </a:ext>
            </a:extLst>
          </p:cNvPr>
          <p:cNvSpPr>
            <a:spLocks noChangeArrowheads="1"/>
          </p:cNvSpPr>
          <p:nvPr/>
        </p:nvSpPr>
        <p:spPr bwMode="auto">
          <a:xfrm>
            <a:off x="6732588" y="3962400"/>
            <a:ext cx="73025" cy="144463"/>
          </a:xfrm>
          <a:prstGeom prst="ellipse">
            <a:avLst/>
          </a:prstGeom>
          <a:solidFill>
            <a:srgbClr val="7DD1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58" name="AutoShape 186">
            <a:extLst>
              <a:ext uri="{FF2B5EF4-FFF2-40B4-BE49-F238E27FC236}">
                <a16:creationId xmlns:a16="http://schemas.microsoft.com/office/drawing/2014/main" id="{688623EE-0EE8-4B37-82C8-AC061605AF36}"/>
              </a:ext>
            </a:extLst>
          </p:cNvPr>
          <p:cNvSpPr>
            <a:spLocks noChangeArrowheads="1"/>
          </p:cNvSpPr>
          <p:nvPr/>
        </p:nvSpPr>
        <p:spPr bwMode="auto">
          <a:xfrm>
            <a:off x="3635375" y="3024188"/>
            <a:ext cx="863600" cy="793750"/>
          </a:xfrm>
          <a:prstGeom prst="wedgeEllipseCallout">
            <a:avLst>
              <a:gd name="adj1" fmla="val 139889"/>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latin typeface="楷体_GB2312" pitchFamily="49" charset="-122"/>
                <a:ea typeface="楷体_GB2312" pitchFamily="49" charset="-122"/>
              </a:rPr>
              <a:t>溶剂滴</a:t>
            </a:r>
          </a:p>
        </p:txBody>
      </p:sp>
      <p:sp>
        <p:nvSpPr>
          <p:cNvPr id="310459" name="AutoShape 187">
            <a:extLst>
              <a:ext uri="{FF2B5EF4-FFF2-40B4-BE49-F238E27FC236}">
                <a16:creationId xmlns:a16="http://schemas.microsoft.com/office/drawing/2014/main" id="{A98A839F-924B-43A5-B62C-20DEF96FAA42}"/>
              </a:ext>
            </a:extLst>
          </p:cNvPr>
          <p:cNvSpPr>
            <a:spLocks noChangeArrowheads="1"/>
          </p:cNvSpPr>
          <p:nvPr/>
        </p:nvSpPr>
        <p:spPr bwMode="auto">
          <a:xfrm>
            <a:off x="7761288" y="3063875"/>
            <a:ext cx="914400" cy="825500"/>
          </a:xfrm>
          <a:prstGeom prst="wedgeEllipseCallout">
            <a:avLst>
              <a:gd name="adj1" fmla="val -134375"/>
              <a:gd name="adj2" fmla="val 5384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0000FF"/>
                </a:solidFill>
                <a:latin typeface="楷体_GB2312" pitchFamily="49" charset="-122"/>
                <a:ea typeface="楷体_GB2312" pitchFamily="49" charset="-122"/>
              </a:rPr>
              <a:t>溶液滴</a:t>
            </a:r>
          </a:p>
        </p:txBody>
      </p:sp>
      <p:sp>
        <p:nvSpPr>
          <p:cNvPr id="310460" name="Oval 188">
            <a:extLst>
              <a:ext uri="{FF2B5EF4-FFF2-40B4-BE49-F238E27FC236}">
                <a16:creationId xmlns:a16="http://schemas.microsoft.com/office/drawing/2014/main" id="{428AB125-7887-46B4-BC49-0F6CF44A31B8}"/>
              </a:ext>
            </a:extLst>
          </p:cNvPr>
          <p:cNvSpPr>
            <a:spLocks noChangeArrowheads="1"/>
          </p:cNvSpPr>
          <p:nvPr/>
        </p:nvSpPr>
        <p:spPr bwMode="auto">
          <a:xfrm>
            <a:off x="5421313" y="3962400"/>
            <a:ext cx="73025" cy="144463"/>
          </a:xfrm>
          <a:prstGeom prst="ellipse">
            <a:avLst/>
          </a:prstGeom>
          <a:solidFill>
            <a:schemeClr val="bg1">
              <a:alpha val="7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1" name="Oval 189">
            <a:extLst>
              <a:ext uri="{FF2B5EF4-FFF2-40B4-BE49-F238E27FC236}">
                <a16:creationId xmlns:a16="http://schemas.microsoft.com/office/drawing/2014/main" id="{0FA9420E-9505-4571-B847-EB2F3A21EC00}"/>
              </a:ext>
            </a:extLst>
          </p:cNvPr>
          <p:cNvSpPr>
            <a:spLocks noChangeArrowheads="1"/>
          </p:cNvSpPr>
          <p:nvPr/>
        </p:nvSpPr>
        <p:spPr bwMode="auto">
          <a:xfrm>
            <a:off x="4859338" y="41783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2" name="Oval 190">
            <a:extLst>
              <a:ext uri="{FF2B5EF4-FFF2-40B4-BE49-F238E27FC236}">
                <a16:creationId xmlns:a16="http://schemas.microsoft.com/office/drawing/2014/main" id="{597C4F9E-BDBE-415D-8D43-CC4C4CCCE696}"/>
              </a:ext>
            </a:extLst>
          </p:cNvPr>
          <p:cNvSpPr>
            <a:spLocks noChangeArrowheads="1"/>
          </p:cNvSpPr>
          <p:nvPr/>
        </p:nvSpPr>
        <p:spPr bwMode="auto">
          <a:xfrm>
            <a:off x="5795963" y="37465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3" name="Oval 191">
            <a:extLst>
              <a:ext uri="{FF2B5EF4-FFF2-40B4-BE49-F238E27FC236}">
                <a16:creationId xmlns:a16="http://schemas.microsoft.com/office/drawing/2014/main" id="{B97128D8-26D3-4C36-A5A1-5E47C1B2BADB}"/>
              </a:ext>
            </a:extLst>
          </p:cNvPr>
          <p:cNvSpPr>
            <a:spLocks noChangeArrowheads="1"/>
          </p:cNvSpPr>
          <p:nvPr/>
        </p:nvSpPr>
        <p:spPr bwMode="auto">
          <a:xfrm>
            <a:off x="5103813" y="36163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4" name="Oval 192">
            <a:extLst>
              <a:ext uri="{FF2B5EF4-FFF2-40B4-BE49-F238E27FC236}">
                <a16:creationId xmlns:a16="http://schemas.microsoft.com/office/drawing/2014/main" id="{02628B30-0D52-4B61-A5F2-4B7E0E952441}"/>
              </a:ext>
            </a:extLst>
          </p:cNvPr>
          <p:cNvSpPr>
            <a:spLocks noChangeArrowheads="1"/>
          </p:cNvSpPr>
          <p:nvPr/>
        </p:nvSpPr>
        <p:spPr bwMode="auto">
          <a:xfrm>
            <a:off x="5867400" y="4465638"/>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5" name="Oval 193">
            <a:extLst>
              <a:ext uri="{FF2B5EF4-FFF2-40B4-BE49-F238E27FC236}">
                <a16:creationId xmlns:a16="http://schemas.microsoft.com/office/drawing/2014/main" id="{CD7ED5A4-ED3E-4AE1-989F-92E0A4AD05D8}"/>
              </a:ext>
            </a:extLst>
          </p:cNvPr>
          <p:cNvSpPr>
            <a:spLocks noChangeArrowheads="1"/>
          </p:cNvSpPr>
          <p:nvPr/>
        </p:nvSpPr>
        <p:spPr bwMode="auto">
          <a:xfrm>
            <a:off x="7092950" y="4249738"/>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6" name="Oval 194">
            <a:extLst>
              <a:ext uri="{FF2B5EF4-FFF2-40B4-BE49-F238E27FC236}">
                <a16:creationId xmlns:a16="http://schemas.microsoft.com/office/drawing/2014/main" id="{366C1E2D-F8F3-4BE0-B35B-62484A121512}"/>
              </a:ext>
            </a:extLst>
          </p:cNvPr>
          <p:cNvSpPr>
            <a:spLocks noChangeArrowheads="1"/>
          </p:cNvSpPr>
          <p:nvPr/>
        </p:nvSpPr>
        <p:spPr bwMode="auto">
          <a:xfrm>
            <a:off x="6516688" y="56896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7" name="Oval 195">
            <a:extLst>
              <a:ext uri="{FF2B5EF4-FFF2-40B4-BE49-F238E27FC236}">
                <a16:creationId xmlns:a16="http://schemas.microsoft.com/office/drawing/2014/main" id="{7DF7FA5D-6007-4818-810B-7AAC3E714783}"/>
              </a:ext>
            </a:extLst>
          </p:cNvPr>
          <p:cNvSpPr>
            <a:spLocks noChangeArrowheads="1"/>
          </p:cNvSpPr>
          <p:nvPr/>
        </p:nvSpPr>
        <p:spPr bwMode="auto">
          <a:xfrm>
            <a:off x="7005638" y="46101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8" name="Oval 196">
            <a:extLst>
              <a:ext uri="{FF2B5EF4-FFF2-40B4-BE49-F238E27FC236}">
                <a16:creationId xmlns:a16="http://schemas.microsoft.com/office/drawing/2014/main" id="{F9674C03-C469-4EDF-B10D-61559EE9A021}"/>
              </a:ext>
            </a:extLst>
          </p:cNvPr>
          <p:cNvSpPr>
            <a:spLocks noChangeArrowheads="1"/>
          </p:cNvSpPr>
          <p:nvPr/>
        </p:nvSpPr>
        <p:spPr bwMode="auto">
          <a:xfrm>
            <a:off x="7323138" y="411956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69" name="Oval 197">
            <a:extLst>
              <a:ext uri="{FF2B5EF4-FFF2-40B4-BE49-F238E27FC236}">
                <a16:creationId xmlns:a16="http://schemas.microsoft.com/office/drawing/2014/main" id="{9B125652-D8C0-4CE0-8669-B6A650F5BA35}"/>
              </a:ext>
            </a:extLst>
          </p:cNvPr>
          <p:cNvSpPr>
            <a:spLocks noChangeArrowheads="1"/>
          </p:cNvSpPr>
          <p:nvPr/>
        </p:nvSpPr>
        <p:spPr bwMode="auto">
          <a:xfrm>
            <a:off x="6948488" y="37465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70" name="AutoShape 198">
            <a:extLst>
              <a:ext uri="{FF2B5EF4-FFF2-40B4-BE49-F238E27FC236}">
                <a16:creationId xmlns:a16="http://schemas.microsoft.com/office/drawing/2014/main" id="{0C523376-0366-4081-8631-8564E731749B}"/>
              </a:ext>
            </a:extLst>
          </p:cNvPr>
          <p:cNvSpPr>
            <a:spLocks noChangeArrowheads="1"/>
          </p:cNvSpPr>
          <p:nvPr/>
        </p:nvSpPr>
        <p:spPr bwMode="auto">
          <a:xfrm>
            <a:off x="2057400" y="2743200"/>
            <a:ext cx="1728788" cy="1366838"/>
          </a:xfrm>
          <a:prstGeom prst="wedgeRoundRectCallout">
            <a:avLst>
              <a:gd name="adj1" fmla="val 139440"/>
              <a:gd name="adj2" fmla="val 5499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latin typeface="楷体_GB2312" pitchFamily="49" charset="-122"/>
                <a:ea typeface="楷体_GB2312" pitchFamily="49" charset="-122"/>
              </a:rPr>
              <a:t>凝聚和挥发呈现动态平衡，这只热敏电阻的温度不变</a:t>
            </a:r>
          </a:p>
        </p:txBody>
      </p:sp>
      <p:sp>
        <p:nvSpPr>
          <p:cNvPr id="310471" name="Oval 199">
            <a:extLst>
              <a:ext uri="{FF2B5EF4-FFF2-40B4-BE49-F238E27FC236}">
                <a16:creationId xmlns:a16="http://schemas.microsoft.com/office/drawing/2014/main" id="{8093BE08-E135-4224-B701-2A51585097BA}"/>
              </a:ext>
            </a:extLst>
          </p:cNvPr>
          <p:cNvSpPr>
            <a:spLocks noChangeArrowheads="1"/>
          </p:cNvSpPr>
          <p:nvPr/>
        </p:nvSpPr>
        <p:spPr bwMode="auto">
          <a:xfrm>
            <a:off x="7164388" y="367347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72" name="Oval 200">
            <a:extLst>
              <a:ext uri="{FF2B5EF4-FFF2-40B4-BE49-F238E27FC236}">
                <a16:creationId xmlns:a16="http://schemas.microsoft.com/office/drawing/2014/main" id="{19BEDC71-7792-48F6-ABBB-4B33F1FD803D}"/>
              </a:ext>
            </a:extLst>
          </p:cNvPr>
          <p:cNvSpPr>
            <a:spLocks noChangeArrowheads="1"/>
          </p:cNvSpPr>
          <p:nvPr/>
        </p:nvSpPr>
        <p:spPr bwMode="auto">
          <a:xfrm>
            <a:off x="6516688" y="4681538"/>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73" name="Oval 201">
            <a:extLst>
              <a:ext uri="{FF2B5EF4-FFF2-40B4-BE49-F238E27FC236}">
                <a16:creationId xmlns:a16="http://schemas.microsoft.com/office/drawing/2014/main" id="{2A2A9ED9-7BB5-49CF-916F-D6BEE4FDE67E}"/>
              </a:ext>
            </a:extLst>
          </p:cNvPr>
          <p:cNvSpPr>
            <a:spLocks noChangeArrowheads="1"/>
          </p:cNvSpPr>
          <p:nvPr/>
        </p:nvSpPr>
        <p:spPr bwMode="auto">
          <a:xfrm>
            <a:off x="6804025" y="2233613"/>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74" name="Oval 202">
            <a:extLst>
              <a:ext uri="{FF2B5EF4-FFF2-40B4-BE49-F238E27FC236}">
                <a16:creationId xmlns:a16="http://schemas.microsoft.com/office/drawing/2014/main" id="{362978BA-038D-40A9-954F-D740D56F0244}"/>
              </a:ext>
            </a:extLst>
          </p:cNvPr>
          <p:cNvSpPr>
            <a:spLocks noChangeArrowheads="1"/>
          </p:cNvSpPr>
          <p:nvPr/>
        </p:nvSpPr>
        <p:spPr bwMode="auto">
          <a:xfrm>
            <a:off x="6516688" y="394811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75" name="Oval 203">
            <a:extLst>
              <a:ext uri="{FF2B5EF4-FFF2-40B4-BE49-F238E27FC236}">
                <a16:creationId xmlns:a16="http://schemas.microsoft.com/office/drawing/2014/main" id="{5B9D16AA-2676-4BA1-B109-D488788BC43A}"/>
              </a:ext>
            </a:extLst>
          </p:cNvPr>
          <p:cNvSpPr>
            <a:spLocks noChangeArrowheads="1"/>
          </p:cNvSpPr>
          <p:nvPr/>
        </p:nvSpPr>
        <p:spPr bwMode="auto">
          <a:xfrm>
            <a:off x="5580063" y="28829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76" name="AutoShape 204">
            <a:extLst>
              <a:ext uri="{FF2B5EF4-FFF2-40B4-BE49-F238E27FC236}">
                <a16:creationId xmlns:a16="http://schemas.microsoft.com/office/drawing/2014/main" id="{064C8827-59CB-4C8E-AC1A-A6B38FDDA07B}"/>
              </a:ext>
            </a:extLst>
          </p:cNvPr>
          <p:cNvSpPr>
            <a:spLocks noChangeArrowheads="1"/>
          </p:cNvSpPr>
          <p:nvPr/>
        </p:nvSpPr>
        <p:spPr bwMode="auto">
          <a:xfrm>
            <a:off x="6858000" y="304800"/>
            <a:ext cx="2016125" cy="1439863"/>
          </a:xfrm>
          <a:prstGeom prst="wedgeRoundRectCallout">
            <a:avLst>
              <a:gd name="adj1" fmla="val -48032"/>
              <a:gd name="adj2" fmla="val 2145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latin typeface="楷体_GB2312" pitchFamily="49" charset="-122"/>
                <a:ea typeface="楷体_GB2312" pitchFamily="49" charset="-122"/>
              </a:rPr>
              <a:t>溶剂分子向溶液表面凝聚</a:t>
            </a:r>
            <a:r>
              <a:rPr lang="en-US" altLang="zh-CN" b="1">
                <a:solidFill>
                  <a:schemeClr val="tx2"/>
                </a:solidFill>
                <a:latin typeface="楷体_GB2312" pitchFamily="49" charset="-122"/>
                <a:ea typeface="楷体_GB2312" pitchFamily="49" charset="-122"/>
              </a:rPr>
              <a:t>,</a:t>
            </a:r>
            <a:r>
              <a:rPr lang="zh-CN" altLang="en-US" b="1">
                <a:solidFill>
                  <a:schemeClr val="tx2"/>
                </a:solidFill>
                <a:latin typeface="楷体_GB2312" pitchFamily="49" charset="-122"/>
                <a:ea typeface="楷体_GB2312" pitchFamily="49" charset="-122"/>
              </a:rPr>
              <a:t>放出热量，这只热敏电阻的温度升高。</a:t>
            </a:r>
          </a:p>
        </p:txBody>
      </p:sp>
      <p:sp>
        <p:nvSpPr>
          <p:cNvPr id="310477" name="Line 205">
            <a:extLst>
              <a:ext uri="{FF2B5EF4-FFF2-40B4-BE49-F238E27FC236}">
                <a16:creationId xmlns:a16="http://schemas.microsoft.com/office/drawing/2014/main" id="{9342589F-F787-4192-81C8-98BDD17BF42E}"/>
              </a:ext>
            </a:extLst>
          </p:cNvPr>
          <p:cNvSpPr>
            <a:spLocks noChangeShapeType="1"/>
          </p:cNvSpPr>
          <p:nvPr/>
        </p:nvSpPr>
        <p:spPr bwMode="auto">
          <a:xfrm>
            <a:off x="5133975" y="2046288"/>
            <a:ext cx="12239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78" name="Oval 206">
            <a:extLst>
              <a:ext uri="{FF2B5EF4-FFF2-40B4-BE49-F238E27FC236}">
                <a16:creationId xmlns:a16="http://schemas.microsoft.com/office/drawing/2014/main" id="{94FBCB4B-F1F5-4CC2-9ECE-CFEFFADF33E8}"/>
              </a:ext>
            </a:extLst>
          </p:cNvPr>
          <p:cNvSpPr>
            <a:spLocks noChangeArrowheads="1"/>
          </p:cNvSpPr>
          <p:nvPr/>
        </p:nvSpPr>
        <p:spPr bwMode="auto">
          <a:xfrm>
            <a:off x="6227763" y="52578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79" name="Oval 207">
            <a:extLst>
              <a:ext uri="{FF2B5EF4-FFF2-40B4-BE49-F238E27FC236}">
                <a16:creationId xmlns:a16="http://schemas.microsoft.com/office/drawing/2014/main" id="{5A776E7D-41C3-428A-863E-46BA211A8663}"/>
              </a:ext>
            </a:extLst>
          </p:cNvPr>
          <p:cNvSpPr>
            <a:spLocks noChangeArrowheads="1"/>
          </p:cNvSpPr>
          <p:nvPr/>
        </p:nvSpPr>
        <p:spPr bwMode="auto">
          <a:xfrm>
            <a:off x="6156325" y="57626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0" name="Oval 208">
            <a:extLst>
              <a:ext uri="{FF2B5EF4-FFF2-40B4-BE49-F238E27FC236}">
                <a16:creationId xmlns:a16="http://schemas.microsoft.com/office/drawing/2014/main" id="{3BDE7110-087E-4103-B6CB-1B7B12BBEC5D}"/>
              </a:ext>
            </a:extLst>
          </p:cNvPr>
          <p:cNvSpPr>
            <a:spLocks noChangeArrowheads="1"/>
          </p:cNvSpPr>
          <p:nvPr/>
        </p:nvSpPr>
        <p:spPr bwMode="auto">
          <a:xfrm>
            <a:off x="6156325" y="2233613"/>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1" name="Oval 209">
            <a:extLst>
              <a:ext uri="{FF2B5EF4-FFF2-40B4-BE49-F238E27FC236}">
                <a16:creationId xmlns:a16="http://schemas.microsoft.com/office/drawing/2014/main" id="{9B7E017C-9EEA-4915-9A54-D0BDE9F63618}"/>
              </a:ext>
            </a:extLst>
          </p:cNvPr>
          <p:cNvSpPr>
            <a:spLocks noChangeArrowheads="1"/>
          </p:cNvSpPr>
          <p:nvPr/>
        </p:nvSpPr>
        <p:spPr bwMode="auto">
          <a:xfrm>
            <a:off x="6011863" y="497046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2" name="Oval 210">
            <a:extLst>
              <a:ext uri="{FF2B5EF4-FFF2-40B4-BE49-F238E27FC236}">
                <a16:creationId xmlns:a16="http://schemas.microsoft.com/office/drawing/2014/main" id="{C8F23B8B-67AC-4480-ADD3-8A68C7B064A9}"/>
              </a:ext>
            </a:extLst>
          </p:cNvPr>
          <p:cNvSpPr>
            <a:spLocks noChangeArrowheads="1"/>
          </p:cNvSpPr>
          <p:nvPr/>
        </p:nvSpPr>
        <p:spPr bwMode="auto">
          <a:xfrm>
            <a:off x="5867400" y="324167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3" name="Oval 211">
            <a:extLst>
              <a:ext uri="{FF2B5EF4-FFF2-40B4-BE49-F238E27FC236}">
                <a16:creationId xmlns:a16="http://schemas.microsoft.com/office/drawing/2014/main" id="{F0ABEE41-89B4-442E-983F-191F57C46535}"/>
              </a:ext>
            </a:extLst>
          </p:cNvPr>
          <p:cNvSpPr>
            <a:spLocks noChangeArrowheads="1"/>
          </p:cNvSpPr>
          <p:nvPr/>
        </p:nvSpPr>
        <p:spPr bwMode="auto">
          <a:xfrm>
            <a:off x="6156325" y="3313113"/>
            <a:ext cx="71438"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4" name="Oval 212">
            <a:extLst>
              <a:ext uri="{FF2B5EF4-FFF2-40B4-BE49-F238E27FC236}">
                <a16:creationId xmlns:a16="http://schemas.microsoft.com/office/drawing/2014/main" id="{ADCB658A-8A0E-4805-A9C8-30F71DD24170}"/>
              </a:ext>
            </a:extLst>
          </p:cNvPr>
          <p:cNvSpPr>
            <a:spLocks noChangeArrowheads="1"/>
          </p:cNvSpPr>
          <p:nvPr/>
        </p:nvSpPr>
        <p:spPr bwMode="auto">
          <a:xfrm>
            <a:off x="6156325" y="3746500"/>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5" name="Oval 213">
            <a:extLst>
              <a:ext uri="{FF2B5EF4-FFF2-40B4-BE49-F238E27FC236}">
                <a16:creationId xmlns:a16="http://schemas.microsoft.com/office/drawing/2014/main" id="{D0A631D3-A3A3-49BD-84CA-57DAEAF2060F}"/>
              </a:ext>
            </a:extLst>
          </p:cNvPr>
          <p:cNvSpPr>
            <a:spLocks noChangeArrowheads="1"/>
          </p:cNvSpPr>
          <p:nvPr/>
        </p:nvSpPr>
        <p:spPr bwMode="auto">
          <a:xfrm>
            <a:off x="6084888" y="2881313"/>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6" name="Oval 214">
            <a:extLst>
              <a:ext uri="{FF2B5EF4-FFF2-40B4-BE49-F238E27FC236}">
                <a16:creationId xmlns:a16="http://schemas.microsoft.com/office/drawing/2014/main" id="{B24D9D86-8A79-44D9-A96E-6E1FC9162B20}"/>
              </a:ext>
            </a:extLst>
          </p:cNvPr>
          <p:cNvSpPr>
            <a:spLocks noChangeArrowheads="1"/>
          </p:cNvSpPr>
          <p:nvPr/>
        </p:nvSpPr>
        <p:spPr bwMode="auto">
          <a:xfrm>
            <a:off x="6300788" y="4394200"/>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87" name="Oval 215">
            <a:extLst>
              <a:ext uri="{FF2B5EF4-FFF2-40B4-BE49-F238E27FC236}">
                <a16:creationId xmlns:a16="http://schemas.microsoft.com/office/drawing/2014/main" id="{1E2EE68D-11F6-42D9-8178-6DCE4A1D06EF}"/>
              </a:ext>
            </a:extLst>
          </p:cNvPr>
          <p:cNvSpPr>
            <a:spLocks noChangeArrowheads="1"/>
          </p:cNvSpPr>
          <p:nvPr/>
        </p:nvSpPr>
        <p:spPr bwMode="auto">
          <a:xfrm>
            <a:off x="5940425" y="259397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path" presetSubtype="0" repeatCount="indefinite" accel="50000" decel="50000" fill="hold" nodeType="afterEffect">
                                  <p:stCondLst>
                                    <p:cond delay="0"/>
                                  </p:stCondLst>
                                  <p:childTnLst>
                                    <p:animMotion origin="layout" path="M -8.33333E-7 4.79769E-6 C -0.00208 -0.0007 -0.00312 -0.00209 -0.0026 -0.00324 C -0.00226 -0.00347 -0.00191 -0.00394 -0.00139 -0.00417 C -0.00104 -0.00347 0.00035 -0.00255 0.00226 -0.00209 C 0.00226 -0.00324 0.00382 -0.00417 0.00642 -0.00463 C 0.00729 -0.00486 0.00816 -0.00486 0.0092 -0.00486 C 0.00764 -0.0044 0.00695 -0.00347 0.00729 -0.00232 C 0.00938 -0.00301 0.01233 -0.00324 0.01476 -0.00278 C 0.01563 -0.00255 0.01649 -0.00232 0.01719 -0.00209 C 0.01493 -0.00209 0.01267 -0.00185 0.01111 -0.00093 C 0.01354 -0.0007 0.0158 0.00023 0.01649 0.00138 C 0.01667 0.00161 0.01667 0.00208 0.01649 0.00254 C 0.01511 0.00161 0.0132 0.00115 0.01076 0.00115 C 0.01198 0.00231 0.01163 0.00346 0.01007 0.00439 C 0.00938 0.00462 0.00851 0.00485 0.00764 0.00531 C 0.00833 0.00416 0.00799 0.00323 0.00677 0.00254 C 0.00556 0.00346 0.00313 0.00416 0.00035 0.00416 C -0.00069 0.00416 -0.00156 0.00393 -0.00243 0.00393 C -0.00035 0.00346 0.00122 0.00277 0.00191 0.00184 C -0.00069 0.00208 -0.00347 0.00161 -0.00521 0.00069 C -0.0059 0.00046 -0.00625 4.79769E-6 -0.00642 -0.00024 C -0.00469 0.00023 -0.00226 0.00023 -8.33333E-7 4.79769E-6 Z " pathEditMode="relative" rAng="0" ptsTypes="ffffffffffffffffffffff">
                                      <p:cBhvr>
                                        <p:cTn id="6" dur="5000" fill="hold"/>
                                        <p:tgtEl>
                                          <p:spTgt spid="310430"/>
                                        </p:tgtEl>
                                        <p:attrNameLst>
                                          <p:attrName>ppt_x</p:attrName>
                                          <p:attrName>ppt_y</p:attrName>
                                        </p:attrNameLst>
                                      </p:cBhvr>
                                      <p:rCtr x="538" y="23"/>
                                    </p:animMotion>
                                  </p:childTnLst>
                                </p:cTn>
                              </p:par>
                              <p:par>
                                <p:cTn id="7" presetID="25" presetClass="path" presetSubtype="0" repeatCount="indefinite" accel="50000" decel="50000" fill="hold" nodeType="withEffect">
                                  <p:stCondLst>
                                    <p:cond delay="0"/>
                                  </p:stCondLst>
                                  <p:childTnLst>
                                    <p:animMotion origin="layout" path="M 3.33333E-6 -6.35838E-7 C -0.00209 -0.00069 -0.00313 -0.00208 -0.00261 -0.00324 C -0.00226 -0.00347 -0.00191 -0.00393 -0.00139 -0.00416 C -0.00104 -0.00347 0.00034 -0.00254 0.00225 -0.00208 C 0.00225 -0.00324 0.00382 -0.00416 0.00642 -0.00462 C 0.00729 -0.00485 0.00816 -0.00485 0.0092 -0.00485 C 0.00764 -0.00439 0.00694 -0.00347 0.00729 -0.00231 C 0.00937 -0.00301 0.01232 -0.00324 0.01475 -0.00277 C 0.01562 -0.00254 0.01649 -0.00231 0.01718 -0.00208 C 0.01493 -0.00208 0.01267 -0.00185 0.01111 -0.00092 C 0.01354 -0.00069 0.0158 0.00023 0.01649 0.00139 C 0.01666 0.00162 0.01666 0.00208 0.01649 0.00254 C 0.0151 0.00162 0.01319 0.00116 0.01076 0.00116 C 0.01198 0.00231 0.01163 0.00347 0.01007 0.00439 C 0.00937 0.00462 0.0085 0.00486 0.00764 0.00532 C 0.00833 0.00416 0.00798 0.00324 0.00677 0.00254 C 0.00555 0.00347 0.00312 0.00416 0.00034 0.00416 C -0.0007 0.00416 -0.00157 0.00393 -0.00243 0.00393 C -0.00035 0.00347 0.00121 0.00278 0.00191 0.00185 C -0.0007 0.00208 -0.00348 0.00162 -0.00521 0.00069 C -0.00591 0.00046 -0.00625 -6.35838E-7 -0.00643 -0.00023 C -0.00469 0.00023 -0.00226 0.00023 3.33333E-6 -6.35838E-7 Z " pathEditMode="relative" rAng="0" ptsTypes="ffffffffffffffffffffff">
                                      <p:cBhvr>
                                        <p:cTn id="8" dur="5000" fill="hold"/>
                                        <p:tgtEl>
                                          <p:spTgt spid="310443"/>
                                        </p:tgtEl>
                                        <p:attrNameLst>
                                          <p:attrName>ppt_x</p:attrName>
                                          <p:attrName>ppt_y</p:attrName>
                                        </p:attrNameLst>
                                      </p:cBhvr>
                                      <p:rCtr x="538" y="23"/>
                                    </p:animMotion>
                                  </p:childTnLst>
                                </p:cTn>
                              </p:par>
                              <p:par>
                                <p:cTn id="9" presetID="25" presetClass="path" presetSubtype="0" repeatCount="indefinite" accel="50000" decel="50000" fill="hold" nodeType="withEffect">
                                  <p:stCondLst>
                                    <p:cond delay="0"/>
                                  </p:stCondLst>
                                  <p:childTnLst>
                                    <p:animMotion origin="layout" path="M -0.01649 -0.15399 C -0.01857 -0.15538 -0.01962 -0.15815 -0.01909 -0.16069 C -0.01875 -0.16139 -0.0184 -0.16254 -0.01788 -0.16301 C -0.01753 -0.16116 -0.01614 -0.15908 -0.01423 -0.15815 C -0.01423 -0.16069 -0.01267 -0.16301 -0.01024 -0.16393 C -0.00937 -0.16416 -0.00833 -0.16439 -0.00746 -0.16439 C -0.00885 -0.16324 -0.00972 -0.16116 -0.00937 -0.15884 C -0.00729 -0.16046 -0.00434 -0.16093 -0.00191 -0.15954 C -0.00104 -0.15931 -0.00017 -0.15861 0.00052 -0.15815 C -0.00173 -0.15838 -0.00399 -0.15746 -0.00555 -0.15561 C -0.00312 -0.15515 -0.00087 -0.1533 -0.00017 -0.15075 C -2.77778E-6 -0.15006 -2.77778E-6 -0.14936 -0.00017 -0.14821 C -0.00139 -0.15006 -0.00347 -0.15098 -0.00573 -0.15121 C -0.00468 -0.1489 -0.00503 -0.14636 -0.00659 -0.14428 C -0.00729 -0.14358 -0.00798 -0.14312 -0.00885 -0.14243 C -0.00816 -0.14451 -0.0085 -0.14659 -0.00989 -0.14844 C -0.01093 -0.14636 -0.01337 -0.14497 -0.01614 -0.14497 C -0.01718 -0.14497 -0.01823 -0.1452 -0.01892 -0.14543 C -0.01701 -0.14613 -0.01527 -0.14775 -0.01458 -0.14983 C -0.01718 -0.14936 -0.01996 -0.15006 -0.0217 -0.15214 C -0.02239 -0.15283 -0.02274 -0.15376 -0.02291 -0.15445 C -0.02118 -0.1533 -0.01875 -0.15306 -0.01649 -0.15399 Z " pathEditMode="relative" rAng="0" ptsTypes="ffffffffffffffffffffff">
                                      <p:cBhvr>
                                        <p:cTn id="10" dur="5000" fill="hold"/>
                                        <p:tgtEl>
                                          <p:spTgt spid="310451"/>
                                        </p:tgtEl>
                                        <p:attrNameLst>
                                          <p:attrName>ppt_x</p:attrName>
                                          <p:attrName>ppt_y</p:attrName>
                                        </p:attrNameLst>
                                      </p:cBhvr>
                                      <p:rCtr x="521" y="46"/>
                                    </p:animMotion>
                                  </p:childTnLst>
                                </p:cTn>
                              </p:par>
                              <p:par>
                                <p:cTn id="11" presetID="25" presetClass="path" presetSubtype="0" repeatCount="indefinite" accel="50000" decel="50000" fill="hold" nodeType="withEffect">
                                  <p:stCondLst>
                                    <p:cond delay="0"/>
                                  </p:stCondLst>
                                  <p:childTnLst>
                                    <p:animMotion origin="layout" path="M -1.11111E-6 -3.06358E-6 C -0.00208 -0.00069 -0.00312 -0.00208 -0.0026 -0.00323 C -0.00226 -0.00347 -0.00191 -0.00393 -0.00139 -0.00416 C -0.00104 -0.00347 0.00035 -0.00254 0.00226 -0.00208 C 0.00226 -0.00323 0.00382 -0.00416 0.00642 -0.00462 C 0.00729 -0.00485 0.00816 -0.00485 0.0092 -0.00485 C 0.00764 -0.00439 0.00695 -0.00347 0.00729 -0.00231 C 0.00938 -0.003 0.01233 -0.00323 0.01476 -0.00277 C 0.01563 -0.00254 0.01649 -0.00231 0.01719 -0.00208 C 0.01493 -0.00208 0.01267 -0.00185 0.01111 -0.00092 C 0.01354 -0.00069 0.0158 0.00023 0.01649 0.00139 C 0.01667 0.00162 0.01667 0.00208 0.01649 0.00255 C 0.01511 0.00162 0.0132 0.00116 0.01077 0.00116 C 0.01198 0.00232 0.01163 0.00347 0.01007 0.0044 C 0.00938 0.00463 0.00851 0.00486 0.00764 0.00532 C 0.00833 0.00416 0.00799 0.00324 0.00677 0.00255 C 0.00556 0.00347 0.00313 0.00416 0.00035 0.00416 C -0.00069 0.00416 -0.00156 0.00393 -0.00243 0.00393 C -0.00035 0.00347 0.00122 0.00278 0.00191 0.00185 C -0.00069 0.00208 -0.00347 0.00162 -0.00521 0.0007 C -0.0059 0.00047 -0.00625 -3.06358E-6 -0.00642 -0.00023 C -0.00469 0.00023 -0.00226 0.00023 -1.11111E-6 -3.06358E-6 Z " pathEditMode="relative" rAng="0" ptsTypes="ffffffffffffffffffffff">
                                      <p:cBhvr>
                                        <p:cTn id="12" dur="5000" fill="hold"/>
                                        <p:tgtEl>
                                          <p:spTgt spid="310437"/>
                                        </p:tgtEl>
                                        <p:attrNameLst>
                                          <p:attrName>ppt_x</p:attrName>
                                          <p:attrName>ppt_y</p:attrName>
                                        </p:attrNameLst>
                                      </p:cBhvr>
                                      <p:rCtr x="538" y="23"/>
                                    </p:animMotion>
                                  </p:childTnLst>
                                </p:cTn>
                              </p:par>
                              <p:par>
                                <p:cTn id="13" presetID="25" presetClass="path" presetSubtype="0" repeatCount="indefinite" accel="50000" decel="50000" fill="hold" nodeType="withEffect">
                                  <p:stCondLst>
                                    <p:cond delay="0"/>
                                  </p:stCondLst>
                                  <p:childTnLst>
                                    <p:animMotion origin="layout" path="M -4.16667E-6 5.78035E-7 C -0.00208 -0.00069 -0.00312 -0.00208 -0.0026 -0.00324 C -0.00225 -0.00347 -0.00191 -0.00393 -0.00138 -0.00416 C -0.00104 -0.00347 0.00035 -0.00254 0.00226 -0.00208 C 0.00226 -0.00324 0.00382 -0.00416 0.00643 -0.00462 C 0.0073 -0.00486 0.00816 -0.00486 0.00921 -0.00486 C 0.00764 -0.00439 0.00695 -0.00347 0.0073 -0.00231 C 0.00938 -0.00301 0.01233 -0.00324 0.01476 -0.00278 C 0.01563 -0.00254 0.0165 -0.00231 0.01719 -0.00208 C 0.01493 -0.00208 0.01268 -0.00185 0.01112 -0.00093 C 0.01355 -0.00069 0.0158 0.00023 0.0165 0.00139 C 0.01667 0.00162 0.01667 0.00208 0.0165 0.00254 C 0.01511 0.00162 0.0132 0.00116 0.01077 0.00116 C 0.01198 0.00231 0.01164 0.00347 0.01007 0.00439 C 0.00938 0.00462 0.00851 0.00485 0.00764 0.00532 C 0.00834 0.00416 0.00799 0.00324 0.00678 0.00254 C 0.00556 0.00347 0.00313 0.00416 0.00035 0.00416 C -0.00069 0.00416 -0.00156 0.00393 -0.00243 0.00393 C -0.00034 0.00347 0.00122 0.00277 0.00191 0.00185 C -0.00069 0.00208 -0.00347 0.00162 -0.0052 0.00069 C -0.0059 0.00046 -0.00625 5.78035E-7 -0.00642 -0.00023 C -0.00468 0.00023 -0.00225 0.00023 -4.16667E-6 5.78035E-7 Z " pathEditMode="relative" rAng="0" ptsTypes="ffffffffffffffffffffff">
                                      <p:cBhvr>
                                        <p:cTn id="14" dur="5000" fill="hold"/>
                                        <p:tgtEl>
                                          <p:spTgt spid="310433"/>
                                        </p:tgtEl>
                                        <p:attrNameLst>
                                          <p:attrName>ppt_x</p:attrName>
                                          <p:attrName>ppt_y</p:attrName>
                                        </p:attrNameLst>
                                      </p:cBhvr>
                                      <p:rCtr x="538" y="23"/>
                                    </p:animMotion>
                                  </p:childTnLst>
                                </p:cTn>
                              </p:par>
                              <p:par>
                                <p:cTn id="15" presetID="25" presetClass="path" presetSubtype="0" repeatCount="indefinite" accel="50000" decel="50000" fill="hold" nodeType="withEffect">
                                  <p:stCondLst>
                                    <p:cond delay="0"/>
                                  </p:stCondLst>
                                  <p:childTnLst>
                                    <p:animMotion origin="layout" path="M 1.66667E-6 -2.94798E-6 C -0.00208 -0.00069 -0.00313 -0.00208 -0.00261 -0.00323 C -0.00226 -0.00347 -0.00191 -0.00393 -0.00139 -0.00416 C -0.00104 -0.00347 0.00035 -0.00254 0.00226 -0.00208 C 0.00226 -0.00323 0.00382 -0.00416 0.00642 -0.00462 C 0.00729 -0.00485 0.00816 -0.00485 0.0092 -0.00485 C 0.00764 -0.00439 0.00694 -0.00347 0.00729 -0.00231 C 0.00937 -0.003 0.01232 -0.00323 0.01476 -0.00277 C 0.01562 -0.00254 0.01649 -0.00231 0.01719 -0.00208 C 0.01493 -0.00208 0.01267 -0.00185 0.01111 -0.00092 C 0.01354 -0.00069 0.0158 0.00023 0.01649 0.00139 C 0.01667 0.00162 0.01667 0.00208 0.01649 0.00255 C 0.0151 0.00162 0.01319 0.00116 0.01076 0.00116 C 0.01198 0.00232 0.01163 0.00347 0.01007 0.0044 C 0.00937 0.00463 0.00851 0.00486 0.00764 0.00532 C 0.00833 0.00416 0.00798 0.00324 0.00677 0.00255 C 0.00555 0.00347 0.00312 0.00416 0.00035 0.00416 C -0.0007 0.00416 -0.00156 0.00393 -0.00243 0.00393 C -0.00035 0.00347 0.00121 0.00278 0.00191 0.00185 C -0.0007 0.00208 -0.00347 0.00162 -0.00521 0.0007 C -0.0059 0.00047 -0.00625 -2.94798E-6 -0.00643 -0.00023 C -0.00469 0.00023 -0.00226 0.00023 1.66667E-6 -2.94798E-6 Z " pathEditMode="relative" rAng="0" ptsTypes="ffffffffffffffffffffff">
                                      <p:cBhvr>
                                        <p:cTn id="16" dur="5000" fill="hold"/>
                                        <p:tgtEl>
                                          <p:spTgt spid="310473"/>
                                        </p:tgtEl>
                                        <p:attrNameLst>
                                          <p:attrName>ppt_x</p:attrName>
                                          <p:attrName>ppt_y</p:attrName>
                                        </p:attrNameLst>
                                      </p:cBhvr>
                                      <p:rCtr x="538" y="23"/>
                                    </p:animMotion>
                                  </p:childTnLst>
                                </p:cTn>
                              </p:par>
                              <p:par>
                                <p:cTn id="17" presetID="25" presetClass="path" presetSubtype="0" repeatCount="indefinite" accel="50000" decel="50000" fill="hold" nodeType="withEffect">
                                  <p:stCondLst>
                                    <p:cond delay="0"/>
                                  </p:stCondLst>
                                  <p:childTnLst>
                                    <p:animMotion origin="layout" path="M 8.33333E-7 -2.94798E-6 C -0.00208 -0.00069 -0.00313 -0.00208 -0.0026 -0.00323 C -0.00226 -0.00347 -0.00191 -0.00393 -0.00139 -0.00416 C -0.00104 -0.00347 0.00035 -0.00254 0.00226 -0.00208 C 0.00226 -0.00323 0.00382 -0.00416 0.00642 -0.00462 C 0.00729 -0.00485 0.00816 -0.00485 0.0092 -0.00485 C 0.00764 -0.00439 0.00694 -0.00347 0.00729 -0.00231 C 0.00937 -0.003 0.01233 -0.00323 0.01476 -0.00277 C 0.01562 -0.00254 0.01649 -0.00231 0.01719 -0.00208 C 0.01493 -0.00208 0.01267 -0.00185 0.01111 -0.00092 C 0.01354 -0.00069 0.0158 0.00023 0.01649 0.00139 C 0.01667 0.00162 0.01667 0.00208 0.01649 0.00255 C 0.0151 0.00162 0.01319 0.00116 0.01076 0.00116 C 0.01198 0.00232 0.01163 0.00347 0.01007 0.0044 C 0.00937 0.00463 0.00851 0.00486 0.00764 0.00532 C 0.00833 0.00416 0.00799 0.00324 0.00677 0.00255 C 0.00555 0.00347 0.00312 0.00416 0.00035 0.00416 C -0.0007 0.00416 -0.00156 0.00393 -0.00243 0.00393 C -0.00035 0.00347 0.00121 0.00278 0.00191 0.00185 C -0.0007 0.00208 -0.00347 0.00162 -0.00521 0.0007 C -0.0059 0.00047 -0.00625 -2.94798E-6 -0.00642 -0.00023 C -0.00469 0.00023 -0.00226 0.00023 8.33333E-7 -2.94798E-6 Z " pathEditMode="relative" rAng="0" ptsTypes="ffffffffffffffffffffff">
                                      <p:cBhvr>
                                        <p:cTn id="18" dur="5000" fill="hold"/>
                                        <p:tgtEl>
                                          <p:spTgt spid="310442"/>
                                        </p:tgtEl>
                                        <p:attrNameLst>
                                          <p:attrName>ppt_x</p:attrName>
                                          <p:attrName>ppt_y</p:attrName>
                                        </p:attrNameLst>
                                      </p:cBhvr>
                                      <p:rCtr x="538" y="23"/>
                                    </p:animMotion>
                                  </p:childTnLst>
                                </p:cTn>
                              </p:par>
                              <p:par>
                                <p:cTn id="19" presetID="25" presetClass="path" presetSubtype="0" repeatCount="indefinite" accel="50000" decel="50000" fill="hold" nodeType="withEffect">
                                  <p:stCondLst>
                                    <p:cond delay="0"/>
                                  </p:stCondLst>
                                  <p:childTnLst>
                                    <p:animMotion origin="layout" path="M 2.22222E-6 -3.75723E-6 C -0.00209 -0.00069 -0.00313 -0.00208 -0.00261 -0.00323 C -0.00226 -0.00346 -0.00191 -0.00393 -0.00139 -0.00416 C -0.00104 -0.00346 0.00035 -0.00254 0.00225 -0.00208 C 0.00225 -0.00323 0.00382 -0.00416 0.00642 -0.00462 C 0.00729 -0.00485 0.00816 -0.00485 0.0092 -0.00485 C 0.00764 -0.00439 0.00694 -0.00346 0.00729 -0.00231 C 0.00937 -0.003 0.01232 -0.00323 0.01475 -0.00277 C 0.01562 -0.00254 0.01649 -0.00231 0.01719 -0.00208 C 0.01493 -0.00208 0.01267 -0.00185 0.01111 -0.00092 C 0.01354 -0.00069 0.0158 0.00023 0.01649 0.00139 C 0.01666 0.00162 0.01666 0.00208 0.01649 0.00255 C 0.0151 0.00162 0.01319 0.00116 0.01076 0.00116 C 0.01198 0.00232 0.01163 0.00347 0.01007 0.0044 C 0.00937 0.00463 0.0085 0.00486 0.00764 0.00532 C 0.00833 0.00417 0.00798 0.00324 0.00677 0.00255 C 0.00555 0.00347 0.00312 0.00417 0.00035 0.00417 C -0.0007 0.00417 -0.00156 0.00393 -0.00243 0.00393 C -0.00035 0.00347 0.00121 0.00278 0.00191 0.00185 C -0.0007 0.00208 -0.00347 0.00162 -0.00521 0.0007 C -0.0059 0.00047 -0.00625 -3.75723E-6 -0.00643 -0.00023 C -0.00469 0.00023 -0.00226 0.00023 2.22222E-6 -3.75723E-6 Z " pathEditMode="relative" rAng="0" ptsTypes="ffffffffffffffffffffff">
                                      <p:cBhvr>
                                        <p:cTn id="20" dur="5000" fill="hold"/>
                                        <p:tgtEl>
                                          <p:spTgt spid="310482"/>
                                        </p:tgtEl>
                                        <p:attrNameLst>
                                          <p:attrName>ppt_x</p:attrName>
                                          <p:attrName>ppt_y</p:attrName>
                                        </p:attrNameLst>
                                      </p:cBhvr>
                                      <p:rCtr x="538" y="23"/>
                                    </p:animMotion>
                                  </p:childTnLst>
                                </p:cTn>
                              </p:par>
                              <p:par>
                                <p:cTn id="21" presetID="25" presetClass="path" presetSubtype="0" repeatCount="indefinite" accel="50000" decel="50000" fill="hold" nodeType="withEffect">
                                  <p:stCondLst>
                                    <p:cond delay="0"/>
                                  </p:stCondLst>
                                  <p:childTnLst>
                                    <p:animMotion origin="layout" path="M 1.66667E-6 -4.04624E-6 C -0.00208 -0.00069 -0.00313 -0.00208 -0.00261 -0.00323 C -0.00226 -0.00346 -0.00191 -0.00393 -0.00139 -0.00416 C -0.00104 -0.00346 0.00035 -0.00254 0.00226 -0.00208 C 0.00226 -0.00323 0.00382 -0.00416 0.00642 -0.00462 C 0.00729 -0.00485 0.00816 -0.00485 0.0092 -0.00485 C 0.00764 -0.00439 0.00694 -0.00346 0.00729 -0.00231 C 0.00937 -0.003 0.01232 -0.00323 0.01476 -0.00277 C 0.01562 -0.00254 0.01649 -0.00231 0.01719 -0.00208 C 0.01493 -0.00208 0.01267 -0.00185 0.01111 -0.00092 C 0.01354 -0.00069 0.0158 0.00024 0.01649 0.00139 C 0.01667 0.00162 0.01667 0.00208 0.01649 0.00255 C 0.0151 0.00162 0.01319 0.00116 0.01076 0.00116 C 0.01198 0.00232 0.01163 0.00347 0.01007 0.0044 C 0.00937 0.00463 0.00851 0.00486 0.00764 0.00532 C 0.00833 0.00417 0.00798 0.00324 0.00677 0.00255 C 0.00555 0.00347 0.00312 0.00417 0.00035 0.00417 C -0.0007 0.00417 -0.00156 0.00393 -0.00243 0.00393 C -0.00035 0.00347 0.00121 0.00278 0.00191 0.00185 C -0.0007 0.00208 -0.00347 0.00162 -0.00521 0.0007 C -0.0059 0.00047 -0.00625 -4.04624E-6 -0.00643 -0.00023 C -0.00469 0.00024 -0.00226 0.00024 1.66667E-6 -4.04624E-6 Z " pathEditMode="relative" rAng="0" ptsTypes="ffffffffffffffffffffff">
                                      <p:cBhvr>
                                        <p:cTn id="22" dur="5000" fill="hold"/>
                                        <p:tgtEl>
                                          <p:spTgt spid="310444"/>
                                        </p:tgtEl>
                                        <p:attrNameLst>
                                          <p:attrName>ppt_x</p:attrName>
                                          <p:attrName>ppt_y</p:attrName>
                                        </p:attrNameLst>
                                      </p:cBhvr>
                                      <p:rCtr x="538" y="23"/>
                                    </p:animMotion>
                                  </p:childTnLst>
                                </p:cTn>
                              </p:par>
                              <p:par>
                                <p:cTn id="23" presetID="25" presetClass="path" presetSubtype="0" repeatCount="indefinite" accel="50000" decel="50000" fill="hold" nodeType="withEffect">
                                  <p:stCondLst>
                                    <p:cond delay="0"/>
                                  </p:stCondLst>
                                  <p:childTnLst>
                                    <p:animMotion origin="layout" path="M -0.04461 -0.03145 C -0.0467 -0.03214 -0.04774 -0.03353 -0.04722 -0.03469 C -0.04687 -0.03492 -0.04652 -0.03538 -0.046 -0.03561 C -0.04566 -0.03492 -0.04427 -0.03399 -0.04236 -0.03353 C -0.04236 -0.03469 -0.04079 -0.03561 -0.03819 -0.03607 C -0.03732 -0.0363 -0.03645 -0.0363 -0.03541 -0.0363 C -0.03698 -0.03584 -0.03767 -0.03492 -0.03732 -0.03376 C -0.03524 -0.03445 -0.03229 -0.03469 -0.02986 -0.03422 C -0.02899 -0.03399 -0.02812 -0.03376 -0.02743 -0.03353 C -0.02968 -0.03353 -0.03194 -0.0333 -0.0335 -0.03237 C -0.03107 -0.03214 -0.02882 -0.03122 -0.02812 -0.03006 C -0.02795 -0.02983 -0.02795 -0.02937 -0.02812 -0.02891 C -0.02951 -0.02983 -0.03142 -0.03029 -0.03385 -0.03029 C -0.03263 -0.02914 -0.03298 -0.02798 -0.03454 -0.02706 C -0.03524 -0.02682 -0.03611 -0.02659 -0.03698 -0.02613 C -0.03628 -0.02729 -0.03663 -0.02821 -0.03784 -0.02891 C -0.03906 -0.02798 -0.04149 -0.02729 -0.04427 -0.02729 C -0.04531 -0.02729 -0.04618 -0.02752 -0.04704 -0.02752 C -0.04496 -0.02798 -0.0434 -0.02867 -0.0427 -0.0296 C -0.04531 -0.02937 -0.04809 -0.02983 -0.04982 -0.03076 C -0.05052 -0.03099 -0.05086 -0.03145 -0.05104 -0.03168 C -0.0493 -0.03122 -0.04687 -0.03122 -0.04461 -0.03145 Z " pathEditMode="relative" rAng="0" ptsTypes="ffffffffffffffffffffff">
                                      <p:cBhvr>
                                        <p:cTn id="24" dur="5000" fill="hold"/>
                                        <p:tgtEl>
                                          <p:spTgt spid="310445"/>
                                        </p:tgtEl>
                                        <p:attrNameLst>
                                          <p:attrName>ppt_x</p:attrName>
                                          <p:attrName>ppt_y</p:attrName>
                                        </p:attrNameLst>
                                      </p:cBhvr>
                                      <p:rCtr x="538" y="23"/>
                                    </p:animMotion>
                                  </p:childTnLst>
                                </p:cTn>
                              </p:par>
                              <p:par>
                                <p:cTn id="25" presetID="4" presetClass="path" presetSubtype="0" repeatCount="indefinite" accel="50000" decel="50000" fill="hold" nodeType="withEffect">
                                  <p:stCondLst>
                                    <p:cond delay="0"/>
                                  </p:stCondLst>
                                  <p:childTnLst>
                                    <p:animMotion origin="layout" path="M -0.00226 -0.01549 L 0.00156 -0.01549 L 0.00364 -0.00208 L 0.00156 0.01133 L -0.00226 0.01133 L -0.004 -0.00208 L -0.00226 -0.01549 Z " pathEditMode="relative" rAng="0" ptsTypes="FFFFFFF">
                                      <p:cBhvr>
                                        <p:cTn id="26" dur="5000" fill="hold"/>
                                        <p:tgtEl>
                                          <p:spTgt spid="310447"/>
                                        </p:tgtEl>
                                        <p:attrNameLst>
                                          <p:attrName>ppt_x</p:attrName>
                                          <p:attrName>ppt_y</p:attrName>
                                        </p:attrNameLst>
                                      </p:cBhvr>
                                      <p:rCtr x="208" y="1341"/>
                                    </p:animMotion>
                                  </p:childTnLst>
                                </p:cTn>
                              </p:par>
                              <p:par>
                                <p:cTn id="27" presetID="4" presetClass="path" presetSubtype="0" repeatCount="indefinite" accel="50000" decel="50000" fill="hold" nodeType="withEffect">
                                  <p:stCondLst>
                                    <p:cond delay="0"/>
                                  </p:stCondLst>
                                  <p:childTnLst>
                                    <p:animMotion origin="layout" path="M -0.00225 -0.01549 L 0.00157 -0.01549 L 0.00365 -0.00208 L 0.00157 0.01133 L -0.00225 0.01133 L -0.00399 -0.00208 L -0.00225 -0.01549 Z " pathEditMode="relative" rAng="0" ptsTypes="FFFFFFF">
                                      <p:cBhvr>
                                        <p:cTn id="28" dur="5000" fill="hold"/>
                                        <p:tgtEl>
                                          <p:spTgt spid="310480"/>
                                        </p:tgtEl>
                                        <p:attrNameLst>
                                          <p:attrName>ppt_x</p:attrName>
                                          <p:attrName>ppt_y</p:attrName>
                                        </p:attrNameLst>
                                      </p:cBhvr>
                                      <p:rCtr x="208" y="1341"/>
                                    </p:animMotion>
                                  </p:childTnLst>
                                </p:cTn>
                              </p:par>
                              <p:par>
                                <p:cTn id="29" presetID="4" presetClass="path" presetSubtype="0" repeatCount="indefinite" accel="50000" decel="50000" fill="hold" nodeType="withEffect">
                                  <p:stCondLst>
                                    <p:cond delay="0"/>
                                  </p:stCondLst>
                                  <p:childTnLst>
                                    <p:animMotion origin="layout" path="M -0.00225 -0.01549 L 0.00157 -0.01549 L 0.00365 -0.00208 L 0.00157 0.01133 L -0.00225 0.01133 L -0.00399 -0.00208 L -0.00225 -0.01549 Z " pathEditMode="relative" rAng="0" ptsTypes="FFFFFFF">
                                      <p:cBhvr>
                                        <p:cTn id="30" dur="5000" fill="hold"/>
                                        <p:tgtEl>
                                          <p:spTgt spid="310446"/>
                                        </p:tgtEl>
                                        <p:attrNameLst>
                                          <p:attrName>ppt_x</p:attrName>
                                          <p:attrName>ppt_y</p:attrName>
                                        </p:attrNameLst>
                                      </p:cBhvr>
                                      <p:rCtr x="208" y="1341"/>
                                    </p:animMotion>
                                  </p:childTnLst>
                                </p:cTn>
                              </p:par>
                              <p:par>
                                <p:cTn id="31" presetID="4" presetClass="path" presetSubtype="0" repeatCount="indefinite" accel="50000" decel="50000" fill="hold" nodeType="withEffect">
                                  <p:stCondLst>
                                    <p:cond delay="0"/>
                                  </p:stCondLst>
                                  <p:childTnLst>
                                    <p:animMotion origin="layout" path="M -0.00225 -0.01549 L 0.00157 -0.01549 L 0.00365 -0.00208 L 0.00157 0.01133 L -0.00225 0.01133 L -0.00399 -0.00208 L -0.00225 -0.01549 Z " pathEditMode="relative" rAng="0" ptsTypes="FFFFFFF">
                                      <p:cBhvr>
                                        <p:cTn id="32" dur="5000" fill="hold"/>
                                        <p:tgtEl>
                                          <p:spTgt spid="310448"/>
                                        </p:tgtEl>
                                        <p:attrNameLst>
                                          <p:attrName>ppt_x</p:attrName>
                                          <p:attrName>ppt_y</p:attrName>
                                        </p:attrNameLst>
                                      </p:cBhvr>
                                      <p:rCtr x="208" y="1341"/>
                                    </p:animMotion>
                                  </p:childTnLst>
                                </p:cTn>
                              </p:par>
                              <p:par>
                                <p:cTn id="33" presetID="4" presetClass="path" presetSubtype="0" repeatCount="indefinite" accel="50000" decel="50000" fill="hold" nodeType="withEffect">
                                  <p:stCondLst>
                                    <p:cond delay="0"/>
                                  </p:stCondLst>
                                  <p:childTnLst>
                                    <p:animMotion origin="layout" path="M -0.00226 -0.01549 L 0.00156 -0.01549 L 0.00365 -0.00208 L 0.00156 0.01133 L -0.00226 0.01133 L -0.00399 -0.00208 L -0.00226 -0.01549 Z " pathEditMode="relative" rAng="0" ptsTypes="FFFFFFF">
                                      <p:cBhvr>
                                        <p:cTn id="34" dur="5000" fill="hold"/>
                                        <p:tgtEl>
                                          <p:spTgt spid="310485"/>
                                        </p:tgtEl>
                                        <p:attrNameLst>
                                          <p:attrName>ppt_x</p:attrName>
                                          <p:attrName>ppt_y</p:attrName>
                                        </p:attrNameLst>
                                      </p:cBhvr>
                                      <p:rCtr x="208" y="1341"/>
                                    </p:animMotion>
                                  </p:childTnLst>
                                </p:cTn>
                              </p:par>
                              <p:par>
                                <p:cTn id="35" presetID="4" presetClass="path" presetSubtype="0" repeatCount="indefinite" accel="50000" decel="50000" fill="hold" nodeType="withEffect">
                                  <p:stCondLst>
                                    <p:cond delay="0"/>
                                  </p:stCondLst>
                                  <p:childTnLst>
                                    <p:animMotion origin="layout" path="M -0.00225 -0.01549 L 0.00157 -0.01549 L 0.00365 -0.00208 L 0.00157 0.01133 L -0.00225 0.01133 L -0.00399 -0.00208 L -0.00225 -0.01549 Z " pathEditMode="relative" rAng="0" ptsTypes="FFFFFFF">
                                      <p:cBhvr>
                                        <p:cTn id="36" dur="5000" fill="hold"/>
                                        <p:tgtEl>
                                          <p:spTgt spid="310475"/>
                                        </p:tgtEl>
                                        <p:attrNameLst>
                                          <p:attrName>ppt_x</p:attrName>
                                          <p:attrName>ppt_y</p:attrName>
                                        </p:attrNameLst>
                                      </p:cBhvr>
                                      <p:rCtr x="208" y="1341"/>
                                    </p:animMotion>
                                  </p:childTnLst>
                                </p:cTn>
                              </p:par>
                              <p:par>
                                <p:cTn id="37" presetID="4" presetClass="path" presetSubtype="0" repeatCount="indefinite" accel="50000" decel="50000" fill="hold" nodeType="withEffect">
                                  <p:stCondLst>
                                    <p:cond delay="0"/>
                                  </p:stCondLst>
                                  <p:childTnLst>
                                    <p:animMotion origin="layout" path="M -0.00225 -0.01549 L 0.00157 -0.01549 L 0.00365 -0.00208 L 0.00157 0.01133 L -0.00225 0.01133 L -0.00399 -0.00208 L -0.00225 -0.01549 Z " pathEditMode="relative" rAng="0" ptsTypes="FFFFFFF">
                                      <p:cBhvr>
                                        <p:cTn id="38" dur="5000" fill="hold"/>
                                        <p:tgtEl>
                                          <p:spTgt spid="310481"/>
                                        </p:tgtEl>
                                        <p:attrNameLst>
                                          <p:attrName>ppt_x</p:attrName>
                                          <p:attrName>ppt_y</p:attrName>
                                        </p:attrNameLst>
                                      </p:cBhvr>
                                      <p:rCtr x="208" y="1341"/>
                                    </p:animMotion>
                                  </p:childTnLst>
                                </p:cTn>
                              </p:par>
                              <p:par>
                                <p:cTn id="39" presetID="4" presetClass="path" presetSubtype="0" repeatCount="indefinite" accel="50000" decel="50000" fill="hold" nodeType="withEffect">
                                  <p:stCondLst>
                                    <p:cond delay="0"/>
                                  </p:stCondLst>
                                  <p:childTnLst>
                                    <p:animMotion origin="layout" path="M -0.00226 -0.0155 L 0.00156 -0.0155 L 0.00364 -0.00209 L 0.00156 0.01132 L -0.00226 0.01132 L -0.004 -0.00209 L -0.00226 -0.0155 Z " pathEditMode="relative" rAng="0" ptsTypes="FFFFFFF">
                                      <p:cBhvr>
                                        <p:cTn id="40" dur="5000" fill="hold"/>
                                        <p:tgtEl>
                                          <p:spTgt spid="310436"/>
                                        </p:tgtEl>
                                        <p:attrNameLst>
                                          <p:attrName>ppt_x</p:attrName>
                                          <p:attrName>ppt_y</p:attrName>
                                        </p:attrNameLst>
                                      </p:cBhvr>
                                      <p:rCtr x="208" y="1341"/>
                                    </p:animMotion>
                                  </p:childTnLst>
                                </p:cTn>
                              </p:par>
                              <p:par>
                                <p:cTn id="41" presetID="4" presetClass="path" presetSubtype="0" repeatCount="indefinite" accel="50000" decel="50000" fill="hold" nodeType="withEffect">
                                  <p:stCondLst>
                                    <p:cond delay="0"/>
                                  </p:stCondLst>
                                  <p:childTnLst>
                                    <p:animMotion origin="layout" path="M -0.00225 -0.01549 L 0.00157 -0.01549 L 0.00365 -0.00208 L 0.00157 0.01133 L -0.00225 0.01133 L -0.00399 -0.00208 L -0.00225 -0.01549 Z " pathEditMode="relative" rAng="0" ptsTypes="FFFFFFF">
                                      <p:cBhvr>
                                        <p:cTn id="42" dur="5000" fill="hold"/>
                                        <p:tgtEl>
                                          <p:spTgt spid="310441"/>
                                        </p:tgtEl>
                                        <p:attrNameLst>
                                          <p:attrName>ppt_x</p:attrName>
                                          <p:attrName>ppt_y</p:attrName>
                                        </p:attrNameLst>
                                      </p:cBhvr>
                                      <p:rCtr x="208" y="1341"/>
                                    </p:animMotion>
                                  </p:childTnLst>
                                </p:cTn>
                              </p:par>
                              <p:par>
                                <p:cTn id="43" presetID="4" presetClass="path" presetSubtype="0" repeatCount="indefinite" accel="50000" decel="50000" fill="hold" nodeType="withEffect">
                                  <p:stCondLst>
                                    <p:cond delay="0"/>
                                  </p:stCondLst>
                                  <p:childTnLst>
                                    <p:animMotion origin="layout" path="M -0.00226 -0.01549 L 0.00156 -0.01549 L 0.00364 -0.00208 L 0.00156 0.01133 L -0.00226 0.01133 L -0.004 -0.00208 L -0.00226 -0.01549 Z " pathEditMode="relative" rAng="0" ptsTypes="FFFFFFF">
                                      <p:cBhvr>
                                        <p:cTn id="44" dur="5000" fill="hold"/>
                                        <p:tgtEl>
                                          <p:spTgt spid="310468"/>
                                        </p:tgtEl>
                                        <p:attrNameLst>
                                          <p:attrName>ppt_x</p:attrName>
                                          <p:attrName>ppt_y</p:attrName>
                                        </p:attrNameLst>
                                      </p:cBhvr>
                                      <p:rCtr x="208" y="1341"/>
                                    </p:animMotion>
                                  </p:childTnLst>
                                </p:cTn>
                              </p:par>
                              <p:par>
                                <p:cTn id="45" presetID="4" presetClass="path" presetSubtype="0" repeatCount="indefinite" accel="50000" decel="50000" fill="hold" nodeType="withEffect">
                                  <p:stCondLst>
                                    <p:cond delay="0"/>
                                  </p:stCondLst>
                                  <p:childTnLst>
                                    <p:animMotion origin="layout" path="M -0.00226 -0.0155 L 0.00156 -0.0155 L 0.00365 -0.00208 L 0.00156 0.01133 L -0.00226 0.01133 L -0.00399 -0.00208 L -0.00226 -0.0155 Z " pathEditMode="relative" rAng="0" ptsTypes="FFFFFFF">
                                      <p:cBhvr>
                                        <p:cTn id="46" dur="5000" fill="hold"/>
                                        <p:tgtEl>
                                          <p:spTgt spid="310438"/>
                                        </p:tgtEl>
                                        <p:attrNameLst>
                                          <p:attrName>ppt_x</p:attrName>
                                          <p:attrName>ppt_y</p:attrName>
                                        </p:attrNameLst>
                                      </p:cBhvr>
                                      <p:rCtr x="208" y="1341"/>
                                    </p:animMotion>
                                  </p:childTnLst>
                                </p:cTn>
                              </p:par>
                              <p:par>
                                <p:cTn id="47" presetID="9" presetClass="path" presetSubtype="0" repeatCount="indefinite" accel="50000" decel="50000" fill="hold" nodeType="withEffect">
                                  <p:stCondLst>
                                    <p:cond delay="0"/>
                                  </p:stCondLst>
                                  <p:childTnLst>
                                    <p:animMotion origin="layout" path="M 0.05504 0.0356 C 0.05556 0.03468 0.0566 0.03306 0.05781 0.03306 C 0.05972 0.03306 0.06129 0.03468 0.06129 0.03676 C 0.06129 0.03745 0.06111 0.03815 0.06077 0.03861 C 0.06077 0.03884 0.05504 0.04716 0.05504 0.04739 C 0.05504 0.04716 0.04913 0.03861 0.04913 0.03884 C 0.04879 0.03815 0.04879 0.03745 0.04879 0.03676 C 0.04879 0.03468 0.05018 0.03306 0.05208 0.03306 C 0.0533 0.03306 0.05434 0.03468 0.05504 0.0356 Z " pathEditMode="relative" rAng="0" ptsTypes="fffffffff">
                                      <p:cBhvr>
                                        <p:cTn id="48" dur="5000" fill="hold"/>
                                        <p:tgtEl>
                                          <p:spTgt spid="310429"/>
                                        </p:tgtEl>
                                        <p:attrNameLst>
                                          <p:attrName>ppt_x</p:attrName>
                                          <p:attrName>ppt_y</p:attrName>
                                        </p:attrNameLst>
                                      </p:cBhvr>
                                      <p:rCtr x="0" y="462"/>
                                    </p:animMotion>
                                  </p:childTnLst>
                                </p:cTn>
                              </p:par>
                              <p:par>
                                <p:cTn id="49" presetID="9" presetClass="path" presetSubtype="0" repeatCount="indefinite" accel="50000" decel="50000" fill="hold" nodeType="withEffect">
                                  <p:stCondLst>
                                    <p:cond delay="500"/>
                                  </p:stCondLst>
                                  <p:childTnLst>
                                    <p:animMotion origin="layout" path="M 0.01407 -0.01041 C 0.01459 -0.01133 0.01563 -0.01295 0.01684 -0.01295 C 0.01875 -0.01295 0.02032 -0.01133 0.02032 -0.00925 C 0.02032 -0.00856 0.02014 -0.00787 0.0198 -0.0074 C 0.0198 -0.00717 0.01407 0.00115 0.01407 0.00138 C 0.01407 0.00115 0.00816 -0.0074 0.00816 -0.00717 C 0.00782 -0.00787 0.00782 -0.00856 0.00782 -0.00925 C 0.00782 -0.01133 0.00921 -0.01295 0.01111 -0.01295 C 0.01233 -0.01295 0.01337 -0.01133 0.01407 -0.01041 Z " pathEditMode="relative" rAng="0" ptsTypes="fffffffff">
                                      <p:cBhvr>
                                        <p:cTn id="50" dur="5000" fill="hold"/>
                                        <p:tgtEl>
                                          <p:spTgt spid="310449"/>
                                        </p:tgtEl>
                                        <p:attrNameLst>
                                          <p:attrName>ppt_x</p:attrName>
                                          <p:attrName>ppt_y</p:attrName>
                                        </p:attrNameLst>
                                      </p:cBhvr>
                                      <p:rCtr x="0" y="462"/>
                                    </p:animMotion>
                                  </p:childTnLst>
                                </p:cTn>
                              </p:par>
                              <p:par>
                                <p:cTn id="51" presetID="9" presetClass="path" presetSubtype="0" repeatCount="indefinite" accel="50000" decel="50000" fill="hold" nodeType="withEffect">
                                  <p:stCondLst>
                                    <p:cond delay="500"/>
                                  </p:stCondLst>
                                  <p:childTnLst>
                                    <p:animMotion origin="layout" path="M 0.02361 -0.00625 C 0.02414 -0.00717 0.02518 -0.00879 0.02639 -0.00879 C 0.0283 -0.00879 0.02986 -0.00717 0.02986 -0.00509 C 0.02986 -0.0044 0.02969 -0.0037 0.02934 -0.00324 C 0.02934 -0.00301 0.02361 0.00531 0.02361 0.00554 C 0.02361 0.00531 0.01771 -0.00324 0.01771 -0.00301 C 0.01736 -0.0037 0.01736 -0.0044 0.01736 -0.00509 C 0.01736 -0.00717 0.01875 -0.00879 0.02066 -0.00879 C 0.02188 -0.00879 0.02292 -0.00717 0.02361 -0.00625 Z " pathEditMode="relative" rAng="0" ptsTypes="fffffffff">
                                      <p:cBhvr>
                                        <p:cTn id="52" dur="5000" fill="hold"/>
                                        <p:tgtEl>
                                          <p:spTgt spid="310479"/>
                                        </p:tgtEl>
                                        <p:attrNameLst>
                                          <p:attrName>ppt_x</p:attrName>
                                          <p:attrName>ppt_y</p:attrName>
                                        </p:attrNameLst>
                                      </p:cBhvr>
                                      <p:rCtr x="0" y="462"/>
                                    </p:animMotion>
                                  </p:childTnLst>
                                </p:cTn>
                              </p:par>
                              <p:par>
                                <p:cTn id="53" presetID="9" presetClass="path" presetSubtype="0" repeatCount="indefinite" accel="50000" decel="50000" fill="hold" nodeType="withEffect">
                                  <p:stCondLst>
                                    <p:cond delay="500"/>
                                  </p:stCondLst>
                                  <p:childTnLst>
                                    <p:animMotion origin="layout" path="M 0.02361 -0.00624 C 0.02413 -0.00717 0.02517 -0.00879 0.02638 -0.00879 C 0.02829 -0.00879 0.02986 -0.00717 0.02986 -0.00509 C 0.02986 -0.00439 0.02968 -0.0037 0.02934 -0.00324 C 0.02934 -0.00301 0.02361 0.00532 0.02361 0.00555 C 0.02361 0.00532 0.0177 -0.00324 0.0177 -0.00301 C 0.01736 -0.0037 0.01736 -0.00439 0.01736 -0.00509 C 0.01736 -0.00717 0.01875 -0.00879 0.02066 -0.00879 C 0.02187 -0.00879 0.02291 -0.00717 0.02361 -0.00624 Z " pathEditMode="relative" rAng="0" ptsTypes="fffffffff">
                                      <p:cBhvr>
                                        <p:cTn id="54" dur="5000" fill="hold"/>
                                        <p:tgtEl>
                                          <p:spTgt spid="310478"/>
                                        </p:tgtEl>
                                        <p:attrNameLst>
                                          <p:attrName>ppt_x</p:attrName>
                                          <p:attrName>ppt_y</p:attrName>
                                        </p:attrNameLst>
                                      </p:cBhvr>
                                      <p:rCtr x="0" y="462"/>
                                    </p:animMotion>
                                  </p:childTnLst>
                                </p:cTn>
                              </p:par>
                              <p:par>
                                <p:cTn id="55" presetID="9" presetClass="path" presetSubtype="0" repeatCount="indefinite" accel="50000" decel="50000" fill="hold" nodeType="withEffect">
                                  <p:stCondLst>
                                    <p:cond delay="500"/>
                                  </p:stCondLst>
                                  <p:childTnLst>
                                    <p:animMotion origin="layout" path="M -0.01267 0.04648 C -0.01215 0.04555 -0.01111 0.04393 -0.00989 0.04393 C -0.00798 0.04393 -0.00642 0.04555 -0.00642 0.04763 C -0.00642 0.04833 -0.00659 0.04902 -0.00694 0.04948 C -0.00694 0.04971 -0.01267 0.05804 -0.01267 0.05827 C -0.01267 0.05804 -0.01857 0.04948 -0.01857 0.04971 C -0.01892 0.04902 -0.01892 0.04833 -0.01892 0.04763 C -0.01892 0.04555 -0.01753 0.04393 -0.01562 0.04393 C -0.01441 0.04393 -0.01337 0.04555 -0.01267 0.04648 Z " pathEditMode="relative" rAng="0" ptsTypes="fffffffff">
                                      <p:cBhvr>
                                        <p:cTn id="56" dur="5000" fill="hold"/>
                                        <p:tgtEl>
                                          <p:spTgt spid="310487"/>
                                        </p:tgtEl>
                                        <p:attrNameLst>
                                          <p:attrName>ppt_x</p:attrName>
                                          <p:attrName>ppt_y</p:attrName>
                                        </p:attrNameLst>
                                      </p:cBhvr>
                                      <p:rCtr x="0" y="462"/>
                                    </p:animMotion>
                                  </p:childTnLst>
                                </p:cTn>
                              </p:par>
                              <p:par>
                                <p:cTn id="57" presetID="9" presetClass="path" presetSubtype="0" repeatCount="indefinite" accel="50000" decel="50000" fill="hold" nodeType="withEffect">
                                  <p:stCondLst>
                                    <p:cond delay="500"/>
                                  </p:stCondLst>
                                  <p:childTnLst>
                                    <p:animMotion origin="layout" path="M 4.72222E-6 0.02127 C 0.00052 0.02034 0.00156 0.01873 0.00277 0.01873 C 0.00468 0.01873 0.00625 0.02034 0.00625 0.02243 C 0.00625 0.02312 0.00607 0.02381 0.00572 0.02428 C 0.00572 0.02451 4.72222E-6 0.03283 4.72222E-6 0.03306 C 4.72222E-6 0.03283 -0.00591 0.02428 -0.00591 0.02451 C -0.00625 0.02381 -0.00625 0.02312 -0.00625 0.02243 C -0.00625 0.02034 -0.00487 0.01873 -0.00296 0.01873 C -0.00174 0.01873 -0.0007 0.02034 4.72222E-6 0.02127 Z " pathEditMode="relative" rAng="0" ptsTypes="fffffffff">
                                      <p:cBhvr>
                                        <p:cTn id="58" dur="5000" fill="hold"/>
                                        <p:tgtEl>
                                          <p:spTgt spid="310456"/>
                                        </p:tgtEl>
                                        <p:attrNameLst>
                                          <p:attrName>ppt_x</p:attrName>
                                          <p:attrName>ppt_y</p:attrName>
                                        </p:attrNameLst>
                                      </p:cBhvr>
                                      <p:rCtr x="0" y="462"/>
                                    </p:animMotion>
                                  </p:childTnLst>
                                </p:cTn>
                              </p:par>
                              <p:par>
                                <p:cTn id="59" presetID="9" presetClass="path" presetSubtype="0" repeatCount="indefinite" accel="50000" decel="50000" fill="hold" nodeType="withEffect">
                                  <p:stCondLst>
                                    <p:cond delay="500"/>
                                  </p:stCondLst>
                                  <p:childTnLst>
                                    <p:animMotion origin="layout" path="M 0.00556 0.06867 C 0.00608 0.06775 0.00712 0.06613 0.00834 0.06613 C 0.01025 0.06613 0.01181 0.06775 0.01181 0.06983 C 0.01181 0.07052 0.01164 0.07122 0.01129 0.07168 C 0.01129 0.07191 0.00556 0.08024 0.00556 0.08047 C 0.00556 0.08024 -0.00034 0.07168 -0.00034 0.07191 C -0.00069 0.07122 -0.00069 0.07052 -0.00069 0.06983 C -0.00069 0.06775 0.0007 0.06613 0.00261 0.06613 C 0.00382 0.06613 0.00486 0.06775 0.00556 0.06867 Z " pathEditMode="relative" rAng="0" ptsTypes="fffffffff">
                                      <p:cBhvr>
                                        <p:cTn id="60" dur="5000" fill="hold"/>
                                        <p:tgtEl>
                                          <p:spTgt spid="310484"/>
                                        </p:tgtEl>
                                        <p:attrNameLst>
                                          <p:attrName>ppt_x</p:attrName>
                                          <p:attrName>ppt_y</p:attrName>
                                        </p:attrNameLst>
                                      </p:cBhvr>
                                      <p:rCtr x="0" y="462"/>
                                    </p:animMotion>
                                  </p:childTnLst>
                                </p:cTn>
                              </p:par>
                              <p:par>
                                <p:cTn id="61" presetID="9" presetClass="path" presetSubtype="0" repeatCount="indefinite" accel="50000" decel="50000" fill="hold" nodeType="withEffect">
                                  <p:stCondLst>
                                    <p:cond delay="500"/>
                                  </p:stCondLst>
                                  <p:childTnLst>
                                    <p:animMotion origin="layout" path="M 0.05017 0.01503 C 0.05069 0.0141 0.05173 0.01248 0.05295 0.01248 C 0.05486 0.01248 0.05642 0.0141 0.05642 0.01618 C 0.05642 0.01688 0.05625 0.01757 0.0559 0.01803 C 0.0559 0.01826 0.05017 0.02659 0.05017 0.02682 C 0.05017 0.02659 0.04427 0.01803 0.04427 0.01826 C 0.04392 0.01757 0.04392 0.01688 0.04392 0.01618 C 0.04392 0.0141 0.04531 0.01248 0.04722 0.01248 C 0.04843 0.01248 0.04948 0.0141 0.05017 0.01503 Z " pathEditMode="relative" rAng="0" ptsTypes="fffffffff">
                                      <p:cBhvr>
                                        <p:cTn id="62" dur="5000" fill="hold"/>
                                        <p:tgtEl>
                                          <p:spTgt spid="310455"/>
                                        </p:tgtEl>
                                        <p:attrNameLst>
                                          <p:attrName>ppt_x</p:attrName>
                                          <p:attrName>ppt_y</p:attrName>
                                        </p:attrNameLst>
                                      </p:cBhvr>
                                      <p:rCtr x="0" y="462"/>
                                    </p:animMotion>
                                  </p:childTnLst>
                                </p:cTn>
                              </p:par>
                              <p:par>
                                <p:cTn id="63" presetID="9" presetClass="path" presetSubtype="0" repeatCount="indefinite" accel="50000" decel="50000" fill="hold" nodeType="withEffect">
                                  <p:stCondLst>
                                    <p:cond delay="500"/>
                                  </p:stCondLst>
                                  <p:childTnLst>
                                    <p:animMotion origin="layout" path="M 0.04722 0.03561 C 0.04775 0.03468 0.04879 0.03306 0.05 0.03306 C 0.05191 0.03306 0.05347 0.03468 0.05347 0.03676 C 0.05347 0.03746 0.0533 0.03815 0.05295 0.03861 C 0.05295 0.03884 0.04722 0.04717 0.04722 0.0474 C 0.04722 0.04717 0.04132 0.03861 0.04132 0.03884 C 0.04097 0.03815 0.04097 0.03746 0.04097 0.03676 C 0.04097 0.03468 0.04236 0.03306 0.04427 0.03306 C 0.04549 0.03306 0.04653 0.03468 0.04722 0.03561 Z " pathEditMode="relative" rAng="0" ptsTypes="fffffffff">
                                      <p:cBhvr>
                                        <p:cTn id="64" dur="5000" fill="hold"/>
                                        <p:tgtEl>
                                          <p:spTgt spid="310486"/>
                                        </p:tgtEl>
                                        <p:attrNameLst>
                                          <p:attrName>ppt_x</p:attrName>
                                          <p:attrName>ppt_y</p:attrName>
                                        </p:attrNameLst>
                                      </p:cBhvr>
                                      <p:rCtr x="0" y="462"/>
                                    </p:animMotion>
                                  </p:childTnLst>
                                </p:cTn>
                              </p:par>
                              <p:par>
                                <p:cTn id="65" presetID="9" presetClass="path" presetSubtype="0" repeatCount="indefinite" accel="50000" decel="50000" fill="hold" nodeType="withEffect">
                                  <p:stCondLst>
                                    <p:cond delay="500"/>
                                  </p:stCondLst>
                                  <p:childTnLst>
                                    <p:animMotion origin="layout" path="M -0.02361 -0.04162 C -0.02309 -0.04255 -0.02205 -0.04416 -0.02084 -0.04416 C -0.01893 -0.04416 -0.01736 -0.04255 -0.01736 -0.04046 C -0.01736 -0.03977 -0.01754 -0.03908 -0.01789 -0.03861 C -0.01789 -0.03838 -0.02361 -0.03006 -0.02361 -0.02983 C -0.02361 -0.03006 -0.02952 -0.03861 -0.02952 -0.03838 C -0.02986 -0.03908 -0.02986 -0.03977 -0.02986 -0.04046 C -0.02986 -0.04255 -0.02848 -0.04416 -0.02657 -0.04416 C -0.02535 -0.04416 -0.02431 -0.04255 -0.02361 -0.04162 Z " pathEditMode="relative" rAng="0" ptsTypes="fffffffff">
                                      <p:cBhvr>
                                        <p:cTn id="66" dur="5000" fill="hold"/>
                                        <p:tgtEl>
                                          <p:spTgt spid="310471"/>
                                        </p:tgtEl>
                                        <p:attrNameLst>
                                          <p:attrName>ppt_x</p:attrName>
                                          <p:attrName>ppt_y</p:attrName>
                                        </p:attrNameLst>
                                      </p:cBhvr>
                                      <p:rCtr x="0" y="462"/>
                                    </p:animMotion>
                                  </p:childTnLst>
                                </p:cTn>
                              </p:par>
                              <p:par>
                                <p:cTn id="67" presetID="53" presetClass="entr" presetSubtype="0" fill="hold" grpId="0" nodeType="withEffect">
                                  <p:stCondLst>
                                    <p:cond delay="500"/>
                                  </p:stCondLst>
                                  <p:childTnLst>
                                    <p:set>
                                      <p:cBhvr>
                                        <p:cTn id="68" dur="1" fill="hold">
                                          <p:stCondLst>
                                            <p:cond delay="0"/>
                                          </p:stCondLst>
                                        </p:cTn>
                                        <p:tgtEl>
                                          <p:spTgt spid="310458"/>
                                        </p:tgtEl>
                                        <p:attrNameLst>
                                          <p:attrName>style.visibility</p:attrName>
                                        </p:attrNameLst>
                                      </p:cBhvr>
                                      <p:to>
                                        <p:strVal val="visible"/>
                                      </p:to>
                                    </p:set>
                                    <p:anim calcmode="lin" valueType="num">
                                      <p:cBhvr>
                                        <p:cTn id="69" dur="1000" fill="hold"/>
                                        <p:tgtEl>
                                          <p:spTgt spid="310458"/>
                                        </p:tgtEl>
                                        <p:attrNameLst>
                                          <p:attrName>ppt_w</p:attrName>
                                        </p:attrNameLst>
                                      </p:cBhvr>
                                      <p:tavLst>
                                        <p:tav tm="0">
                                          <p:val>
                                            <p:fltVal val="0"/>
                                          </p:val>
                                        </p:tav>
                                        <p:tav tm="100000">
                                          <p:val>
                                            <p:strVal val="#ppt_w"/>
                                          </p:val>
                                        </p:tav>
                                      </p:tavLst>
                                    </p:anim>
                                    <p:anim calcmode="lin" valueType="num">
                                      <p:cBhvr>
                                        <p:cTn id="70" dur="1000" fill="hold"/>
                                        <p:tgtEl>
                                          <p:spTgt spid="310458"/>
                                        </p:tgtEl>
                                        <p:attrNameLst>
                                          <p:attrName>ppt_h</p:attrName>
                                        </p:attrNameLst>
                                      </p:cBhvr>
                                      <p:tavLst>
                                        <p:tav tm="0">
                                          <p:val>
                                            <p:fltVal val="0"/>
                                          </p:val>
                                        </p:tav>
                                        <p:tav tm="100000">
                                          <p:val>
                                            <p:strVal val="#ppt_h"/>
                                          </p:val>
                                        </p:tav>
                                      </p:tavLst>
                                    </p:anim>
                                    <p:animEffect transition="in" filter="fade">
                                      <p:cBhvr>
                                        <p:cTn id="71" dur="1000"/>
                                        <p:tgtEl>
                                          <p:spTgt spid="310458"/>
                                        </p:tgtEl>
                                      </p:cBhvr>
                                    </p:animEffect>
                                  </p:childTnLst>
                                </p:cTn>
                              </p:par>
                              <p:par>
                                <p:cTn id="72" presetID="53" presetClass="entr" presetSubtype="0" fill="hold" grpId="0" nodeType="withEffect">
                                  <p:stCondLst>
                                    <p:cond delay="1000"/>
                                  </p:stCondLst>
                                  <p:childTnLst>
                                    <p:set>
                                      <p:cBhvr>
                                        <p:cTn id="73" dur="1" fill="hold">
                                          <p:stCondLst>
                                            <p:cond delay="0"/>
                                          </p:stCondLst>
                                        </p:cTn>
                                        <p:tgtEl>
                                          <p:spTgt spid="310459"/>
                                        </p:tgtEl>
                                        <p:attrNameLst>
                                          <p:attrName>style.visibility</p:attrName>
                                        </p:attrNameLst>
                                      </p:cBhvr>
                                      <p:to>
                                        <p:strVal val="visible"/>
                                      </p:to>
                                    </p:set>
                                    <p:anim calcmode="lin" valueType="num">
                                      <p:cBhvr>
                                        <p:cTn id="74" dur="1000" fill="hold"/>
                                        <p:tgtEl>
                                          <p:spTgt spid="310459"/>
                                        </p:tgtEl>
                                        <p:attrNameLst>
                                          <p:attrName>ppt_w</p:attrName>
                                        </p:attrNameLst>
                                      </p:cBhvr>
                                      <p:tavLst>
                                        <p:tav tm="0">
                                          <p:val>
                                            <p:fltVal val="0"/>
                                          </p:val>
                                        </p:tav>
                                        <p:tav tm="100000">
                                          <p:val>
                                            <p:strVal val="#ppt_w"/>
                                          </p:val>
                                        </p:tav>
                                      </p:tavLst>
                                    </p:anim>
                                    <p:anim calcmode="lin" valueType="num">
                                      <p:cBhvr>
                                        <p:cTn id="75" dur="1000" fill="hold"/>
                                        <p:tgtEl>
                                          <p:spTgt spid="310459"/>
                                        </p:tgtEl>
                                        <p:attrNameLst>
                                          <p:attrName>ppt_h</p:attrName>
                                        </p:attrNameLst>
                                      </p:cBhvr>
                                      <p:tavLst>
                                        <p:tav tm="0">
                                          <p:val>
                                            <p:fltVal val="0"/>
                                          </p:val>
                                        </p:tav>
                                        <p:tav tm="100000">
                                          <p:val>
                                            <p:strVal val="#ppt_h"/>
                                          </p:val>
                                        </p:tav>
                                      </p:tavLst>
                                    </p:anim>
                                    <p:animEffect transition="in" filter="fade">
                                      <p:cBhvr>
                                        <p:cTn id="76" dur="1000"/>
                                        <p:tgtEl>
                                          <p:spTgt spid="310459"/>
                                        </p:tgtEl>
                                      </p:cBhvr>
                                    </p:animEffect>
                                  </p:childTnLst>
                                </p:cTn>
                              </p:par>
                            </p:childTnLst>
                          </p:cTn>
                        </p:par>
                        <p:par>
                          <p:cTn id="77" fill="hold" nodeType="afterGroup">
                            <p:stCondLst>
                              <p:cond delay="5500"/>
                            </p:stCondLst>
                            <p:childTnLst>
                              <p:par>
                                <p:cTn id="78" presetID="27" presetClass="entr" presetSubtype="0" fill="hold" grpId="0" nodeType="afterEffect">
                                  <p:stCondLst>
                                    <p:cond delay="0"/>
                                  </p:stCondLst>
                                  <p:iterate type="lt">
                                    <p:tmPct val="50000"/>
                                  </p:iterate>
                                  <p:childTnLst>
                                    <p:set>
                                      <p:cBhvr>
                                        <p:cTn id="79" dur="1" fill="hold">
                                          <p:stCondLst>
                                            <p:cond delay="0"/>
                                          </p:stCondLst>
                                        </p:cTn>
                                        <p:tgtEl>
                                          <p:spTgt spid="310276"/>
                                        </p:tgtEl>
                                        <p:attrNameLst>
                                          <p:attrName>style.visibility</p:attrName>
                                        </p:attrNameLst>
                                      </p:cBhvr>
                                      <p:to>
                                        <p:strVal val="visible"/>
                                      </p:to>
                                    </p:set>
                                    <p:anim calcmode="discrete" valueType="clr">
                                      <p:cBhvr override="childStyle">
                                        <p:cTn id="80" dur="200"/>
                                        <p:tgtEl>
                                          <p:spTgt spid="310276"/>
                                        </p:tgtEl>
                                        <p:attrNameLst>
                                          <p:attrName>style.color</p:attrName>
                                        </p:attrNameLst>
                                      </p:cBhvr>
                                      <p:tavLst>
                                        <p:tav tm="0">
                                          <p:val>
                                            <p:clrVal>
                                              <a:schemeClr val="accent2"/>
                                            </p:clrVal>
                                          </p:val>
                                        </p:tav>
                                        <p:tav tm="50000">
                                          <p:val>
                                            <p:clrVal>
                                              <a:schemeClr val="hlink"/>
                                            </p:clrVal>
                                          </p:val>
                                        </p:tav>
                                      </p:tavLst>
                                    </p:anim>
                                    <p:anim calcmode="discrete" valueType="clr">
                                      <p:cBhvr>
                                        <p:cTn id="81" dur="200"/>
                                        <p:tgtEl>
                                          <p:spTgt spid="310276"/>
                                        </p:tgtEl>
                                        <p:attrNameLst>
                                          <p:attrName>fillcolor</p:attrName>
                                        </p:attrNameLst>
                                      </p:cBhvr>
                                      <p:tavLst>
                                        <p:tav tm="0">
                                          <p:val>
                                            <p:clrVal>
                                              <a:schemeClr val="accent2"/>
                                            </p:clrVal>
                                          </p:val>
                                        </p:tav>
                                        <p:tav tm="50000">
                                          <p:val>
                                            <p:clrVal>
                                              <a:schemeClr val="hlink"/>
                                            </p:clrVal>
                                          </p:val>
                                        </p:tav>
                                      </p:tavLst>
                                    </p:anim>
                                    <p:set>
                                      <p:cBhvr>
                                        <p:cTn id="82" dur="200"/>
                                        <p:tgtEl>
                                          <p:spTgt spid="310276"/>
                                        </p:tgtEl>
                                        <p:attrNameLst>
                                          <p:attrName>fill.type</p:attrName>
                                        </p:attrNameLst>
                                      </p:cBhvr>
                                      <p:to>
                                        <p:strVal val="solid"/>
                                      </p:to>
                                    </p:set>
                                  </p:childTnLst>
                                </p:cTn>
                              </p:par>
                              <p:par>
                                <p:cTn id="83" presetID="5" presetClass="entr" presetSubtype="10" fill="hold" grpId="0" nodeType="withEffect">
                                  <p:stCondLst>
                                    <p:cond delay="500"/>
                                  </p:stCondLst>
                                  <p:childTnLst>
                                    <p:set>
                                      <p:cBhvr>
                                        <p:cTn id="84" dur="1" fill="hold">
                                          <p:stCondLst>
                                            <p:cond delay="0"/>
                                          </p:stCondLst>
                                        </p:cTn>
                                        <p:tgtEl>
                                          <p:spTgt spid="310274"/>
                                        </p:tgtEl>
                                        <p:attrNameLst>
                                          <p:attrName>style.visibility</p:attrName>
                                        </p:attrNameLst>
                                      </p:cBhvr>
                                      <p:to>
                                        <p:strVal val="visible"/>
                                      </p:to>
                                    </p:set>
                                    <p:animEffect transition="in" filter="checkerboard(across)">
                                      <p:cBhvr>
                                        <p:cTn id="85" dur="1000"/>
                                        <p:tgtEl>
                                          <p:spTgt spid="310274"/>
                                        </p:tgtEl>
                                      </p:cBhvr>
                                    </p:animEffect>
                                  </p:childTnLst>
                                </p:cTn>
                              </p:par>
                            </p:childTnLst>
                          </p:cTn>
                        </p:par>
                        <p:par>
                          <p:cTn id="86" fill="hold" nodeType="afterGroup">
                            <p:stCondLst>
                              <p:cond delay="7000"/>
                            </p:stCondLst>
                            <p:childTnLst>
                              <p:par>
                                <p:cTn id="87" presetID="0" presetClass="path" presetSubtype="0" repeatCount="indefinite" accel="50000" decel="50000" fill="hold" nodeType="afterEffect">
                                  <p:stCondLst>
                                    <p:cond delay="0"/>
                                  </p:stCondLst>
                                  <p:childTnLst>
                                    <p:animMotion origin="layout" path="M 1.11022E-16 0.00209 L 0.03941 0.05457 " pathEditMode="relative" rAng="0" ptsTypes="AA">
                                      <p:cBhvr>
                                        <p:cTn id="88" dur="2000" fill="hold"/>
                                        <p:tgtEl>
                                          <p:spTgt spid="310463"/>
                                        </p:tgtEl>
                                        <p:attrNameLst>
                                          <p:attrName>ppt_x</p:attrName>
                                          <p:attrName>ppt_y</p:attrName>
                                        </p:attrNameLst>
                                      </p:cBhvr>
                                      <p:rCtr x="1962" y="2613"/>
                                    </p:animMotion>
                                  </p:childTnLst>
                                </p:cTn>
                              </p:par>
                              <p:par>
                                <p:cTn id="89" presetID="55" presetClass="exit" presetSubtype="0" fill="hold" grpId="1" nodeType="withEffect">
                                  <p:stCondLst>
                                    <p:cond delay="1000"/>
                                  </p:stCondLst>
                                  <p:childTnLst>
                                    <p:anim calcmode="lin" valueType="num">
                                      <p:cBhvr>
                                        <p:cTn id="90" dur="1000"/>
                                        <p:tgtEl>
                                          <p:spTgt spid="310459"/>
                                        </p:tgtEl>
                                        <p:attrNameLst>
                                          <p:attrName>ppt_w</p:attrName>
                                        </p:attrNameLst>
                                      </p:cBhvr>
                                      <p:tavLst>
                                        <p:tav tm="0">
                                          <p:val>
                                            <p:strVal val="ppt_w"/>
                                          </p:val>
                                        </p:tav>
                                        <p:tav tm="100000">
                                          <p:val>
                                            <p:strVal val="ppt_w*0.70"/>
                                          </p:val>
                                        </p:tav>
                                      </p:tavLst>
                                    </p:anim>
                                    <p:anim calcmode="lin" valueType="num">
                                      <p:cBhvr>
                                        <p:cTn id="91" dur="1000"/>
                                        <p:tgtEl>
                                          <p:spTgt spid="310459"/>
                                        </p:tgtEl>
                                        <p:attrNameLst>
                                          <p:attrName>ppt_h</p:attrName>
                                        </p:attrNameLst>
                                      </p:cBhvr>
                                      <p:tavLst>
                                        <p:tav tm="0">
                                          <p:val>
                                            <p:strVal val="ppt_h"/>
                                          </p:val>
                                        </p:tav>
                                        <p:tav tm="100000">
                                          <p:val>
                                            <p:strVal val="ppt_h"/>
                                          </p:val>
                                        </p:tav>
                                      </p:tavLst>
                                    </p:anim>
                                    <p:animEffect transition="out" filter="fade">
                                      <p:cBhvr>
                                        <p:cTn id="92" dur="1000"/>
                                        <p:tgtEl>
                                          <p:spTgt spid="310459"/>
                                        </p:tgtEl>
                                      </p:cBhvr>
                                    </p:animEffect>
                                    <p:set>
                                      <p:cBhvr>
                                        <p:cTn id="93" dur="1" fill="hold">
                                          <p:stCondLst>
                                            <p:cond delay="999"/>
                                          </p:stCondLst>
                                        </p:cTn>
                                        <p:tgtEl>
                                          <p:spTgt spid="310459"/>
                                        </p:tgtEl>
                                        <p:attrNameLst>
                                          <p:attrName>style.visibility</p:attrName>
                                        </p:attrNameLst>
                                      </p:cBhvr>
                                      <p:to>
                                        <p:strVal val="hidden"/>
                                      </p:to>
                                    </p:set>
                                  </p:childTnLst>
                                </p:cTn>
                              </p:par>
                              <p:par>
                                <p:cTn id="94" presetID="55" presetClass="exit" presetSubtype="0" fill="hold" grpId="1" nodeType="withEffect">
                                  <p:stCondLst>
                                    <p:cond delay="1000"/>
                                  </p:stCondLst>
                                  <p:childTnLst>
                                    <p:anim calcmode="lin" valueType="num">
                                      <p:cBhvr>
                                        <p:cTn id="95" dur="1000"/>
                                        <p:tgtEl>
                                          <p:spTgt spid="310458"/>
                                        </p:tgtEl>
                                        <p:attrNameLst>
                                          <p:attrName>ppt_w</p:attrName>
                                        </p:attrNameLst>
                                      </p:cBhvr>
                                      <p:tavLst>
                                        <p:tav tm="0">
                                          <p:val>
                                            <p:strVal val="ppt_w"/>
                                          </p:val>
                                        </p:tav>
                                        <p:tav tm="100000">
                                          <p:val>
                                            <p:strVal val="ppt_w*0.70"/>
                                          </p:val>
                                        </p:tav>
                                      </p:tavLst>
                                    </p:anim>
                                    <p:anim calcmode="lin" valueType="num">
                                      <p:cBhvr>
                                        <p:cTn id="96" dur="1000"/>
                                        <p:tgtEl>
                                          <p:spTgt spid="310458"/>
                                        </p:tgtEl>
                                        <p:attrNameLst>
                                          <p:attrName>ppt_h</p:attrName>
                                        </p:attrNameLst>
                                      </p:cBhvr>
                                      <p:tavLst>
                                        <p:tav tm="0">
                                          <p:val>
                                            <p:strVal val="ppt_h"/>
                                          </p:val>
                                        </p:tav>
                                        <p:tav tm="100000">
                                          <p:val>
                                            <p:strVal val="ppt_h"/>
                                          </p:val>
                                        </p:tav>
                                      </p:tavLst>
                                    </p:anim>
                                    <p:animEffect transition="out" filter="fade">
                                      <p:cBhvr>
                                        <p:cTn id="97" dur="1000"/>
                                        <p:tgtEl>
                                          <p:spTgt spid="310458"/>
                                        </p:tgtEl>
                                      </p:cBhvr>
                                    </p:animEffect>
                                    <p:set>
                                      <p:cBhvr>
                                        <p:cTn id="98" dur="1" fill="hold">
                                          <p:stCondLst>
                                            <p:cond delay="999"/>
                                          </p:stCondLst>
                                        </p:cTn>
                                        <p:tgtEl>
                                          <p:spTgt spid="310458"/>
                                        </p:tgtEl>
                                        <p:attrNameLst>
                                          <p:attrName>style.visibility</p:attrName>
                                        </p:attrNameLst>
                                      </p:cBhvr>
                                      <p:to>
                                        <p:strVal val="hidden"/>
                                      </p:to>
                                    </p:set>
                                  </p:childTnLst>
                                </p:cTn>
                              </p:par>
                              <p:par>
                                <p:cTn id="99" presetID="0" presetClass="path" presetSubtype="0" repeatCount="indefinite" accel="50000" decel="50000" fill="hold" nodeType="withEffect">
                                  <p:stCondLst>
                                    <p:cond delay="0"/>
                                  </p:stCondLst>
                                  <p:childTnLst>
                                    <p:animMotion origin="layout" path="M 0.00313 -4.04624E-6 L -0.0401 0.03677 " pathEditMode="relative" rAng="0" ptsTypes="AA">
                                      <p:cBhvr>
                                        <p:cTn id="100" dur="2000" fill="hold"/>
                                        <p:tgtEl>
                                          <p:spTgt spid="310462"/>
                                        </p:tgtEl>
                                        <p:attrNameLst>
                                          <p:attrName>ppt_x</p:attrName>
                                          <p:attrName>ppt_y</p:attrName>
                                        </p:attrNameLst>
                                      </p:cBhvr>
                                      <p:rCtr x="-2170" y="1827"/>
                                    </p:animMotion>
                                  </p:childTnLst>
                                </p:cTn>
                              </p:par>
                              <p:par>
                                <p:cTn id="101" presetID="0" presetClass="path" presetSubtype="0" repeatCount="indefinite" accel="50000" decel="50000" fill="hold" nodeType="withEffect">
                                  <p:stCondLst>
                                    <p:cond delay="0"/>
                                  </p:stCondLst>
                                  <p:childTnLst>
                                    <p:animMotion origin="layout" path="M 0.00313 -4.21965E-6 L 0.06302 -0.03768 " pathEditMode="relative" rAng="0" ptsTypes="AA">
                                      <p:cBhvr>
                                        <p:cTn id="102" dur="2000" fill="hold"/>
                                        <p:tgtEl>
                                          <p:spTgt spid="310461"/>
                                        </p:tgtEl>
                                        <p:attrNameLst>
                                          <p:attrName>ppt_x</p:attrName>
                                          <p:attrName>ppt_y</p:attrName>
                                        </p:attrNameLst>
                                      </p:cBhvr>
                                      <p:rCtr x="2986" y="-1896"/>
                                    </p:animMotion>
                                  </p:childTnLst>
                                </p:cTn>
                              </p:par>
                              <p:par>
                                <p:cTn id="103" presetID="0" presetClass="path" presetSubtype="0" repeatCount="indefinite" accel="50000" decel="50000" fill="hold" nodeType="withEffect">
                                  <p:stCondLst>
                                    <p:cond delay="0"/>
                                  </p:stCondLst>
                                  <p:childTnLst>
                                    <p:animMotion origin="layout" path="M 0.00104 0.00139 L -0.05 -0.0763 " pathEditMode="relative" rAng="0" ptsTypes="AA">
                                      <p:cBhvr>
                                        <p:cTn id="104" dur="2000" fill="hold"/>
                                        <p:tgtEl>
                                          <p:spTgt spid="310464"/>
                                        </p:tgtEl>
                                        <p:attrNameLst>
                                          <p:attrName>ppt_x</p:attrName>
                                          <p:attrName>ppt_y</p:attrName>
                                        </p:attrNameLst>
                                      </p:cBhvr>
                                      <p:rCtr x="-2552" y="-3884"/>
                                    </p:animMotion>
                                  </p:childTnLst>
                                </p:cTn>
                              </p:par>
                              <p:par>
                                <p:cTn id="105" presetID="0" presetClass="path" presetSubtype="0" repeatCount="indefinite" accel="50000" decel="50000" fill="hold" nodeType="withEffect">
                                  <p:stCondLst>
                                    <p:cond delay="1500"/>
                                  </p:stCondLst>
                                  <p:childTnLst>
                                    <p:animMotion origin="layout" path="M 0.06597 0.0252 L 0.00294 0.00416 " pathEditMode="relative" rAng="0" ptsTypes="AA">
                                      <p:cBhvr>
                                        <p:cTn id="106" dur="2000" fill="hold"/>
                                        <p:tgtEl>
                                          <p:spTgt spid="310434"/>
                                        </p:tgtEl>
                                        <p:attrNameLst>
                                          <p:attrName>ppt_x</p:attrName>
                                          <p:attrName>ppt_y</p:attrName>
                                        </p:attrNameLst>
                                      </p:cBhvr>
                                      <p:rCtr x="0" y="0"/>
                                    </p:animMotion>
                                  </p:childTnLst>
                                </p:cTn>
                              </p:par>
                              <p:par>
                                <p:cTn id="107" presetID="0" presetClass="path" presetSubtype="0" repeatCount="indefinite" accel="50000" decel="50000" fill="hold" nodeType="withEffect">
                                  <p:stCondLst>
                                    <p:cond delay="1500"/>
                                  </p:stCondLst>
                                  <p:childTnLst>
                                    <p:animMotion origin="layout" path="M -0.01267 0.06705 L 0.00312 0.00416 " pathEditMode="relative" ptsTypes="AA">
                                      <p:cBhvr>
                                        <p:cTn id="108" dur="2000" fill="hold"/>
                                        <p:tgtEl>
                                          <p:spTgt spid="310439"/>
                                        </p:tgtEl>
                                        <p:attrNameLst>
                                          <p:attrName>ppt_x</p:attrName>
                                          <p:attrName>ppt_y</p:attrName>
                                        </p:attrNameLst>
                                      </p:cBhvr>
                                    </p:animMotion>
                                  </p:childTnLst>
                                </p:cTn>
                              </p:par>
                              <p:par>
                                <p:cTn id="109" presetID="0" presetClass="path" presetSubtype="0" repeatCount="indefinite" accel="50000" decel="50000" fill="hold" nodeType="withEffect">
                                  <p:stCondLst>
                                    <p:cond delay="1500"/>
                                  </p:stCondLst>
                                  <p:childTnLst>
                                    <p:animMotion origin="layout" path="M 0.03542 -0.06937 L 0.00382 -0.00625 " pathEditMode="relative" rAng="0" ptsTypes="AA">
                                      <p:cBhvr>
                                        <p:cTn id="110" dur="2000" fill="hold"/>
                                        <p:tgtEl>
                                          <p:spTgt spid="310454"/>
                                        </p:tgtEl>
                                        <p:attrNameLst>
                                          <p:attrName>ppt_x</p:attrName>
                                          <p:attrName>ppt_y</p:attrName>
                                        </p:attrNameLst>
                                      </p:cBhvr>
                                      <p:rCtr x="-1580" y="3145"/>
                                    </p:animMotion>
                                  </p:childTnLst>
                                </p:cTn>
                              </p:par>
                              <p:par>
                                <p:cTn id="111" presetID="0" presetClass="path" presetSubtype="0" repeatCount="indefinite" accel="50000" decel="50000" fill="hold" nodeType="withEffect">
                                  <p:stCondLst>
                                    <p:cond delay="1500"/>
                                  </p:stCondLst>
                                  <p:childTnLst>
                                    <p:animMotion origin="layout" path="M -0.04323 -0.0104 L -0.00382 -3.75723E-6 " pathEditMode="relative" rAng="0" ptsTypes="AA">
                                      <p:cBhvr>
                                        <p:cTn id="112" dur="2000" fill="hold"/>
                                        <p:tgtEl>
                                          <p:spTgt spid="310453"/>
                                        </p:tgtEl>
                                        <p:attrNameLst>
                                          <p:attrName>ppt_x</p:attrName>
                                          <p:attrName>ppt_y</p:attrName>
                                        </p:attrNameLst>
                                      </p:cBhvr>
                                      <p:rCtr x="1962" y="509"/>
                                    </p:animMotion>
                                  </p:childTnLst>
                                </p:cTn>
                              </p:par>
                              <p:par>
                                <p:cTn id="113" presetID="53" presetClass="entr" presetSubtype="0" fill="hold" grpId="0" nodeType="withEffect">
                                  <p:stCondLst>
                                    <p:cond delay="1500"/>
                                  </p:stCondLst>
                                  <p:childTnLst>
                                    <p:set>
                                      <p:cBhvr>
                                        <p:cTn id="114" dur="1" fill="hold">
                                          <p:stCondLst>
                                            <p:cond delay="0"/>
                                          </p:stCondLst>
                                        </p:cTn>
                                        <p:tgtEl>
                                          <p:spTgt spid="310470"/>
                                        </p:tgtEl>
                                        <p:attrNameLst>
                                          <p:attrName>style.visibility</p:attrName>
                                        </p:attrNameLst>
                                      </p:cBhvr>
                                      <p:to>
                                        <p:strVal val="visible"/>
                                      </p:to>
                                    </p:set>
                                    <p:anim calcmode="lin" valueType="num">
                                      <p:cBhvr>
                                        <p:cTn id="115" dur="1000" fill="hold"/>
                                        <p:tgtEl>
                                          <p:spTgt spid="310470"/>
                                        </p:tgtEl>
                                        <p:attrNameLst>
                                          <p:attrName>ppt_w</p:attrName>
                                        </p:attrNameLst>
                                      </p:cBhvr>
                                      <p:tavLst>
                                        <p:tav tm="0">
                                          <p:val>
                                            <p:fltVal val="0"/>
                                          </p:val>
                                        </p:tav>
                                        <p:tav tm="100000">
                                          <p:val>
                                            <p:strVal val="#ppt_w"/>
                                          </p:val>
                                        </p:tav>
                                      </p:tavLst>
                                    </p:anim>
                                    <p:anim calcmode="lin" valueType="num">
                                      <p:cBhvr>
                                        <p:cTn id="116" dur="1000" fill="hold"/>
                                        <p:tgtEl>
                                          <p:spTgt spid="310470"/>
                                        </p:tgtEl>
                                        <p:attrNameLst>
                                          <p:attrName>ppt_h</p:attrName>
                                        </p:attrNameLst>
                                      </p:cBhvr>
                                      <p:tavLst>
                                        <p:tav tm="0">
                                          <p:val>
                                            <p:fltVal val="0"/>
                                          </p:val>
                                        </p:tav>
                                        <p:tav tm="100000">
                                          <p:val>
                                            <p:strVal val="#ppt_h"/>
                                          </p:val>
                                        </p:tav>
                                      </p:tavLst>
                                    </p:anim>
                                    <p:animEffect transition="in" filter="fade">
                                      <p:cBhvr>
                                        <p:cTn id="117" dur="1000"/>
                                        <p:tgtEl>
                                          <p:spTgt spid="310470"/>
                                        </p:tgtEl>
                                      </p:cBhvr>
                                    </p:animEffect>
                                  </p:childTnLst>
                                </p:cTn>
                              </p:par>
                            </p:childTnLst>
                          </p:cTn>
                        </p:par>
                        <p:par>
                          <p:cTn id="118" fill="hold" nodeType="afterGroup">
                            <p:stCondLst>
                              <p:cond delay="10500"/>
                            </p:stCondLst>
                            <p:childTnLst>
                              <p:par>
                                <p:cTn id="119" presetID="5" presetClass="entr" presetSubtype="10" fill="hold" nodeType="afterEffect">
                                  <p:stCondLst>
                                    <p:cond delay="0"/>
                                  </p:stCondLst>
                                  <p:childTnLst>
                                    <p:set>
                                      <p:cBhvr>
                                        <p:cTn id="120" dur="1" fill="hold">
                                          <p:stCondLst>
                                            <p:cond delay="0"/>
                                          </p:stCondLst>
                                        </p:cTn>
                                        <p:tgtEl>
                                          <p:spTgt spid="310275"/>
                                        </p:tgtEl>
                                        <p:attrNameLst>
                                          <p:attrName>style.visibility</p:attrName>
                                        </p:attrNameLst>
                                      </p:cBhvr>
                                      <p:to>
                                        <p:strVal val="visible"/>
                                      </p:to>
                                    </p:set>
                                    <p:animEffect transition="in" filter="checkerboard(across)">
                                      <p:cBhvr>
                                        <p:cTn id="121" dur="1000"/>
                                        <p:tgtEl>
                                          <p:spTgt spid="310275"/>
                                        </p:tgtEl>
                                      </p:cBhvr>
                                    </p:animEffect>
                                  </p:childTnLst>
                                </p:cTn>
                              </p:par>
                            </p:childTnLst>
                          </p:cTn>
                        </p:par>
                        <p:par>
                          <p:cTn id="122" fill="hold" nodeType="afterGroup">
                            <p:stCondLst>
                              <p:cond delay="11500"/>
                            </p:stCondLst>
                            <p:childTnLst>
                              <p:par>
                                <p:cTn id="123" presetID="0" presetClass="path" presetSubtype="0" repeatCount="indefinite" accel="50000" decel="50000" fill="hold" nodeType="afterEffect">
                                  <p:stCondLst>
                                    <p:cond delay="0"/>
                                  </p:stCondLst>
                                  <p:childTnLst>
                                    <p:animMotion origin="layout" path="M -5.55556E-7 -3.2948E-6 L 0.02361 -0.09433 " pathEditMode="relative" ptsTypes="AA">
                                      <p:cBhvr>
                                        <p:cTn id="124" dur="2000" fill="hold"/>
                                        <p:tgtEl>
                                          <p:spTgt spid="310472"/>
                                        </p:tgtEl>
                                        <p:attrNameLst>
                                          <p:attrName>ppt_x</p:attrName>
                                          <p:attrName>ppt_y</p:attrName>
                                        </p:attrNameLst>
                                      </p:cBhvr>
                                    </p:animMotion>
                                  </p:childTnLst>
                                </p:cTn>
                              </p:par>
                              <p:par>
                                <p:cTn id="125" presetID="0" presetClass="path" presetSubtype="0" repeatCount="indefinite" accel="50000" decel="50000" fill="hold" nodeType="withEffect">
                                  <p:stCondLst>
                                    <p:cond delay="0"/>
                                  </p:stCondLst>
                                  <p:childTnLst>
                                    <p:animMotion origin="layout" path="M -0.00069 0.00532 L 0.02292 0.00532 " pathEditMode="relative" rAng="0" ptsTypes="AA">
                                      <p:cBhvr>
                                        <p:cTn id="126" dur="2000" fill="hold"/>
                                        <p:tgtEl>
                                          <p:spTgt spid="310474"/>
                                        </p:tgtEl>
                                        <p:attrNameLst>
                                          <p:attrName>ppt_x</p:attrName>
                                          <p:attrName>ppt_y</p:attrName>
                                        </p:attrNameLst>
                                      </p:cBhvr>
                                      <p:rCtr x="1181" y="0"/>
                                    </p:animMotion>
                                  </p:childTnLst>
                                </p:cTn>
                              </p:par>
                              <p:par>
                                <p:cTn id="127" presetID="0" presetClass="path" presetSubtype="0" repeatCount="indefinite" accel="50000" decel="50000" fill="hold" nodeType="withEffect">
                                  <p:stCondLst>
                                    <p:cond delay="0"/>
                                  </p:stCondLst>
                                  <p:childTnLst>
                                    <p:animMotion origin="layout" path="M -0.00226 0.00324 L -0.02188 0.0296 " pathEditMode="relative" rAng="0" ptsTypes="AA">
                                      <p:cBhvr>
                                        <p:cTn id="128" dur="2000" fill="hold"/>
                                        <p:tgtEl>
                                          <p:spTgt spid="310469"/>
                                        </p:tgtEl>
                                        <p:attrNameLst>
                                          <p:attrName>ppt_x</p:attrName>
                                          <p:attrName>ppt_y</p:attrName>
                                        </p:attrNameLst>
                                      </p:cBhvr>
                                      <p:rCtr x="-990" y="1318"/>
                                    </p:animMotion>
                                  </p:childTnLst>
                                </p:cTn>
                              </p:par>
                              <p:par>
                                <p:cTn id="129" presetID="0" presetClass="path" presetSubtype="0" repeatCount="indefinite" accel="50000" decel="50000" fill="hold" nodeType="withEffect">
                                  <p:stCondLst>
                                    <p:cond delay="0"/>
                                  </p:stCondLst>
                                  <p:childTnLst>
                                    <p:animMotion origin="layout" path="M -3.88889E-6 -0.00208 L -0.03941 -0.04416 " pathEditMode="relative" rAng="0" ptsTypes="AA">
                                      <p:cBhvr>
                                        <p:cTn id="130" dur="2000" fill="hold"/>
                                        <p:tgtEl>
                                          <p:spTgt spid="310465"/>
                                        </p:tgtEl>
                                        <p:attrNameLst>
                                          <p:attrName>ppt_x</p:attrName>
                                          <p:attrName>ppt_y</p:attrName>
                                        </p:attrNameLst>
                                      </p:cBhvr>
                                      <p:rCtr x="-1979" y="-2104"/>
                                    </p:animMotion>
                                  </p:childTnLst>
                                </p:cTn>
                              </p:par>
                              <p:par>
                                <p:cTn id="131" presetID="53" presetClass="entr" presetSubtype="0" fill="hold" grpId="0" nodeType="withEffect">
                                  <p:stCondLst>
                                    <p:cond delay="1500"/>
                                  </p:stCondLst>
                                  <p:childTnLst>
                                    <p:set>
                                      <p:cBhvr>
                                        <p:cTn id="132" dur="1" fill="hold">
                                          <p:stCondLst>
                                            <p:cond delay="0"/>
                                          </p:stCondLst>
                                        </p:cTn>
                                        <p:tgtEl>
                                          <p:spTgt spid="310476"/>
                                        </p:tgtEl>
                                        <p:attrNameLst>
                                          <p:attrName>style.visibility</p:attrName>
                                        </p:attrNameLst>
                                      </p:cBhvr>
                                      <p:to>
                                        <p:strVal val="visible"/>
                                      </p:to>
                                    </p:set>
                                    <p:anim calcmode="lin" valueType="num">
                                      <p:cBhvr>
                                        <p:cTn id="133" dur="1000" fill="hold"/>
                                        <p:tgtEl>
                                          <p:spTgt spid="310476"/>
                                        </p:tgtEl>
                                        <p:attrNameLst>
                                          <p:attrName>ppt_w</p:attrName>
                                        </p:attrNameLst>
                                      </p:cBhvr>
                                      <p:tavLst>
                                        <p:tav tm="0">
                                          <p:val>
                                            <p:fltVal val="0"/>
                                          </p:val>
                                        </p:tav>
                                        <p:tav tm="100000">
                                          <p:val>
                                            <p:strVal val="#ppt_w"/>
                                          </p:val>
                                        </p:tav>
                                      </p:tavLst>
                                    </p:anim>
                                    <p:anim calcmode="lin" valueType="num">
                                      <p:cBhvr>
                                        <p:cTn id="134" dur="1000" fill="hold"/>
                                        <p:tgtEl>
                                          <p:spTgt spid="310476"/>
                                        </p:tgtEl>
                                        <p:attrNameLst>
                                          <p:attrName>ppt_h</p:attrName>
                                        </p:attrNameLst>
                                      </p:cBhvr>
                                      <p:tavLst>
                                        <p:tav tm="0">
                                          <p:val>
                                            <p:fltVal val="0"/>
                                          </p:val>
                                        </p:tav>
                                        <p:tav tm="100000">
                                          <p:val>
                                            <p:strVal val="#ppt_h"/>
                                          </p:val>
                                        </p:tav>
                                      </p:tavLst>
                                    </p:anim>
                                    <p:animEffect transition="in" filter="fade">
                                      <p:cBhvr>
                                        <p:cTn id="135" dur="1000"/>
                                        <p:tgtEl>
                                          <p:spTgt spid="310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p:bldP spid="310276" grpId="0"/>
      <p:bldP spid="310458" grpId="0" animBg="1"/>
      <p:bldP spid="310458" grpId="1" animBg="1"/>
      <p:bldP spid="310459" grpId="0" animBg="1"/>
      <p:bldP spid="310459" grpId="1" animBg="1"/>
      <p:bldP spid="310470" grpId="0" animBg="1"/>
      <p:bldP spid="31047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BFE60147-C3F3-4F66-BC33-1320FC806DE3}"/>
              </a:ext>
            </a:extLst>
          </p:cNvPr>
          <p:cNvSpPr>
            <a:spLocks noGrp="1"/>
          </p:cNvSpPr>
          <p:nvPr>
            <p:ph type="sldNum" sz="quarter" idx="12"/>
          </p:nvPr>
        </p:nvSpPr>
        <p:spPr/>
        <p:txBody>
          <a:bodyPr/>
          <a:lstStyle/>
          <a:p>
            <a:fld id="{5319678E-6E23-4027-83BB-D4FB980A6CEF}" type="slidenum">
              <a:rPr lang="en-US" altLang="zh-CN"/>
              <a:pPr/>
              <a:t>4</a:t>
            </a:fld>
            <a:endParaRPr lang="en-US" altLang="zh-CN"/>
          </a:p>
        </p:txBody>
      </p:sp>
      <p:sp>
        <p:nvSpPr>
          <p:cNvPr id="304130" name="Text Box 2">
            <a:extLst>
              <a:ext uri="{FF2B5EF4-FFF2-40B4-BE49-F238E27FC236}">
                <a16:creationId xmlns:a16="http://schemas.microsoft.com/office/drawing/2014/main" id="{283B2DFF-4409-41F3-B044-334147366062}"/>
              </a:ext>
            </a:extLst>
          </p:cNvPr>
          <p:cNvSpPr txBox="1">
            <a:spLocks noChangeArrowheads="1"/>
          </p:cNvSpPr>
          <p:nvPr/>
        </p:nvSpPr>
        <p:spPr bwMode="auto">
          <a:xfrm>
            <a:off x="533400" y="685800"/>
            <a:ext cx="7772400" cy="588963"/>
          </a:xfrm>
          <a:prstGeom prst="rect">
            <a:avLst/>
          </a:prstGeom>
          <a:solidFill>
            <a:schemeClr val="accent1"/>
          </a:solidFill>
          <a:ln w="9525"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latin typeface="Arial" panose="020B0604020202020204" pitchFamily="34" charset="0"/>
                <a:ea typeface="楷体_GB2312" pitchFamily="49" charset="-122"/>
              </a:rPr>
              <a:t>为什么要学习高分子的分子量及其分布？</a:t>
            </a:r>
          </a:p>
        </p:txBody>
      </p:sp>
      <p:sp>
        <p:nvSpPr>
          <p:cNvPr id="304131" name="Text Box 3">
            <a:extLst>
              <a:ext uri="{FF2B5EF4-FFF2-40B4-BE49-F238E27FC236}">
                <a16:creationId xmlns:a16="http://schemas.microsoft.com/office/drawing/2014/main" id="{F073B649-445D-400B-9A23-694244C151DE}"/>
              </a:ext>
            </a:extLst>
          </p:cNvPr>
          <p:cNvSpPr txBox="1">
            <a:spLocks noChangeArrowheads="1"/>
          </p:cNvSpPr>
          <p:nvPr/>
        </p:nvSpPr>
        <p:spPr bwMode="auto">
          <a:xfrm>
            <a:off x="3048000" y="1524000"/>
            <a:ext cx="5715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高分子的优异性能源于其较大的分子量，而且这些性能随着分子量的增加而增加至一极限值。</a:t>
            </a:r>
          </a:p>
          <a:p>
            <a:pPr>
              <a:spcBef>
                <a:spcPct val="50000"/>
              </a:spcBef>
            </a:pP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高聚物的熔体粘度随分子量的增加而增加，粘度过大会给成型加工带来困难。</a:t>
            </a:r>
          </a:p>
          <a:p>
            <a:pPr>
              <a:spcBef>
                <a:spcPct val="50000"/>
              </a:spcBef>
            </a:pP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不同的材料、不同的用途和不同的加工方法分子量的要求不同；</a:t>
            </a:r>
          </a:p>
          <a:p>
            <a:pPr>
              <a:spcBef>
                <a:spcPct val="50000"/>
              </a:spcBef>
            </a:pP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高聚物的分子量分布对材料的物理机械性能影响很大。</a:t>
            </a:r>
          </a:p>
          <a:p>
            <a:pPr>
              <a:spcBef>
                <a:spcPct val="50000"/>
              </a:spcBef>
            </a:pP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分子量的分布取决于聚合机理等，有助于理论的研究。</a:t>
            </a:r>
          </a:p>
        </p:txBody>
      </p:sp>
      <p:sp>
        <p:nvSpPr>
          <p:cNvPr id="304132" name="AutoShape 4">
            <a:extLst>
              <a:ext uri="{FF2B5EF4-FFF2-40B4-BE49-F238E27FC236}">
                <a16:creationId xmlns:a16="http://schemas.microsoft.com/office/drawing/2014/main" id="{205B66A9-CF96-40DE-94F2-2027DEDAF6B4}"/>
              </a:ext>
            </a:extLst>
          </p:cNvPr>
          <p:cNvSpPr>
            <a:spLocks/>
          </p:cNvSpPr>
          <p:nvPr/>
        </p:nvSpPr>
        <p:spPr bwMode="auto">
          <a:xfrm>
            <a:off x="2743200" y="1905000"/>
            <a:ext cx="304800" cy="3962400"/>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3" name="Text Box 5">
            <a:extLst>
              <a:ext uri="{FF2B5EF4-FFF2-40B4-BE49-F238E27FC236}">
                <a16:creationId xmlns:a16="http://schemas.microsoft.com/office/drawing/2014/main" id="{3C7EF4B9-A081-4B48-BA26-E59153840632}"/>
              </a:ext>
            </a:extLst>
          </p:cNvPr>
          <p:cNvSpPr txBox="1">
            <a:spLocks noChangeArrowheads="1"/>
          </p:cNvSpPr>
          <p:nvPr/>
        </p:nvSpPr>
        <p:spPr bwMode="auto">
          <a:xfrm>
            <a:off x="228600" y="2895600"/>
            <a:ext cx="2438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latin typeface="楷体_GB2312" pitchFamily="49" charset="-122"/>
                <a:ea typeface="楷体_GB2312" pitchFamily="49" charset="-122"/>
              </a:rPr>
              <a:t>通过控制分子量的大小和分布来控制材料的使用性能和加工性能</a:t>
            </a:r>
          </a:p>
        </p:txBody>
      </p:sp>
      <p:sp>
        <p:nvSpPr>
          <p:cNvPr id="304134" name="AutoShape 6">
            <a:hlinkClick r:id="" action="ppaction://noaction" highlightClick="1"/>
            <a:extLst>
              <a:ext uri="{FF2B5EF4-FFF2-40B4-BE49-F238E27FC236}">
                <a16:creationId xmlns:a16="http://schemas.microsoft.com/office/drawing/2014/main" id="{7A3D8F25-6DE2-4372-BC58-DAA70D4A3E2D}"/>
              </a:ext>
            </a:extLst>
          </p:cNvPr>
          <p:cNvSpPr>
            <a:spLocks noChangeArrowheads="1"/>
          </p:cNvSpPr>
          <p:nvPr/>
        </p:nvSpPr>
        <p:spPr bwMode="auto">
          <a:xfrm>
            <a:off x="5257800" y="2362200"/>
            <a:ext cx="990600" cy="381000"/>
          </a:xfrm>
          <a:prstGeom prst="actionButtonBlank">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Arial" panose="020B0604020202020204" pitchFamily="34" charset="0"/>
                <a:hlinkClick r:id="rId2" action="ppaction://hlinksldjump"/>
              </a:rPr>
              <a:t>go</a:t>
            </a:r>
            <a:endParaRPr lang="en-US" altLang="zh-CN">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1FA57792-91F4-4BA2-80F2-902221AF2A02}"/>
              </a:ext>
            </a:extLst>
          </p:cNvPr>
          <p:cNvSpPr>
            <a:spLocks noGrp="1"/>
          </p:cNvSpPr>
          <p:nvPr>
            <p:ph type="sldNum" sz="quarter" idx="12"/>
          </p:nvPr>
        </p:nvSpPr>
        <p:spPr/>
        <p:txBody>
          <a:bodyPr/>
          <a:lstStyle/>
          <a:p>
            <a:fld id="{2CDBD539-6168-46CF-91C6-AF9D3BAD96D4}" type="slidenum">
              <a:rPr lang="en-US" altLang="zh-CN"/>
              <a:pPr/>
              <a:t>40</a:t>
            </a:fld>
            <a:endParaRPr lang="en-US" altLang="zh-CN"/>
          </a:p>
        </p:txBody>
      </p:sp>
      <p:sp>
        <p:nvSpPr>
          <p:cNvPr id="311298" name="Text Box 2">
            <a:extLst>
              <a:ext uri="{FF2B5EF4-FFF2-40B4-BE49-F238E27FC236}">
                <a16:creationId xmlns:a16="http://schemas.microsoft.com/office/drawing/2014/main" id="{BFD4CD2B-60ED-4EA8-86BA-9F9A41836381}"/>
              </a:ext>
            </a:extLst>
          </p:cNvPr>
          <p:cNvSpPr txBox="1">
            <a:spLocks noChangeArrowheads="1"/>
          </p:cNvSpPr>
          <p:nvPr/>
        </p:nvSpPr>
        <p:spPr bwMode="auto">
          <a:xfrm>
            <a:off x="990600" y="762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latin typeface="Arial" panose="020B0604020202020204" pitchFamily="34" charset="0"/>
                <a:ea typeface="楷体_GB2312" pitchFamily="49" charset="-122"/>
              </a:rPr>
              <a:t>达到平衡时，</a:t>
            </a:r>
          </a:p>
        </p:txBody>
      </p:sp>
      <p:graphicFrame>
        <p:nvGraphicFramePr>
          <p:cNvPr id="311299" name="Object 3">
            <a:extLst>
              <a:ext uri="{FF2B5EF4-FFF2-40B4-BE49-F238E27FC236}">
                <a16:creationId xmlns:a16="http://schemas.microsoft.com/office/drawing/2014/main" id="{0FBC107F-A3D3-42C6-9501-7EFFB50BC195}"/>
              </a:ext>
            </a:extLst>
          </p:cNvPr>
          <p:cNvGraphicFramePr>
            <a:graphicFrameLocks noChangeAspect="1"/>
          </p:cNvGraphicFramePr>
          <p:nvPr>
            <p:extLst>
              <p:ext uri="{D42A27DB-BD31-4B8C-83A1-F6EECF244321}">
                <p14:modId xmlns:p14="http://schemas.microsoft.com/office/powerpoint/2010/main" val="3731317848"/>
              </p:ext>
            </p:extLst>
          </p:nvPr>
        </p:nvGraphicFramePr>
        <p:xfrm>
          <a:off x="2895600" y="1524000"/>
          <a:ext cx="1524000" cy="571500"/>
        </p:xfrm>
        <a:graphic>
          <a:graphicData uri="http://schemas.openxmlformats.org/presentationml/2006/ole">
            <mc:AlternateContent xmlns:mc="http://schemas.openxmlformats.org/markup-compatibility/2006">
              <mc:Choice xmlns:v="urn:schemas-microsoft-com:vml" Requires="v">
                <p:oleObj spid="_x0000_s311449" name="Equation" r:id="rId3" imgW="609480" imgH="228600" progId="Equation.DSMT4">
                  <p:embed/>
                </p:oleObj>
              </mc:Choice>
              <mc:Fallback>
                <p:oleObj name="Equation" r:id="rId3" imgW="60948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24000"/>
                        <a:ext cx="1524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0" name="Text Box 4">
            <a:extLst>
              <a:ext uri="{FF2B5EF4-FFF2-40B4-BE49-F238E27FC236}">
                <a16:creationId xmlns:a16="http://schemas.microsoft.com/office/drawing/2014/main" id="{4D276EBF-4C9B-4BBC-A190-A8C2230213D0}"/>
              </a:ext>
            </a:extLst>
          </p:cNvPr>
          <p:cNvSpPr txBox="1">
            <a:spLocks noChangeArrowheads="1"/>
          </p:cNvSpPr>
          <p:nvPr/>
        </p:nvSpPr>
        <p:spPr bwMode="auto">
          <a:xfrm>
            <a:off x="1295400" y="2438400"/>
            <a:ext cx="6629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latin typeface="Arial" panose="020B0604020202020204" pitchFamily="34" charset="0"/>
                <a:ea typeface="楷体_GB2312" pitchFamily="49" charset="-122"/>
              </a:rPr>
              <a:t>其中，</a:t>
            </a:r>
            <a:r>
              <a:rPr lang="en-US" altLang="zh-CN" sz="2400" b="1">
                <a:solidFill>
                  <a:srgbClr val="0000FF"/>
                </a:solidFill>
                <a:latin typeface="Arial" panose="020B0604020202020204" pitchFamily="34" charset="0"/>
                <a:ea typeface="楷体_GB2312" pitchFamily="49" charset="-122"/>
              </a:rPr>
              <a:t>A</a:t>
            </a:r>
            <a:r>
              <a:rPr lang="zh-CN" altLang="en-US" sz="2400" b="1">
                <a:solidFill>
                  <a:srgbClr val="0000FF"/>
                </a:solidFill>
                <a:latin typeface="Arial" panose="020B0604020202020204" pitchFamily="34" charset="0"/>
                <a:ea typeface="楷体_GB2312" pitchFamily="49" charset="-122"/>
              </a:rPr>
              <a:t>为常数，</a:t>
            </a:r>
            <a:r>
              <a:rPr lang="en-US" altLang="zh-CN" sz="2400" b="1">
                <a:solidFill>
                  <a:srgbClr val="0000FF"/>
                </a:solidFill>
                <a:latin typeface="Arial" panose="020B0604020202020204" pitchFamily="34" charset="0"/>
                <a:ea typeface="楷体_GB2312" pitchFamily="49" charset="-122"/>
              </a:rPr>
              <a:t>x2</a:t>
            </a:r>
            <a:r>
              <a:rPr lang="zh-CN" altLang="en-US" sz="2400" b="1">
                <a:solidFill>
                  <a:srgbClr val="0000FF"/>
                </a:solidFill>
                <a:latin typeface="Arial" panose="020B0604020202020204" pitchFamily="34" charset="0"/>
                <a:ea typeface="楷体_GB2312" pitchFamily="49" charset="-122"/>
              </a:rPr>
              <a:t>为溶质的摩尔分数</a:t>
            </a:r>
          </a:p>
          <a:p>
            <a:pPr>
              <a:spcBef>
                <a:spcPct val="50000"/>
              </a:spcBef>
            </a:pPr>
            <a:endParaRPr lang="en-US" altLang="zh-CN" sz="2400" b="1">
              <a:solidFill>
                <a:srgbClr val="0000FF"/>
              </a:solidFill>
              <a:latin typeface="Arial" panose="020B0604020202020204" pitchFamily="34" charset="0"/>
              <a:ea typeface="楷体_GB2312" pitchFamily="49" charset="-122"/>
            </a:endParaRPr>
          </a:p>
        </p:txBody>
      </p:sp>
      <p:graphicFrame>
        <p:nvGraphicFramePr>
          <p:cNvPr id="311301" name="Object 5">
            <a:extLst>
              <a:ext uri="{FF2B5EF4-FFF2-40B4-BE49-F238E27FC236}">
                <a16:creationId xmlns:a16="http://schemas.microsoft.com/office/drawing/2014/main" id="{12AC8538-C3B2-49D8-816F-E4E6F0AB1C96}"/>
              </a:ext>
            </a:extLst>
          </p:cNvPr>
          <p:cNvGraphicFramePr>
            <a:graphicFrameLocks noChangeAspect="1"/>
          </p:cNvGraphicFramePr>
          <p:nvPr>
            <p:extLst>
              <p:ext uri="{D42A27DB-BD31-4B8C-83A1-F6EECF244321}">
                <p14:modId xmlns:p14="http://schemas.microsoft.com/office/powerpoint/2010/main" val="156729659"/>
              </p:ext>
            </p:extLst>
          </p:nvPr>
        </p:nvGraphicFramePr>
        <p:xfrm>
          <a:off x="2667000" y="3276600"/>
          <a:ext cx="1600200" cy="877888"/>
        </p:xfrm>
        <a:graphic>
          <a:graphicData uri="http://schemas.openxmlformats.org/presentationml/2006/ole">
            <mc:AlternateContent xmlns:mc="http://schemas.openxmlformats.org/markup-compatibility/2006">
              <mc:Choice xmlns:v="urn:schemas-microsoft-com:vml" Requires="v">
                <p:oleObj spid="_x0000_s311450" name="Equation" r:id="rId5" imgW="787320" imgH="431640" progId="Equation.DSMT4">
                  <p:embed/>
                </p:oleObj>
              </mc:Choice>
              <mc:Fallback>
                <p:oleObj name="Equation" r:id="rId5" imgW="78732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276600"/>
                        <a:ext cx="160020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2" name="Text Box 6">
            <a:extLst>
              <a:ext uri="{FF2B5EF4-FFF2-40B4-BE49-F238E27FC236}">
                <a16:creationId xmlns:a16="http://schemas.microsoft.com/office/drawing/2014/main" id="{DF30B871-5A9D-45F5-9460-E514B87EF842}"/>
              </a:ext>
            </a:extLst>
          </p:cNvPr>
          <p:cNvSpPr txBox="1">
            <a:spLocks noChangeArrowheads="1"/>
          </p:cNvSpPr>
          <p:nvPr/>
        </p:nvSpPr>
        <p:spPr bwMode="auto">
          <a:xfrm>
            <a:off x="762000" y="4267200"/>
            <a:ext cx="601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solidFill>
                <a:srgbClr val="0000FF"/>
              </a:solidFill>
              <a:latin typeface="Arial" panose="020B0604020202020204" pitchFamily="34" charset="0"/>
            </a:endParaRPr>
          </a:p>
        </p:txBody>
      </p:sp>
      <p:sp>
        <p:nvSpPr>
          <p:cNvPr id="311303" name="Text Box 7">
            <a:extLst>
              <a:ext uri="{FF2B5EF4-FFF2-40B4-BE49-F238E27FC236}">
                <a16:creationId xmlns:a16="http://schemas.microsoft.com/office/drawing/2014/main" id="{B0D1A98E-4BD3-4D5C-851C-EB49D61DDAD3}"/>
              </a:ext>
            </a:extLst>
          </p:cNvPr>
          <p:cNvSpPr txBox="1">
            <a:spLocks noChangeArrowheads="1"/>
          </p:cNvSpPr>
          <p:nvPr/>
        </p:nvSpPr>
        <p:spPr bwMode="auto">
          <a:xfrm>
            <a:off x="1028700" y="4442162"/>
            <a:ext cx="7162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0000FF"/>
                </a:solidFill>
                <a:latin typeface="Arial" panose="020B0604020202020204" pitchFamily="34" charset="0"/>
                <a:ea typeface="楷体_GB2312" pitchFamily="49" charset="-122"/>
              </a:rPr>
              <a:t>式中，     为输出信号的偏转格数，</a:t>
            </a:r>
            <a:r>
              <a:rPr lang="en-US" altLang="zh-CN" sz="2400" b="1" dirty="0">
                <a:solidFill>
                  <a:srgbClr val="0000FF"/>
                </a:solidFill>
                <a:latin typeface="Arial" panose="020B0604020202020204" pitchFamily="34" charset="0"/>
                <a:ea typeface="楷体_GB2312" pitchFamily="49" charset="-122"/>
              </a:rPr>
              <a:t>K</a:t>
            </a:r>
            <a:r>
              <a:rPr lang="zh-CN" altLang="en-US" sz="2400" b="1" dirty="0">
                <a:solidFill>
                  <a:srgbClr val="0000FF"/>
                </a:solidFill>
                <a:latin typeface="Arial" panose="020B0604020202020204" pitchFamily="34" charset="0"/>
                <a:ea typeface="楷体_GB2312" pitchFamily="49" charset="-122"/>
              </a:rPr>
              <a:t>为仪器常数，</a:t>
            </a:r>
            <a:endParaRPr lang="en-US" altLang="zh-CN" sz="2400" b="1" dirty="0">
              <a:solidFill>
                <a:srgbClr val="0000FF"/>
              </a:solidFill>
              <a:latin typeface="Arial" panose="020B0604020202020204" pitchFamily="34" charset="0"/>
              <a:ea typeface="楷体_GB2312" pitchFamily="49" charset="-122"/>
            </a:endParaRPr>
          </a:p>
          <a:p>
            <a:pPr>
              <a:spcBef>
                <a:spcPct val="50000"/>
              </a:spcBef>
            </a:pPr>
            <a:r>
              <a:rPr lang="en-US" altLang="zh-CN" sz="2400" b="1" dirty="0">
                <a:solidFill>
                  <a:srgbClr val="0000FF"/>
                </a:solidFill>
                <a:latin typeface="Arial" panose="020B0604020202020204" pitchFamily="34" charset="0"/>
                <a:ea typeface="楷体_GB2312" pitchFamily="49" charset="-122"/>
              </a:rPr>
              <a:t>c</a:t>
            </a:r>
            <a:r>
              <a:rPr lang="zh-CN" altLang="en-US" sz="2400" b="1" dirty="0">
                <a:solidFill>
                  <a:srgbClr val="0000FF"/>
                </a:solidFill>
                <a:latin typeface="Arial" panose="020B0604020202020204" pitchFamily="34" charset="0"/>
                <a:ea typeface="楷体_GB2312" pitchFamily="49" charset="-122"/>
              </a:rPr>
              <a:t>为溶液的质量浓度，</a:t>
            </a:r>
            <a:r>
              <a:rPr lang="en-US" altLang="zh-CN" sz="2400" b="1" dirty="0">
                <a:solidFill>
                  <a:srgbClr val="0000FF"/>
                </a:solidFill>
                <a:latin typeface="Arial" panose="020B0604020202020204" pitchFamily="34" charset="0"/>
                <a:ea typeface="楷体_GB2312" pitchFamily="49" charset="-122"/>
              </a:rPr>
              <a:t>M2</a:t>
            </a:r>
            <a:r>
              <a:rPr lang="zh-CN" altLang="en-US" sz="2400" b="1" dirty="0">
                <a:solidFill>
                  <a:srgbClr val="0000FF"/>
                </a:solidFill>
                <a:latin typeface="Arial" panose="020B0604020202020204" pitchFamily="34" charset="0"/>
                <a:ea typeface="楷体_GB2312" pitchFamily="49" charset="-122"/>
              </a:rPr>
              <a:t>为溶质的分子量</a:t>
            </a:r>
          </a:p>
        </p:txBody>
      </p:sp>
      <p:graphicFrame>
        <p:nvGraphicFramePr>
          <p:cNvPr id="311304" name="Object 8">
            <a:extLst>
              <a:ext uri="{FF2B5EF4-FFF2-40B4-BE49-F238E27FC236}">
                <a16:creationId xmlns:a16="http://schemas.microsoft.com/office/drawing/2014/main" id="{4930238D-9350-4486-8FB9-A760B3EA9563}"/>
              </a:ext>
            </a:extLst>
          </p:cNvPr>
          <p:cNvGraphicFramePr>
            <a:graphicFrameLocks noChangeAspect="1"/>
          </p:cNvGraphicFramePr>
          <p:nvPr>
            <p:extLst>
              <p:ext uri="{D42A27DB-BD31-4B8C-83A1-F6EECF244321}">
                <p14:modId xmlns:p14="http://schemas.microsoft.com/office/powerpoint/2010/main" val="1492653261"/>
              </p:ext>
            </p:extLst>
          </p:nvPr>
        </p:nvGraphicFramePr>
        <p:xfrm>
          <a:off x="1907704" y="4552815"/>
          <a:ext cx="533400" cy="374650"/>
        </p:xfrm>
        <a:graphic>
          <a:graphicData uri="http://schemas.openxmlformats.org/presentationml/2006/ole">
            <mc:AlternateContent xmlns:mc="http://schemas.openxmlformats.org/markup-compatibility/2006">
              <mc:Choice xmlns:v="urn:schemas-microsoft-com:vml" Requires="v">
                <p:oleObj spid="_x0000_s311451" name="Equation" r:id="rId7" imgW="253800" imgH="177480" progId="Equation.DSMT4">
                  <p:embed/>
                </p:oleObj>
              </mc:Choice>
              <mc:Fallback>
                <p:oleObj name="Equation" r:id="rId7" imgW="253800" imgH="1774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4552815"/>
                        <a:ext cx="5334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5455A21-0472-4B83-AB5B-2F26C8DCDEC6}"/>
              </a:ext>
            </a:extLst>
          </p:cNvPr>
          <p:cNvSpPr>
            <a:spLocks noGrp="1"/>
          </p:cNvSpPr>
          <p:nvPr>
            <p:ph type="sldNum" sz="quarter" idx="12"/>
          </p:nvPr>
        </p:nvSpPr>
        <p:spPr/>
        <p:txBody>
          <a:bodyPr/>
          <a:lstStyle/>
          <a:p>
            <a:fld id="{CA012EAD-6141-420C-BE0A-8688554B85BF}" type="slidenum">
              <a:rPr lang="en-US" altLang="zh-CN"/>
              <a:pPr/>
              <a:t>41</a:t>
            </a:fld>
            <a:endParaRPr lang="en-US" altLang="zh-CN"/>
          </a:p>
        </p:txBody>
      </p:sp>
      <p:sp>
        <p:nvSpPr>
          <p:cNvPr id="312322" name="Text Box 2">
            <a:extLst>
              <a:ext uri="{FF2B5EF4-FFF2-40B4-BE49-F238E27FC236}">
                <a16:creationId xmlns:a16="http://schemas.microsoft.com/office/drawing/2014/main" id="{51B94433-D21A-430F-952D-48B58D337536}"/>
              </a:ext>
            </a:extLst>
          </p:cNvPr>
          <p:cNvSpPr txBox="1">
            <a:spLocks noChangeArrowheads="1"/>
          </p:cNvSpPr>
          <p:nvPr/>
        </p:nvSpPr>
        <p:spPr bwMode="auto">
          <a:xfrm>
            <a:off x="914400" y="762000"/>
            <a:ext cx="6781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latin typeface="楷体_GB2312" pitchFamily="49" charset="-122"/>
                <a:ea typeface="楷体_GB2312" pitchFamily="49" charset="-122"/>
              </a:rPr>
              <a:t>高分子溶液为非理想溶液，并不符合此公式，其公式为</a:t>
            </a:r>
            <a:r>
              <a:rPr lang="en-US" altLang="zh-CN" sz="2800" b="1">
                <a:solidFill>
                  <a:srgbClr val="0000FF"/>
                </a:solidFill>
                <a:latin typeface="楷体_GB2312" pitchFamily="49" charset="-122"/>
                <a:ea typeface="楷体_GB2312" pitchFamily="49" charset="-122"/>
              </a:rPr>
              <a:t>:</a:t>
            </a:r>
          </a:p>
        </p:txBody>
      </p:sp>
      <p:graphicFrame>
        <p:nvGraphicFramePr>
          <p:cNvPr id="312323" name="Object 3">
            <a:extLst>
              <a:ext uri="{FF2B5EF4-FFF2-40B4-BE49-F238E27FC236}">
                <a16:creationId xmlns:a16="http://schemas.microsoft.com/office/drawing/2014/main" id="{AAD041EA-07AF-44D5-BAFB-CAC7EA0A7DE3}"/>
              </a:ext>
            </a:extLst>
          </p:cNvPr>
          <p:cNvGraphicFramePr>
            <a:graphicFrameLocks noChangeAspect="1"/>
          </p:cNvGraphicFramePr>
          <p:nvPr>
            <p:extLst>
              <p:ext uri="{D42A27DB-BD31-4B8C-83A1-F6EECF244321}">
                <p14:modId xmlns:p14="http://schemas.microsoft.com/office/powerpoint/2010/main" val="2317816797"/>
              </p:ext>
            </p:extLst>
          </p:nvPr>
        </p:nvGraphicFramePr>
        <p:xfrm>
          <a:off x="1905000" y="2133600"/>
          <a:ext cx="3922713" cy="877888"/>
        </p:xfrm>
        <a:graphic>
          <a:graphicData uri="http://schemas.openxmlformats.org/presentationml/2006/ole">
            <mc:AlternateContent xmlns:mc="http://schemas.openxmlformats.org/markup-compatibility/2006">
              <mc:Choice xmlns:v="urn:schemas-microsoft-com:vml" Requires="v">
                <p:oleObj spid="_x0000_s312421" name="Equation" r:id="rId3" imgW="1930320" imgH="431640" progId="Equation.DSMT4">
                  <p:embed/>
                </p:oleObj>
              </mc:Choice>
              <mc:Fallback>
                <p:oleObj name="Equation" r:id="rId3" imgW="193032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133600"/>
                        <a:ext cx="3922713"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24" name="Object 4">
            <a:extLst>
              <a:ext uri="{FF2B5EF4-FFF2-40B4-BE49-F238E27FC236}">
                <a16:creationId xmlns:a16="http://schemas.microsoft.com/office/drawing/2014/main" id="{128767E8-7DA3-4B5A-8C4A-5A71D2F1ACDE}"/>
              </a:ext>
            </a:extLst>
          </p:cNvPr>
          <p:cNvGraphicFramePr>
            <a:graphicFrameLocks noChangeAspect="1"/>
          </p:cNvGraphicFramePr>
          <p:nvPr>
            <p:extLst>
              <p:ext uri="{D42A27DB-BD31-4B8C-83A1-F6EECF244321}">
                <p14:modId xmlns:p14="http://schemas.microsoft.com/office/powerpoint/2010/main" val="2023930402"/>
              </p:ext>
            </p:extLst>
          </p:nvPr>
        </p:nvGraphicFramePr>
        <p:xfrm>
          <a:off x="2362200" y="3733800"/>
          <a:ext cx="2400300" cy="877888"/>
        </p:xfrm>
        <a:graphic>
          <a:graphicData uri="http://schemas.openxmlformats.org/presentationml/2006/ole">
            <mc:AlternateContent xmlns:mc="http://schemas.openxmlformats.org/markup-compatibility/2006">
              <mc:Choice xmlns:v="urn:schemas-microsoft-com:vml" Requires="v">
                <p:oleObj spid="_x0000_s312422" name="Equation" r:id="rId5" imgW="1180800" imgH="431640" progId="Equation.DSMT4">
                  <p:embed/>
                </p:oleObj>
              </mc:Choice>
              <mc:Fallback>
                <p:oleObj name="Equation" r:id="rId5" imgW="118080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733800"/>
                        <a:ext cx="240030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2054AF2F-6705-442E-AA01-3125ABA529AA}"/>
              </a:ext>
            </a:extLst>
          </p:cNvPr>
          <p:cNvSpPr>
            <a:spLocks noGrp="1"/>
          </p:cNvSpPr>
          <p:nvPr>
            <p:ph type="sldNum" sz="quarter" idx="12"/>
          </p:nvPr>
        </p:nvSpPr>
        <p:spPr/>
        <p:txBody>
          <a:bodyPr/>
          <a:lstStyle/>
          <a:p>
            <a:fld id="{085F57F2-0B8D-4C2F-9DC4-8346C2DE0EB5}" type="slidenum">
              <a:rPr lang="en-US" altLang="zh-CN"/>
              <a:pPr/>
              <a:t>42</a:t>
            </a:fld>
            <a:endParaRPr lang="en-US" altLang="zh-CN"/>
          </a:p>
        </p:txBody>
      </p:sp>
      <p:graphicFrame>
        <p:nvGraphicFramePr>
          <p:cNvPr id="313346" name="Object 2">
            <a:extLst>
              <a:ext uri="{FF2B5EF4-FFF2-40B4-BE49-F238E27FC236}">
                <a16:creationId xmlns:a16="http://schemas.microsoft.com/office/drawing/2014/main" id="{CF9B1E8F-70B1-4B8E-A306-45ABEE74FB42}"/>
              </a:ext>
            </a:extLst>
          </p:cNvPr>
          <p:cNvGraphicFramePr>
            <a:graphicFrameLocks noChangeAspect="1"/>
          </p:cNvGraphicFramePr>
          <p:nvPr>
            <p:extLst>
              <p:ext uri="{D42A27DB-BD31-4B8C-83A1-F6EECF244321}">
                <p14:modId xmlns:p14="http://schemas.microsoft.com/office/powerpoint/2010/main" val="1219683052"/>
              </p:ext>
            </p:extLst>
          </p:nvPr>
        </p:nvGraphicFramePr>
        <p:xfrm>
          <a:off x="2590800" y="3048000"/>
          <a:ext cx="2971800" cy="1098550"/>
        </p:xfrm>
        <a:graphic>
          <a:graphicData uri="http://schemas.openxmlformats.org/presentationml/2006/ole">
            <mc:AlternateContent xmlns:mc="http://schemas.openxmlformats.org/markup-compatibility/2006">
              <mc:Choice xmlns:v="urn:schemas-microsoft-com:vml" Requires="v">
                <p:oleObj spid="_x0000_s313495" name="Equation" r:id="rId3" imgW="1168200" imgH="431640" progId="Equation.DSMT4">
                  <p:embed/>
                </p:oleObj>
              </mc:Choice>
              <mc:Fallback>
                <p:oleObj name="Equation" r:id="rId3" imgW="116820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048000"/>
                        <a:ext cx="2971800" cy="1098550"/>
                      </a:xfrm>
                      <a:prstGeom prst="rect">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47" name="Text Box 3">
            <a:extLst>
              <a:ext uri="{FF2B5EF4-FFF2-40B4-BE49-F238E27FC236}">
                <a16:creationId xmlns:a16="http://schemas.microsoft.com/office/drawing/2014/main" id="{D4342383-A5BA-4518-B400-A4B668EA787C}"/>
              </a:ext>
            </a:extLst>
          </p:cNvPr>
          <p:cNvSpPr txBox="1">
            <a:spLocks noChangeArrowheads="1"/>
          </p:cNvSpPr>
          <p:nvPr/>
        </p:nvSpPr>
        <p:spPr bwMode="auto">
          <a:xfrm>
            <a:off x="914400" y="762000"/>
            <a:ext cx="67818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00FF"/>
                </a:solidFill>
                <a:latin typeface="楷体_GB2312" pitchFamily="49" charset="-122"/>
                <a:ea typeface="楷体_GB2312" pitchFamily="49" charset="-122"/>
              </a:rPr>
              <a:t>高分子溶液为非理想溶液，为了校正高分子和溶剂之间的相互作用，测定几个不同浓度的      值，然后，外推</a:t>
            </a:r>
          </a:p>
          <a:p>
            <a:pPr>
              <a:spcBef>
                <a:spcPct val="50000"/>
              </a:spcBef>
            </a:pPr>
            <a:r>
              <a:rPr lang="zh-CN" altLang="en-US" sz="2800" b="1" dirty="0">
                <a:solidFill>
                  <a:srgbClr val="0000FF"/>
                </a:solidFill>
                <a:latin typeface="楷体_GB2312" pitchFamily="49" charset="-122"/>
                <a:ea typeface="楷体_GB2312" pitchFamily="49" charset="-122"/>
              </a:rPr>
              <a:t>至</a:t>
            </a:r>
            <a:r>
              <a:rPr lang="en-US" altLang="zh-CN" sz="2800" b="1" dirty="0">
                <a:solidFill>
                  <a:srgbClr val="0000FF"/>
                </a:solidFill>
                <a:latin typeface="楷体_GB2312" pitchFamily="49" charset="-122"/>
                <a:ea typeface="楷体_GB2312" pitchFamily="49" charset="-122"/>
              </a:rPr>
              <a:t>0</a:t>
            </a:r>
            <a:r>
              <a:rPr lang="zh-CN" altLang="en-US" sz="2800" b="1" dirty="0">
                <a:solidFill>
                  <a:srgbClr val="0000FF"/>
                </a:solidFill>
                <a:latin typeface="楷体_GB2312" pitchFamily="49" charset="-122"/>
                <a:ea typeface="楷体_GB2312" pitchFamily="49" charset="-122"/>
              </a:rPr>
              <a:t>，得到</a:t>
            </a:r>
          </a:p>
        </p:txBody>
      </p:sp>
      <p:graphicFrame>
        <p:nvGraphicFramePr>
          <p:cNvPr id="313348" name="Object 4">
            <a:extLst>
              <a:ext uri="{FF2B5EF4-FFF2-40B4-BE49-F238E27FC236}">
                <a16:creationId xmlns:a16="http://schemas.microsoft.com/office/drawing/2014/main" id="{3EAD4624-9179-4467-8E19-E4F3B49D7787}"/>
              </a:ext>
            </a:extLst>
          </p:cNvPr>
          <p:cNvGraphicFramePr>
            <a:graphicFrameLocks noChangeAspect="1"/>
          </p:cNvGraphicFramePr>
          <p:nvPr>
            <p:extLst>
              <p:ext uri="{D42A27DB-BD31-4B8C-83A1-F6EECF244321}">
                <p14:modId xmlns:p14="http://schemas.microsoft.com/office/powerpoint/2010/main" val="2397051183"/>
              </p:ext>
            </p:extLst>
          </p:nvPr>
        </p:nvGraphicFramePr>
        <p:xfrm>
          <a:off x="2133600" y="1676400"/>
          <a:ext cx="533400" cy="374650"/>
        </p:xfrm>
        <a:graphic>
          <a:graphicData uri="http://schemas.openxmlformats.org/presentationml/2006/ole">
            <mc:AlternateContent xmlns:mc="http://schemas.openxmlformats.org/markup-compatibility/2006">
              <mc:Choice xmlns:v="urn:schemas-microsoft-com:vml" Requires="v">
                <p:oleObj spid="_x0000_s313496" name="Equation" r:id="rId5" imgW="253800" imgH="177480" progId="Equation.DSMT4">
                  <p:embed/>
                </p:oleObj>
              </mc:Choice>
              <mc:Fallback>
                <p:oleObj name="Equation" r:id="rId5" imgW="253800" imgH="177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676400"/>
                        <a:ext cx="5334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49" name="Object 5">
            <a:extLst>
              <a:ext uri="{FF2B5EF4-FFF2-40B4-BE49-F238E27FC236}">
                <a16:creationId xmlns:a16="http://schemas.microsoft.com/office/drawing/2014/main" id="{5205948D-42FA-441D-A351-E26C4DAB38B3}"/>
              </a:ext>
            </a:extLst>
          </p:cNvPr>
          <p:cNvGraphicFramePr>
            <a:graphicFrameLocks noChangeAspect="1"/>
          </p:cNvGraphicFramePr>
          <p:nvPr>
            <p:extLst>
              <p:ext uri="{D42A27DB-BD31-4B8C-83A1-F6EECF244321}">
                <p14:modId xmlns:p14="http://schemas.microsoft.com/office/powerpoint/2010/main" val="1929845419"/>
              </p:ext>
            </p:extLst>
          </p:nvPr>
        </p:nvGraphicFramePr>
        <p:xfrm>
          <a:off x="5410200" y="1600200"/>
          <a:ext cx="1828800" cy="539750"/>
        </p:xfrm>
        <a:graphic>
          <a:graphicData uri="http://schemas.openxmlformats.org/presentationml/2006/ole">
            <mc:AlternateContent xmlns:mc="http://schemas.openxmlformats.org/markup-compatibility/2006">
              <mc:Choice xmlns:v="urn:schemas-microsoft-com:vml" Requires="v">
                <p:oleObj spid="_x0000_s313497" name="Equation" r:id="rId7" imgW="774360" imgH="228600" progId="Equation.DSMT4">
                  <p:embed/>
                </p:oleObj>
              </mc:Choice>
              <mc:Fallback>
                <p:oleObj name="Equation" r:id="rId7" imgW="77436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600200"/>
                        <a:ext cx="1828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3350" name="Text Box 6">
            <a:extLst>
              <a:ext uri="{FF2B5EF4-FFF2-40B4-BE49-F238E27FC236}">
                <a16:creationId xmlns:a16="http://schemas.microsoft.com/office/drawing/2014/main" id="{6D1E8EF6-3A45-4AF1-A9F6-BBAB8F131314}"/>
              </a:ext>
            </a:extLst>
          </p:cNvPr>
          <p:cNvSpPr txBox="1">
            <a:spLocks noChangeArrowheads="1"/>
          </p:cNvSpPr>
          <p:nvPr/>
        </p:nvSpPr>
        <p:spPr bwMode="auto">
          <a:xfrm>
            <a:off x="914400" y="49530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latin typeface="楷体_GB2312" pitchFamily="49" charset="-122"/>
                <a:ea typeface="楷体_GB2312" pitchFamily="49" charset="-122"/>
              </a:rPr>
              <a:t>适用范围 分子量在</a:t>
            </a:r>
            <a:r>
              <a:rPr lang="en-US" altLang="zh-CN" sz="2800" b="1">
                <a:solidFill>
                  <a:srgbClr val="0000FF"/>
                </a:solidFill>
                <a:latin typeface="楷体_GB2312" pitchFamily="49" charset="-122"/>
                <a:ea typeface="楷体_GB2312" pitchFamily="49" charset="-122"/>
              </a:rPr>
              <a:t>40 </a:t>
            </a:r>
            <a:r>
              <a:rPr lang="zh-CN" altLang="en-US" sz="2800" b="1">
                <a:solidFill>
                  <a:srgbClr val="0000FF"/>
                </a:solidFill>
                <a:latin typeface="楷体_GB2312" pitchFamily="49" charset="-122"/>
                <a:ea typeface="楷体_GB2312" pitchFamily="49" charset="-122"/>
              </a:rPr>
              <a:t>至 </a:t>
            </a:r>
            <a:r>
              <a:rPr lang="en-US" altLang="zh-CN" sz="2800" b="1">
                <a:solidFill>
                  <a:srgbClr val="0000FF"/>
                </a:solidFill>
                <a:latin typeface="楷体_GB2312" pitchFamily="49" charset="-122"/>
                <a:ea typeface="楷体_GB2312" pitchFamily="49" charset="-122"/>
              </a:rPr>
              <a:t>40,000 g/mol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8C43A96F-824D-4201-B50A-C1626586B688}"/>
              </a:ext>
            </a:extLst>
          </p:cNvPr>
          <p:cNvSpPr>
            <a:spLocks noGrp="1"/>
          </p:cNvSpPr>
          <p:nvPr>
            <p:ph type="sldNum" sz="quarter" idx="12"/>
          </p:nvPr>
        </p:nvSpPr>
        <p:spPr/>
        <p:txBody>
          <a:bodyPr/>
          <a:lstStyle/>
          <a:p>
            <a:fld id="{7620E280-170E-4064-8F87-C7A465D64C27}" type="slidenum">
              <a:rPr lang="en-US" altLang="zh-CN"/>
              <a:pPr/>
              <a:t>43</a:t>
            </a:fld>
            <a:endParaRPr lang="en-US" altLang="zh-CN"/>
          </a:p>
        </p:txBody>
      </p:sp>
      <p:sp>
        <p:nvSpPr>
          <p:cNvPr id="161796" name="Text Box 4">
            <a:extLst>
              <a:ext uri="{FF2B5EF4-FFF2-40B4-BE49-F238E27FC236}">
                <a16:creationId xmlns:a16="http://schemas.microsoft.com/office/drawing/2014/main" id="{85470BD6-6F85-4EA7-8972-8A77FDFB4810}"/>
              </a:ext>
            </a:extLst>
          </p:cNvPr>
          <p:cNvSpPr txBox="1">
            <a:spLocks noChangeArrowheads="1"/>
          </p:cNvSpPr>
          <p:nvPr/>
        </p:nvSpPr>
        <p:spPr bwMode="auto">
          <a:xfrm>
            <a:off x="663575" y="373063"/>
            <a:ext cx="6716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4.2.4 </a:t>
            </a:r>
            <a:r>
              <a:rPr lang="zh-CN" altLang="en-US" sz="2800" b="1">
                <a:solidFill>
                  <a:srgbClr val="FF0000"/>
                </a:solidFill>
                <a:ea typeface="楷体_GB2312" pitchFamily="49" charset="-122"/>
              </a:rPr>
              <a:t>渗透压法（</a:t>
            </a:r>
            <a:r>
              <a:rPr lang="en-US" altLang="zh-CN" sz="2800" b="1">
                <a:solidFill>
                  <a:srgbClr val="FF0000"/>
                </a:solidFill>
                <a:ea typeface="楷体_GB2312" pitchFamily="49" charset="-122"/>
              </a:rPr>
              <a:t>Osmomit pressure</a:t>
            </a:r>
            <a:r>
              <a:rPr lang="zh-CN" altLang="en-US" sz="2800" b="1">
                <a:solidFill>
                  <a:srgbClr val="FF0000"/>
                </a:solidFill>
                <a:ea typeface="楷体_GB2312" pitchFamily="49" charset="-122"/>
              </a:rPr>
              <a:t>）</a:t>
            </a:r>
          </a:p>
        </p:txBody>
      </p:sp>
      <p:graphicFrame>
        <p:nvGraphicFramePr>
          <p:cNvPr id="161839" name="Object 47">
            <a:extLst>
              <a:ext uri="{FF2B5EF4-FFF2-40B4-BE49-F238E27FC236}">
                <a16:creationId xmlns:a16="http://schemas.microsoft.com/office/drawing/2014/main" id="{F948E7BD-48B7-40D4-8095-BDF23532C3C7}"/>
              </a:ext>
            </a:extLst>
          </p:cNvPr>
          <p:cNvGraphicFramePr>
            <a:graphicFrameLocks noChangeAspect="1"/>
          </p:cNvGraphicFramePr>
          <p:nvPr>
            <p:extLst>
              <p:ext uri="{D42A27DB-BD31-4B8C-83A1-F6EECF244321}">
                <p14:modId xmlns:p14="http://schemas.microsoft.com/office/powerpoint/2010/main" val="3766193907"/>
              </p:ext>
            </p:extLst>
          </p:nvPr>
        </p:nvGraphicFramePr>
        <p:xfrm>
          <a:off x="1906588" y="5783263"/>
          <a:ext cx="1152525" cy="454025"/>
        </p:xfrm>
        <a:graphic>
          <a:graphicData uri="http://schemas.openxmlformats.org/presentationml/2006/ole">
            <mc:AlternateContent xmlns:mc="http://schemas.openxmlformats.org/markup-compatibility/2006">
              <mc:Choice xmlns:v="urn:schemas-microsoft-com:vml" Requires="v">
                <p:oleObj spid="_x0000_s161944" name="公式" r:id="rId3" imgW="583947" imgH="228501" progId="Equation.3">
                  <p:embed/>
                </p:oleObj>
              </mc:Choice>
              <mc:Fallback>
                <p:oleObj name="公式" r:id="rId3" imgW="583947" imgH="228501" progId="Equation.3">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5783263"/>
                        <a:ext cx="1152525" cy="4540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1840" name="Object 48">
            <a:extLst>
              <a:ext uri="{FF2B5EF4-FFF2-40B4-BE49-F238E27FC236}">
                <a16:creationId xmlns:a16="http://schemas.microsoft.com/office/drawing/2014/main" id="{2A353DD2-FC9F-4EE1-8AF6-DD8C51ED5BF4}"/>
              </a:ext>
            </a:extLst>
          </p:cNvPr>
          <p:cNvGraphicFramePr>
            <a:graphicFrameLocks noChangeAspect="1"/>
          </p:cNvGraphicFramePr>
          <p:nvPr>
            <p:extLst>
              <p:ext uri="{D42A27DB-BD31-4B8C-83A1-F6EECF244321}">
                <p14:modId xmlns:p14="http://schemas.microsoft.com/office/powerpoint/2010/main" val="1374952187"/>
              </p:ext>
            </p:extLst>
          </p:nvPr>
        </p:nvGraphicFramePr>
        <p:xfrm>
          <a:off x="6659563" y="5888038"/>
          <a:ext cx="1512887" cy="420687"/>
        </p:xfrm>
        <a:graphic>
          <a:graphicData uri="http://schemas.openxmlformats.org/presentationml/2006/ole">
            <mc:AlternateContent xmlns:mc="http://schemas.openxmlformats.org/markup-compatibility/2006">
              <mc:Choice xmlns:v="urn:schemas-microsoft-com:vml" Requires="v">
                <p:oleObj spid="_x0000_s161945" name="公式" r:id="rId5" imgW="799753" imgH="215806" progId="Equation.3">
                  <p:embed/>
                </p:oleObj>
              </mc:Choice>
              <mc:Fallback>
                <p:oleObj name="公式" r:id="rId5" imgW="799753" imgH="215806"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5888038"/>
                        <a:ext cx="1512887" cy="42068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61842" name="Text Box 50">
            <a:extLst>
              <a:ext uri="{FF2B5EF4-FFF2-40B4-BE49-F238E27FC236}">
                <a16:creationId xmlns:a16="http://schemas.microsoft.com/office/drawing/2014/main" id="{5CC897C4-9E27-4D61-9721-DCF5FB2D3F59}"/>
              </a:ext>
            </a:extLst>
          </p:cNvPr>
          <p:cNvSpPr txBox="1">
            <a:spLocks noChangeArrowheads="1"/>
          </p:cNvSpPr>
          <p:nvPr/>
        </p:nvSpPr>
        <p:spPr bwMode="auto">
          <a:xfrm>
            <a:off x="663575" y="1052513"/>
            <a:ext cx="196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1</a:t>
            </a:r>
            <a:r>
              <a:rPr lang="zh-CN" altLang="en-US" sz="2400" b="1">
                <a:solidFill>
                  <a:srgbClr val="FF0000"/>
                </a:solidFill>
                <a:ea typeface="楷体_GB2312" pitchFamily="49" charset="-122"/>
              </a:rPr>
              <a:t>，原理</a:t>
            </a:r>
          </a:p>
        </p:txBody>
      </p:sp>
      <p:pic>
        <p:nvPicPr>
          <p:cNvPr id="161844" name="Picture 52">
            <a:extLst>
              <a:ext uri="{FF2B5EF4-FFF2-40B4-BE49-F238E27FC236}">
                <a16:creationId xmlns:a16="http://schemas.microsoft.com/office/drawing/2014/main" id="{BE874C68-26FF-42BB-B38F-193C09FE13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783" t="3708" r="7977" b="3551"/>
          <a:stretch>
            <a:fillRect/>
          </a:stretch>
        </p:blipFill>
        <p:spPr bwMode="auto">
          <a:xfrm rot="60000">
            <a:off x="2916238" y="1196975"/>
            <a:ext cx="3436937"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845" name="Rectangle 53">
            <a:extLst>
              <a:ext uri="{FF2B5EF4-FFF2-40B4-BE49-F238E27FC236}">
                <a16:creationId xmlns:a16="http://schemas.microsoft.com/office/drawing/2014/main" id="{A262631B-775F-4AAA-89EC-44435653BB6C}"/>
              </a:ext>
            </a:extLst>
          </p:cNvPr>
          <p:cNvSpPr>
            <a:spLocks noChangeArrowheads="1"/>
          </p:cNvSpPr>
          <p:nvPr/>
        </p:nvSpPr>
        <p:spPr bwMode="auto">
          <a:xfrm>
            <a:off x="3059113" y="5373688"/>
            <a:ext cx="1008062"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46" name="Line 54">
            <a:extLst>
              <a:ext uri="{FF2B5EF4-FFF2-40B4-BE49-F238E27FC236}">
                <a16:creationId xmlns:a16="http://schemas.microsoft.com/office/drawing/2014/main" id="{B4ED3871-890D-45EE-9E6E-A7CFDB363142}"/>
              </a:ext>
            </a:extLst>
          </p:cNvPr>
          <p:cNvSpPr>
            <a:spLocks noChangeShapeType="1"/>
          </p:cNvSpPr>
          <p:nvPr/>
        </p:nvSpPr>
        <p:spPr bwMode="auto">
          <a:xfrm flipV="1">
            <a:off x="2555875" y="4724400"/>
            <a:ext cx="863600" cy="11525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47" name="Line 55">
            <a:extLst>
              <a:ext uri="{FF2B5EF4-FFF2-40B4-BE49-F238E27FC236}">
                <a16:creationId xmlns:a16="http://schemas.microsoft.com/office/drawing/2014/main" id="{E9B09333-7246-46F5-85D4-6280D082F0E5}"/>
              </a:ext>
            </a:extLst>
          </p:cNvPr>
          <p:cNvSpPr>
            <a:spLocks noChangeShapeType="1"/>
          </p:cNvSpPr>
          <p:nvPr/>
        </p:nvSpPr>
        <p:spPr bwMode="auto">
          <a:xfrm flipH="1" flipV="1">
            <a:off x="5940425" y="4797425"/>
            <a:ext cx="1008063" cy="11525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6C115F76-8461-4BE7-AA88-55E64AA659F0}"/>
              </a:ext>
            </a:extLst>
          </p:cNvPr>
          <p:cNvSpPr>
            <a:spLocks noGrp="1"/>
          </p:cNvSpPr>
          <p:nvPr>
            <p:ph type="sldNum" sz="quarter" idx="12"/>
          </p:nvPr>
        </p:nvSpPr>
        <p:spPr/>
        <p:txBody>
          <a:bodyPr/>
          <a:lstStyle/>
          <a:p>
            <a:fld id="{E6E8572A-5935-442C-A68B-9D16178DFF50}" type="slidenum">
              <a:rPr lang="en-US" altLang="zh-CN"/>
              <a:pPr/>
              <a:t>44</a:t>
            </a:fld>
            <a:endParaRPr lang="en-US" altLang="zh-CN"/>
          </a:p>
        </p:txBody>
      </p:sp>
      <p:sp>
        <p:nvSpPr>
          <p:cNvPr id="163860" name="AutoShape 20">
            <a:extLst>
              <a:ext uri="{FF2B5EF4-FFF2-40B4-BE49-F238E27FC236}">
                <a16:creationId xmlns:a16="http://schemas.microsoft.com/office/drawing/2014/main" id="{B064B4FB-4766-4FFF-97CF-02C9B51B05A6}"/>
              </a:ext>
            </a:extLst>
          </p:cNvPr>
          <p:cNvSpPr>
            <a:spLocks noChangeArrowheads="1"/>
          </p:cNvSpPr>
          <p:nvPr/>
        </p:nvSpPr>
        <p:spPr bwMode="auto">
          <a:xfrm>
            <a:off x="1185863" y="3429000"/>
            <a:ext cx="5834062" cy="1800225"/>
          </a:xfrm>
          <a:prstGeom prst="roundRect">
            <a:avLst>
              <a:gd name="adj" fmla="val 16667"/>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4" name="Rectangle 4">
            <a:extLst>
              <a:ext uri="{FF2B5EF4-FFF2-40B4-BE49-F238E27FC236}">
                <a16:creationId xmlns:a16="http://schemas.microsoft.com/office/drawing/2014/main" id="{527CB3EB-2F82-479D-9DA0-739BA7A8A43D}"/>
              </a:ext>
            </a:extLst>
          </p:cNvPr>
          <p:cNvSpPr>
            <a:spLocks noChangeArrowheads="1"/>
          </p:cNvSpPr>
          <p:nvPr/>
        </p:nvSpPr>
        <p:spPr bwMode="auto">
          <a:xfrm>
            <a:off x="539750" y="749300"/>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rgbClr val="FF0000"/>
                </a:solidFill>
                <a:ea typeface="楷体_GB2312" pitchFamily="49" charset="-122"/>
              </a:rPr>
              <a:t>2, Flory-Huggins</a:t>
            </a:r>
            <a:r>
              <a:rPr lang="zh-CN" altLang="en-US" sz="2800" b="1">
                <a:solidFill>
                  <a:srgbClr val="FF0000"/>
                </a:solidFill>
                <a:ea typeface="楷体_GB2312" pitchFamily="49" charset="-122"/>
              </a:rPr>
              <a:t>理论</a:t>
            </a:r>
          </a:p>
        </p:txBody>
      </p:sp>
      <p:graphicFrame>
        <p:nvGraphicFramePr>
          <p:cNvPr id="163845" name="Object 5">
            <a:extLst>
              <a:ext uri="{FF2B5EF4-FFF2-40B4-BE49-F238E27FC236}">
                <a16:creationId xmlns:a16="http://schemas.microsoft.com/office/drawing/2014/main" id="{72916372-5669-46C3-9836-A8EDD6E29B3B}"/>
              </a:ext>
            </a:extLst>
          </p:cNvPr>
          <p:cNvGraphicFramePr>
            <a:graphicFrameLocks noChangeAspect="1"/>
          </p:cNvGraphicFramePr>
          <p:nvPr>
            <p:extLst>
              <p:ext uri="{D42A27DB-BD31-4B8C-83A1-F6EECF244321}">
                <p14:modId xmlns:p14="http://schemas.microsoft.com/office/powerpoint/2010/main" val="2942475825"/>
              </p:ext>
            </p:extLst>
          </p:nvPr>
        </p:nvGraphicFramePr>
        <p:xfrm>
          <a:off x="1979613" y="1989138"/>
          <a:ext cx="3330575" cy="873125"/>
        </p:xfrm>
        <a:graphic>
          <a:graphicData uri="http://schemas.openxmlformats.org/presentationml/2006/ole">
            <mc:AlternateContent xmlns:mc="http://schemas.openxmlformats.org/markup-compatibility/2006">
              <mc:Choice xmlns:v="urn:schemas-microsoft-com:vml" Requires="v">
                <p:oleObj spid="_x0000_s164151" name="公式" r:id="rId3" imgW="1638000" imgH="431640" progId="Equation.3">
                  <p:embed/>
                </p:oleObj>
              </mc:Choice>
              <mc:Fallback>
                <p:oleObj name="公式" r:id="rId3" imgW="163800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89138"/>
                        <a:ext cx="3330575" cy="873125"/>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63846" name="Object 6">
            <a:extLst>
              <a:ext uri="{FF2B5EF4-FFF2-40B4-BE49-F238E27FC236}">
                <a16:creationId xmlns:a16="http://schemas.microsoft.com/office/drawing/2014/main" id="{CD626583-5F53-4FF9-A66C-0EB61A911CBC}"/>
              </a:ext>
            </a:extLst>
          </p:cNvPr>
          <p:cNvGraphicFramePr>
            <a:graphicFrameLocks noChangeAspect="1"/>
          </p:cNvGraphicFramePr>
          <p:nvPr>
            <p:extLst>
              <p:ext uri="{D42A27DB-BD31-4B8C-83A1-F6EECF244321}">
                <p14:modId xmlns:p14="http://schemas.microsoft.com/office/powerpoint/2010/main" val="536662820"/>
              </p:ext>
            </p:extLst>
          </p:nvPr>
        </p:nvGraphicFramePr>
        <p:xfrm>
          <a:off x="5724525" y="1628775"/>
          <a:ext cx="1800225" cy="1393825"/>
        </p:xfrm>
        <a:graphic>
          <a:graphicData uri="http://schemas.openxmlformats.org/presentationml/2006/ole">
            <mc:AlternateContent xmlns:mc="http://schemas.openxmlformats.org/markup-compatibility/2006">
              <mc:Choice xmlns:v="urn:schemas-microsoft-com:vml" Requires="v">
                <p:oleObj spid="_x0000_s164152" name="公式" r:id="rId5" imgW="799753" imgH="622030" progId="Equation.3">
                  <p:embed/>
                </p:oleObj>
              </mc:Choice>
              <mc:Fallback>
                <p:oleObj name="公式" r:id="rId5" imgW="799753" imgH="62203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1628775"/>
                        <a:ext cx="1800225" cy="1393825"/>
                      </a:xfrm>
                      <a:prstGeom prst="rect">
                        <a:avLst/>
                      </a:prstGeom>
                      <a:solidFill>
                        <a:schemeClr val="accent1"/>
                      </a:solidFill>
                      <a:ln w="9525">
                        <a:solidFill>
                          <a:srgbClr val="FF0000"/>
                        </a:solidFill>
                        <a:miter lim="800000"/>
                        <a:headEnd/>
                        <a:tailEnd/>
                      </a:ln>
                    </p:spPr>
                  </p:pic>
                </p:oleObj>
              </mc:Fallback>
            </mc:AlternateContent>
          </a:graphicData>
        </a:graphic>
      </p:graphicFrame>
      <p:grpSp>
        <p:nvGrpSpPr>
          <p:cNvPr id="163851" name="Group 11">
            <a:extLst>
              <a:ext uri="{FF2B5EF4-FFF2-40B4-BE49-F238E27FC236}">
                <a16:creationId xmlns:a16="http://schemas.microsoft.com/office/drawing/2014/main" id="{00F85842-3C0B-47CB-B384-298DD5AA1D08}"/>
              </a:ext>
            </a:extLst>
          </p:cNvPr>
          <p:cNvGrpSpPr>
            <a:grpSpLocks/>
          </p:cNvGrpSpPr>
          <p:nvPr/>
        </p:nvGrpSpPr>
        <p:grpSpPr bwMode="auto">
          <a:xfrm>
            <a:off x="1355725" y="3573463"/>
            <a:ext cx="3259138" cy="692150"/>
            <a:chOff x="854" y="2659"/>
            <a:chExt cx="2053" cy="436"/>
          </a:xfrm>
        </p:grpSpPr>
        <p:sp>
          <p:nvSpPr>
            <p:cNvPr id="163848" name="Rectangle 8">
              <a:extLst>
                <a:ext uri="{FF2B5EF4-FFF2-40B4-BE49-F238E27FC236}">
                  <a16:creationId xmlns:a16="http://schemas.microsoft.com/office/drawing/2014/main" id="{D0DDA744-0049-4AE8-846C-BADFF733CB42}"/>
                </a:ext>
              </a:extLst>
            </p:cNvPr>
            <p:cNvSpPr>
              <a:spLocks noChangeArrowheads="1"/>
            </p:cNvSpPr>
            <p:nvPr/>
          </p:nvSpPr>
          <p:spPr bwMode="auto">
            <a:xfrm>
              <a:off x="854" y="2722"/>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ea typeface="楷体_GB2312" pitchFamily="49" charset="-122"/>
                </a:rPr>
                <a:t>用</a:t>
              </a:r>
            </a:p>
          </p:txBody>
        </p:sp>
        <p:graphicFrame>
          <p:nvGraphicFramePr>
            <p:cNvPr id="163849" name="Object 9">
              <a:extLst>
                <a:ext uri="{FF2B5EF4-FFF2-40B4-BE49-F238E27FC236}">
                  <a16:creationId xmlns:a16="http://schemas.microsoft.com/office/drawing/2014/main" id="{3083D376-4EDB-403D-8D90-06F2DAD5DDFE}"/>
                </a:ext>
              </a:extLst>
            </p:cNvPr>
            <p:cNvGraphicFramePr>
              <a:graphicFrameLocks noChangeAspect="1"/>
            </p:cNvGraphicFramePr>
            <p:nvPr>
              <p:extLst>
                <p:ext uri="{D42A27DB-BD31-4B8C-83A1-F6EECF244321}">
                  <p14:modId xmlns:p14="http://schemas.microsoft.com/office/powerpoint/2010/main" val="760822008"/>
                </p:ext>
              </p:extLst>
            </p:nvPr>
          </p:nvGraphicFramePr>
          <p:xfrm>
            <a:off x="1111" y="2659"/>
            <a:ext cx="202" cy="436"/>
          </p:xfrm>
          <a:graphic>
            <a:graphicData uri="http://schemas.openxmlformats.org/presentationml/2006/ole">
              <mc:AlternateContent xmlns:mc="http://schemas.openxmlformats.org/markup-compatibility/2006">
                <mc:Choice xmlns:v="urn:schemas-microsoft-com:vml" Requires="v">
                  <p:oleObj spid="_x0000_s164153" name="公式" r:id="rId7" imgW="177646" imgH="393359" progId="Equation.3">
                    <p:embed/>
                  </p:oleObj>
                </mc:Choice>
                <mc:Fallback>
                  <p:oleObj name="公式" r:id="rId7" imgW="177646" imgH="39335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2659"/>
                          <a:ext cx="202" cy="436"/>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63850" name="Rectangle 10">
              <a:extLst>
                <a:ext uri="{FF2B5EF4-FFF2-40B4-BE49-F238E27FC236}">
                  <a16:creationId xmlns:a16="http://schemas.microsoft.com/office/drawing/2014/main" id="{71CEB486-20D4-4351-ACB3-D57CAFED7C21}"/>
                </a:ext>
              </a:extLst>
            </p:cNvPr>
            <p:cNvSpPr>
              <a:spLocks noChangeArrowheads="1"/>
            </p:cNvSpPr>
            <p:nvPr/>
          </p:nvSpPr>
          <p:spPr bwMode="auto">
            <a:xfrm>
              <a:off x="1292" y="2783"/>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ea typeface="楷体_GB2312" pitchFamily="49" charset="-122"/>
                </a:rPr>
                <a:t>～</a:t>
              </a:r>
              <a:r>
                <a:rPr lang="en-US" altLang="zh-CN" sz="2000">
                  <a:ea typeface="楷体_GB2312" pitchFamily="49" charset="-122"/>
                </a:rPr>
                <a:t>C</a:t>
              </a:r>
              <a:r>
                <a:rPr lang="zh-CN" altLang="en-US" sz="2000" b="1">
                  <a:ea typeface="楷体_GB2312" pitchFamily="49" charset="-122"/>
                </a:rPr>
                <a:t>作图外推到</a:t>
              </a:r>
              <a:r>
                <a:rPr lang="en-US" altLang="zh-CN" sz="2000">
                  <a:ea typeface="楷体_GB2312" pitchFamily="49" charset="-122"/>
                </a:rPr>
                <a:t>C=0</a:t>
              </a:r>
              <a:r>
                <a:rPr lang="zh-CN" altLang="en-US" sz="2000" b="1">
                  <a:ea typeface="楷体_GB2312" pitchFamily="49" charset="-122"/>
                </a:rPr>
                <a:t>时</a:t>
              </a:r>
            </a:p>
          </p:txBody>
        </p:sp>
      </p:grpSp>
      <p:sp>
        <p:nvSpPr>
          <p:cNvPr id="163852" name="Rectangle 12">
            <a:extLst>
              <a:ext uri="{FF2B5EF4-FFF2-40B4-BE49-F238E27FC236}">
                <a16:creationId xmlns:a16="http://schemas.microsoft.com/office/drawing/2014/main" id="{52BCC141-7548-4362-975F-F3AE3E4C0399}"/>
              </a:ext>
            </a:extLst>
          </p:cNvPr>
          <p:cNvSpPr>
            <a:spLocks noChangeArrowheads="1"/>
          </p:cNvSpPr>
          <p:nvPr/>
        </p:nvSpPr>
        <p:spPr bwMode="auto">
          <a:xfrm>
            <a:off x="4716463" y="3789363"/>
            <a:ext cx="792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楷体_GB2312" pitchFamily="49" charset="-122"/>
              </a:rPr>
              <a:t>截距</a:t>
            </a:r>
          </a:p>
        </p:txBody>
      </p:sp>
      <p:sp>
        <p:nvSpPr>
          <p:cNvPr id="163853" name="Rectangle 13">
            <a:extLst>
              <a:ext uri="{FF2B5EF4-FFF2-40B4-BE49-F238E27FC236}">
                <a16:creationId xmlns:a16="http://schemas.microsoft.com/office/drawing/2014/main" id="{FBF9A0B3-F962-4B29-9DC7-F63B71F1252B}"/>
              </a:ext>
            </a:extLst>
          </p:cNvPr>
          <p:cNvSpPr>
            <a:spLocks noChangeArrowheads="1"/>
          </p:cNvSpPr>
          <p:nvPr/>
        </p:nvSpPr>
        <p:spPr bwMode="auto">
          <a:xfrm>
            <a:off x="4716463" y="4581525"/>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楷体_GB2312" pitchFamily="49" charset="-122"/>
              </a:rPr>
              <a:t>斜率</a:t>
            </a:r>
          </a:p>
        </p:txBody>
      </p:sp>
      <p:graphicFrame>
        <p:nvGraphicFramePr>
          <p:cNvPr id="163854" name="Object 14">
            <a:extLst>
              <a:ext uri="{FF2B5EF4-FFF2-40B4-BE49-F238E27FC236}">
                <a16:creationId xmlns:a16="http://schemas.microsoft.com/office/drawing/2014/main" id="{1A7EA776-C227-49B4-BDCC-44F842DAA200}"/>
              </a:ext>
            </a:extLst>
          </p:cNvPr>
          <p:cNvGraphicFramePr>
            <a:graphicFrameLocks noChangeAspect="1"/>
          </p:cNvGraphicFramePr>
          <p:nvPr>
            <p:extLst>
              <p:ext uri="{D42A27DB-BD31-4B8C-83A1-F6EECF244321}">
                <p14:modId xmlns:p14="http://schemas.microsoft.com/office/powerpoint/2010/main" val="1447320041"/>
              </p:ext>
            </p:extLst>
          </p:nvPr>
        </p:nvGraphicFramePr>
        <p:xfrm>
          <a:off x="5795963" y="3716338"/>
          <a:ext cx="504825" cy="504825"/>
        </p:xfrm>
        <a:graphic>
          <a:graphicData uri="http://schemas.openxmlformats.org/presentationml/2006/ole">
            <mc:AlternateContent xmlns:mc="http://schemas.openxmlformats.org/markup-compatibility/2006">
              <mc:Choice xmlns:v="urn:schemas-microsoft-com:vml" Requires="v">
                <p:oleObj spid="_x0000_s164154" name="公式" r:id="rId9" imgW="241195" imgH="241195" progId="Equation.3">
                  <p:embed/>
                </p:oleObj>
              </mc:Choice>
              <mc:Fallback>
                <p:oleObj name="公式" r:id="rId9" imgW="241195" imgH="24119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3716338"/>
                        <a:ext cx="504825" cy="5048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3855" name="Object 15">
            <a:extLst>
              <a:ext uri="{FF2B5EF4-FFF2-40B4-BE49-F238E27FC236}">
                <a16:creationId xmlns:a16="http://schemas.microsoft.com/office/drawing/2014/main" id="{A62C6C46-F209-4B82-BD62-9D522866B534}"/>
              </a:ext>
            </a:extLst>
          </p:cNvPr>
          <p:cNvGraphicFramePr>
            <a:graphicFrameLocks noChangeAspect="1"/>
          </p:cNvGraphicFramePr>
          <p:nvPr>
            <p:extLst>
              <p:ext uri="{D42A27DB-BD31-4B8C-83A1-F6EECF244321}">
                <p14:modId xmlns:p14="http://schemas.microsoft.com/office/powerpoint/2010/main" val="3667500241"/>
              </p:ext>
            </p:extLst>
          </p:nvPr>
        </p:nvGraphicFramePr>
        <p:xfrm>
          <a:off x="5867400" y="4510088"/>
          <a:ext cx="439738" cy="504825"/>
        </p:xfrm>
        <a:graphic>
          <a:graphicData uri="http://schemas.openxmlformats.org/presentationml/2006/ole">
            <mc:AlternateContent xmlns:mc="http://schemas.openxmlformats.org/markup-compatibility/2006">
              <mc:Choice xmlns:v="urn:schemas-microsoft-com:vml" Requires="v">
                <p:oleObj spid="_x0000_s164155" name="公式" r:id="rId11" imgW="190335" imgH="215713" progId="Equation.3">
                  <p:embed/>
                </p:oleObj>
              </mc:Choice>
              <mc:Fallback>
                <p:oleObj name="公式" r:id="rId11" imgW="190335" imgH="215713"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4510088"/>
                        <a:ext cx="439738" cy="5048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nvGrpSpPr>
          <p:cNvPr id="163859" name="Group 19">
            <a:extLst>
              <a:ext uri="{FF2B5EF4-FFF2-40B4-BE49-F238E27FC236}">
                <a16:creationId xmlns:a16="http://schemas.microsoft.com/office/drawing/2014/main" id="{D04811DE-B79E-4DB9-BD0D-DB0E5609D573}"/>
              </a:ext>
            </a:extLst>
          </p:cNvPr>
          <p:cNvGrpSpPr>
            <a:grpSpLocks/>
          </p:cNvGrpSpPr>
          <p:nvPr/>
        </p:nvGrpSpPr>
        <p:grpSpPr bwMode="auto">
          <a:xfrm>
            <a:off x="2968625" y="5516563"/>
            <a:ext cx="3119438" cy="504825"/>
            <a:chOff x="1870" y="3475"/>
            <a:chExt cx="1965" cy="318"/>
          </a:xfrm>
        </p:grpSpPr>
        <p:sp>
          <p:nvSpPr>
            <p:cNvPr id="163856" name="Text Box 16">
              <a:extLst>
                <a:ext uri="{FF2B5EF4-FFF2-40B4-BE49-F238E27FC236}">
                  <a16:creationId xmlns:a16="http://schemas.microsoft.com/office/drawing/2014/main" id="{B754F582-125E-424B-98D3-0A14690AC69B}"/>
                </a:ext>
              </a:extLst>
            </p:cNvPr>
            <p:cNvSpPr txBox="1">
              <a:spLocks noChangeArrowheads="1"/>
            </p:cNvSpPr>
            <p:nvPr/>
          </p:nvSpPr>
          <p:spPr bwMode="auto">
            <a:xfrm>
              <a:off x="1870" y="3491"/>
              <a:ext cx="19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证明分子量为      ？</a:t>
              </a:r>
            </a:p>
          </p:txBody>
        </p:sp>
        <p:graphicFrame>
          <p:nvGraphicFramePr>
            <p:cNvPr id="163857" name="Object 17">
              <a:extLst>
                <a:ext uri="{FF2B5EF4-FFF2-40B4-BE49-F238E27FC236}">
                  <a16:creationId xmlns:a16="http://schemas.microsoft.com/office/drawing/2014/main" id="{C18974C2-2310-4111-AA61-A6DB273E7360}"/>
                </a:ext>
              </a:extLst>
            </p:cNvPr>
            <p:cNvGraphicFramePr>
              <a:graphicFrameLocks noChangeAspect="1"/>
            </p:cNvGraphicFramePr>
            <p:nvPr>
              <p:extLst>
                <p:ext uri="{D42A27DB-BD31-4B8C-83A1-F6EECF244321}">
                  <p14:modId xmlns:p14="http://schemas.microsoft.com/office/powerpoint/2010/main" val="990465567"/>
                </p:ext>
              </p:extLst>
            </p:nvPr>
          </p:nvGraphicFramePr>
          <p:xfrm>
            <a:off x="3198" y="3475"/>
            <a:ext cx="318" cy="318"/>
          </p:xfrm>
          <a:graphic>
            <a:graphicData uri="http://schemas.openxmlformats.org/presentationml/2006/ole">
              <mc:AlternateContent xmlns:mc="http://schemas.openxmlformats.org/markup-compatibility/2006">
                <mc:Choice xmlns:v="urn:schemas-microsoft-com:vml" Requires="v">
                  <p:oleObj spid="_x0000_s164156" name="Equation" r:id="rId13" imgW="241200" imgH="241200" progId="Equation.DSMT4">
                    <p:embed/>
                  </p:oleObj>
                </mc:Choice>
                <mc:Fallback>
                  <p:oleObj name="Equation" r:id="rId13" imgW="241200" imgH="2412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8" y="3475"/>
                          <a:ext cx="318" cy="318"/>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sp>
        <p:nvSpPr>
          <p:cNvPr id="163861" name="AutoShape 21">
            <a:extLst>
              <a:ext uri="{FF2B5EF4-FFF2-40B4-BE49-F238E27FC236}">
                <a16:creationId xmlns:a16="http://schemas.microsoft.com/office/drawing/2014/main" id="{282E45C4-16A6-4AF3-978E-7ADD52EB53C0}"/>
              </a:ext>
            </a:extLst>
          </p:cNvPr>
          <p:cNvSpPr>
            <a:spLocks noChangeArrowheads="1"/>
          </p:cNvSpPr>
          <p:nvPr/>
        </p:nvSpPr>
        <p:spPr bwMode="auto">
          <a:xfrm>
            <a:off x="5435600" y="3933825"/>
            <a:ext cx="360363" cy="142875"/>
          </a:xfrm>
          <a:prstGeom prst="rightArrow">
            <a:avLst>
              <a:gd name="adj1" fmla="val 50000"/>
              <a:gd name="adj2" fmla="val 63056"/>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62" name="AutoShape 22">
            <a:extLst>
              <a:ext uri="{FF2B5EF4-FFF2-40B4-BE49-F238E27FC236}">
                <a16:creationId xmlns:a16="http://schemas.microsoft.com/office/drawing/2014/main" id="{742AC0A5-302D-4ABD-98C8-25BCE0AED9A4}"/>
              </a:ext>
            </a:extLst>
          </p:cNvPr>
          <p:cNvSpPr>
            <a:spLocks noChangeArrowheads="1"/>
          </p:cNvSpPr>
          <p:nvPr/>
        </p:nvSpPr>
        <p:spPr bwMode="auto">
          <a:xfrm>
            <a:off x="5435600" y="4724400"/>
            <a:ext cx="360363" cy="142875"/>
          </a:xfrm>
          <a:prstGeom prst="rightArrow">
            <a:avLst>
              <a:gd name="adj1" fmla="val 50000"/>
              <a:gd name="adj2" fmla="val 63056"/>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a:extLst>
              <a:ext uri="{FF2B5EF4-FFF2-40B4-BE49-F238E27FC236}">
                <a16:creationId xmlns:a16="http://schemas.microsoft.com/office/drawing/2014/main" id="{CF65322D-764E-4A6E-829A-8081F9AD0D08}"/>
              </a:ext>
            </a:extLst>
          </p:cNvPr>
          <p:cNvSpPr>
            <a:spLocks noGrp="1"/>
          </p:cNvSpPr>
          <p:nvPr>
            <p:ph type="sldNum" sz="quarter" idx="12"/>
          </p:nvPr>
        </p:nvSpPr>
        <p:spPr/>
        <p:txBody>
          <a:bodyPr/>
          <a:lstStyle/>
          <a:p>
            <a:fld id="{FCE83F09-3DC9-4700-988B-B3C4CFBF46B0}" type="slidenum">
              <a:rPr lang="en-US" altLang="zh-CN"/>
              <a:pPr/>
              <a:t>45</a:t>
            </a:fld>
            <a:endParaRPr lang="en-US" altLang="zh-CN"/>
          </a:p>
        </p:txBody>
      </p:sp>
      <p:sp>
        <p:nvSpPr>
          <p:cNvPr id="164868" name="Rectangle 4">
            <a:extLst>
              <a:ext uri="{FF2B5EF4-FFF2-40B4-BE49-F238E27FC236}">
                <a16:creationId xmlns:a16="http://schemas.microsoft.com/office/drawing/2014/main" id="{7677F24C-2C21-4DDF-BB11-B20C7E9769A8}"/>
              </a:ext>
            </a:extLst>
          </p:cNvPr>
          <p:cNvSpPr>
            <a:spLocks noChangeArrowheads="1"/>
          </p:cNvSpPr>
          <p:nvPr/>
        </p:nvSpPr>
        <p:spPr bwMode="auto">
          <a:xfrm>
            <a:off x="611188" y="549275"/>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3</a:t>
            </a:r>
            <a:r>
              <a:rPr lang="zh-CN" altLang="en-US" sz="2400" b="1">
                <a:solidFill>
                  <a:srgbClr val="FF0000"/>
                </a:solidFill>
                <a:ea typeface="楷体_GB2312" pitchFamily="49" charset="-122"/>
              </a:rPr>
              <a:t>，该方法特点</a:t>
            </a:r>
          </a:p>
        </p:txBody>
      </p:sp>
      <p:sp>
        <p:nvSpPr>
          <p:cNvPr id="164869" name="Rectangle 5">
            <a:extLst>
              <a:ext uri="{FF2B5EF4-FFF2-40B4-BE49-F238E27FC236}">
                <a16:creationId xmlns:a16="http://schemas.microsoft.com/office/drawing/2014/main" id="{EFE232A7-3CBF-4B0D-9531-3D15DBA87980}"/>
              </a:ext>
            </a:extLst>
          </p:cNvPr>
          <p:cNvSpPr>
            <a:spLocks noChangeArrowheads="1"/>
          </p:cNvSpPr>
          <p:nvPr/>
        </p:nvSpPr>
        <p:spPr bwMode="auto">
          <a:xfrm>
            <a:off x="1619250" y="1316038"/>
            <a:ext cx="5400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000" b="1">
                <a:solidFill>
                  <a:srgbClr val="3333FF"/>
                </a:solidFill>
                <a:ea typeface="楷体_GB2312" pitchFamily="49" charset="-122"/>
              </a:rPr>
              <a:t>适用分子量范围较广</a:t>
            </a:r>
            <a:r>
              <a:rPr lang="en-US" altLang="zh-CN" sz="2000" b="1">
                <a:solidFill>
                  <a:srgbClr val="3333FF"/>
                </a:solidFill>
                <a:ea typeface="楷体_GB2312" pitchFamily="49" charset="-122"/>
              </a:rPr>
              <a:t>5×10</a:t>
            </a:r>
            <a:r>
              <a:rPr lang="en-US" altLang="zh-CN" sz="2000" b="1" baseline="30000">
                <a:solidFill>
                  <a:srgbClr val="3333FF"/>
                </a:solidFill>
                <a:ea typeface="楷体_GB2312" pitchFamily="49" charset="-122"/>
              </a:rPr>
              <a:t>3</a:t>
            </a:r>
            <a:r>
              <a:rPr lang="zh-CN" altLang="en-US" sz="2000" b="1">
                <a:solidFill>
                  <a:srgbClr val="3333FF"/>
                </a:solidFill>
                <a:ea typeface="楷体_GB2312" pitchFamily="49" charset="-122"/>
              </a:rPr>
              <a:t>～</a:t>
            </a:r>
            <a:r>
              <a:rPr lang="en-US" altLang="zh-CN" sz="2000" b="1">
                <a:solidFill>
                  <a:srgbClr val="3333FF"/>
                </a:solidFill>
                <a:ea typeface="楷体_GB2312" pitchFamily="49" charset="-122"/>
              </a:rPr>
              <a:t>1×10</a:t>
            </a:r>
            <a:r>
              <a:rPr lang="en-US" altLang="zh-CN" sz="2000" b="1" baseline="30000">
                <a:solidFill>
                  <a:srgbClr val="3333FF"/>
                </a:solidFill>
                <a:ea typeface="楷体_GB2312" pitchFamily="49" charset="-122"/>
              </a:rPr>
              <a:t>6</a:t>
            </a:r>
          </a:p>
        </p:txBody>
      </p:sp>
      <p:sp>
        <p:nvSpPr>
          <p:cNvPr id="164870" name="Rectangle 6">
            <a:extLst>
              <a:ext uri="{FF2B5EF4-FFF2-40B4-BE49-F238E27FC236}">
                <a16:creationId xmlns:a16="http://schemas.microsoft.com/office/drawing/2014/main" id="{DCD5EC01-2B6A-4B7B-85ED-4BFFBC3E333F}"/>
              </a:ext>
            </a:extLst>
          </p:cNvPr>
          <p:cNvSpPr>
            <a:spLocks noChangeArrowheads="1"/>
          </p:cNvSpPr>
          <p:nvPr/>
        </p:nvSpPr>
        <p:spPr bwMode="auto">
          <a:xfrm>
            <a:off x="1619250" y="2108200"/>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000" b="1">
                <a:solidFill>
                  <a:srgbClr val="3333FF"/>
                </a:solidFill>
                <a:ea typeface="楷体_GB2312" pitchFamily="49" charset="-122"/>
              </a:rPr>
              <a:t>数均分子量</a:t>
            </a:r>
          </a:p>
        </p:txBody>
      </p:sp>
      <p:grpSp>
        <p:nvGrpSpPr>
          <p:cNvPr id="164878" name="Group 14">
            <a:extLst>
              <a:ext uri="{FF2B5EF4-FFF2-40B4-BE49-F238E27FC236}">
                <a16:creationId xmlns:a16="http://schemas.microsoft.com/office/drawing/2014/main" id="{344C2B57-DACA-456A-90E1-4264DD1F4605}"/>
              </a:ext>
            </a:extLst>
          </p:cNvPr>
          <p:cNvGrpSpPr>
            <a:grpSpLocks/>
          </p:cNvGrpSpPr>
          <p:nvPr/>
        </p:nvGrpSpPr>
        <p:grpSpPr bwMode="auto">
          <a:xfrm>
            <a:off x="1619250" y="2901950"/>
            <a:ext cx="2362200" cy="487363"/>
            <a:chOff x="1111" y="1828"/>
            <a:chExt cx="1488" cy="307"/>
          </a:xfrm>
        </p:grpSpPr>
        <p:sp>
          <p:nvSpPr>
            <p:cNvPr id="164871" name="Rectangle 7">
              <a:extLst>
                <a:ext uri="{FF2B5EF4-FFF2-40B4-BE49-F238E27FC236}">
                  <a16:creationId xmlns:a16="http://schemas.microsoft.com/office/drawing/2014/main" id="{FB370800-1063-45C9-9173-3322A80D730E}"/>
                </a:ext>
              </a:extLst>
            </p:cNvPr>
            <p:cNvSpPr>
              <a:spLocks noChangeArrowheads="1"/>
            </p:cNvSpPr>
            <p:nvPr/>
          </p:nvSpPr>
          <p:spPr bwMode="auto">
            <a:xfrm>
              <a:off x="1111" y="1876"/>
              <a:ext cx="13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FF0000"/>
                </a:buClr>
                <a:buFont typeface="Wingdings" panose="05000000000000000000" pitchFamily="2" charset="2"/>
                <a:buChar char="ü"/>
              </a:pPr>
              <a:r>
                <a:rPr lang="zh-CN" altLang="en-US" sz="2000" b="1">
                  <a:solidFill>
                    <a:srgbClr val="3333FF"/>
                  </a:solidFill>
                  <a:ea typeface="楷体_GB2312" pitchFamily="49" charset="-122"/>
                </a:rPr>
                <a:t>可以得到    和</a:t>
              </a:r>
            </a:p>
          </p:txBody>
        </p:sp>
        <p:graphicFrame>
          <p:nvGraphicFramePr>
            <p:cNvPr id="164872" name="Object 8">
              <a:extLst>
                <a:ext uri="{FF2B5EF4-FFF2-40B4-BE49-F238E27FC236}">
                  <a16:creationId xmlns:a16="http://schemas.microsoft.com/office/drawing/2014/main" id="{2ED3725E-87D7-4F91-987E-0C69AAB600A3}"/>
                </a:ext>
              </a:extLst>
            </p:cNvPr>
            <p:cNvGraphicFramePr>
              <a:graphicFrameLocks noChangeAspect="1"/>
            </p:cNvGraphicFramePr>
            <p:nvPr>
              <p:extLst>
                <p:ext uri="{D42A27DB-BD31-4B8C-83A1-F6EECF244321}">
                  <p14:modId xmlns:p14="http://schemas.microsoft.com/office/powerpoint/2010/main" val="277008240"/>
                </p:ext>
              </p:extLst>
            </p:nvPr>
          </p:nvGraphicFramePr>
          <p:xfrm>
            <a:off x="1973" y="1863"/>
            <a:ext cx="237" cy="272"/>
          </p:xfrm>
          <a:graphic>
            <a:graphicData uri="http://schemas.openxmlformats.org/presentationml/2006/ole">
              <mc:AlternateContent xmlns:mc="http://schemas.openxmlformats.org/markup-compatibility/2006">
                <mc:Choice xmlns:v="urn:schemas-microsoft-com:vml" Requires="v">
                  <p:oleObj spid="_x0000_s165519" name="公式" r:id="rId3" imgW="190335" imgH="215713" progId="Equation.3">
                    <p:embed/>
                  </p:oleObj>
                </mc:Choice>
                <mc:Fallback>
                  <p:oleObj name="公式" r:id="rId3" imgW="190335" imgH="21571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863"/>
                          <a:ext cx="237" cy="27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73" name="Object 9">
              <a:extLst>
                <a:ext uri="{FF2B5EF4-FFF2-40B4-BE49-F238E27FC236}">
                  <a16:creationId xmlns:a16="http://schemas.microsoft.com/office/drawing/2014/main" id="{FEF99167-6B0B-4FBC-BD1A-CF429FCF0B86}"/>
                </a:ext>
              </a:extLst>
            </p:cNvPr>
            <p:cNvGraphicFramePr>
              <a:graphicFrameLocks noChangeAspect="1"/>
            </p:cNvGraphicFramePr>
            <p:nvPr>
              <p:extLst>
                <p:ext uri="{D42A27DB-BD31-4B8C-83A1-F6EECF244321}">
                  <p14:modId xmlns:p14="http://schemas.microsoft.com/office/powerpoint/2010/main" val="1181817708"/>
                </p:ext>
              </p:extLst>
            </p:nvPr>
          </p:nvGraphicFramePr>
          <p:xfrm>
            <a:off x="2374" y="1828"/>
            <a:ext cx="225" cy="272"/>
          </p:xfrm>
          <a:graphic>
            <a:graphicData uri="http://schemas.openxmlformats.org/presentationml/2006/ole">
              <mc:AlternateContent xmlns:mc="http://schemas.openxmlformats.org/markup-compatibility/2006">
                <mc:Choice xmlns:v="urn:schemas-microsoft-com:vml" Requires="v">
                  <p:oleObj spid="_x0000_s165520" name="公式" r:id="rId5" imgW="177569" imgH="215619" progId="Equation.3">
                    <p:embed/>
                  </p:oleObj>
                </mc:Choice>
                <mc:Fallback>
                  <p:oleObj name="公式" r:id="rId5" imgW="177569" imgH="21561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4" y="1828"/>
                          <a:ext cx="225" cy="27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grpSp>
        <p:nvGrpSpPr>
          <p:cNvPr id="164894" name="Group 30">
            <a:extLst>
              <a:ext uri="{FF2B5EF4-FFF2-40B4-BE49-F238E27FC236}">
                <a16:creationId xmlns:a16="http://schemas.microsoft.com/office/drawing/2014/main" id="{CCAC98D8-DC70-4883-B32C-BB367A77DC03}"/>
              </a:ext>
            </a:extLst>
          </p:cNvPr>
          <p:cNvGrpSpPr>
            <a:grpSpLocks/>
          </p:cNvGrpSpPr>
          <p:nvPr/>
        </p:nvGrpSpPr>
        <p:grpSpPr bwMode="auto">
          <a:xfrm>
            <a:off x="539750" y="3638550"/>
            <a:ext cx="8243888" cy="468313"/>
            <a:chOff x="567" y="2296"/>
            <a:chExt cx="5193" cy="295"/>
          </a:xfrm>
        </p:grpSpPr>
        <p:sp>
          <p:nvSpPr>
            <p:cNvPr id="164874" name="Rectangle 10">
              <a:extLst>
                <a:ext uri="{FF2B5EF4-FFF2-40B4-BE49-F238E27FC236}">
                  <a16:creationId xmlns:a16="http://schemas.microsoft.com/office/drawing/2014/main" id="{62AAF4D1-DA8A-451A-8659-01653128D6F8}"/>
                </a:ext>
              </a:extLst>
            </p:cNvPr>
            <p:cNvSpPr>
              <a:spLocks noChangeArrowheads="1"/>
            </p:cNvSpPr>
            <p:nvPr/>
          </p:nvSpPr>
          <p:spPr bwMode="auto">
            <a:xfrm>
              <a:off x="713" y="2341"/>
              <a:ext cx="50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与    一样来表征高分子链段之间以及链段与溶剂分子间的相互作用</a:t>
              </a:r>
            </a:p>
          </p:txBody>
        </p:sp>
        <p:graphicFrame>
          <p:nvGraphicFramePr>
            <p:cNvPr id="164875" name="Object 11">
              <a:extLst>
                <a:ext uri="{FF2B5EF4-FFF2-40B4-BE49-F238E27FC236}">
                  <a16:creationId xmlns:a16="http://schemas.microsoft.com/office/drawing/2014/main" id="{830E606F-43AA-47F2-9F25-C30C8A807156}"/>
                </a:ext>
              </a:extLst>
            </p:cNvPr>
            <p:cNvGraphicFramePr>
              <a:graphicFrameLocks noChangeAspect="1"/>
            </p:cNvGraphicFramePr>
            <p:nvPr>
              <p:extLst>
                <p:ext uri="{D42A27DB-BD31-4B8C-83A1-F6EECF244321}">
                  <p14:modId xmlns:p14="http://schemas.microsoft.com/office/powerpoint/2010/main" val="43351109"/>
                </p:ext>
              </p:extLst>
            </p:nvPr>
          </p:nvGraphicFramePr>
          <p:xfrm>
            <a:off x="567" y="2296"/>
            <a:ext cx="237" cy="272"/>
          </p:xfrm>
          <a:graphic>
            <a:graphicData uri="http://schemas.openxmlformats.org/presentationml/2006/ole">
              <mc:AlternateContent xmlns:mc="http://schemas.openxmlformats.org/markup-compatibility/2006">
                <mc:Choice xmlns:v="urn:schemas-microsoft-com:vml" Requires="v">
                  <p:oleObj spid="_x0000_s165521" name="公式" r:id="rId7" imgW="190335" imgH="215713" progId="Equation.3">
                    <p:embed/>
                  </p:oleObj>
                </mc:Choice>
                <mc:Fallback>
                  <p:oleObj name="公式" r:id="rId7" imgW="190335" imgH="215713"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2296"/>
                          <a:ext cx="237" cy="27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76" name="Object 12">
              <a:extLst>
                <a:ext uri="{FF2B5EF4-FFF2-40B4-BE49-F238E27FC236}">
                  <a16:creationId xmlns:a16="http://schemas.microsoft.com/office/drawing/2014/main" id="{37857A89-11CE-432B-9810-68796CB8254D}"/>
                </a:ext>
              </a:extLst>
            </p:cNvPr>
            <p:cNvGraphicFramePr>
              <a:graphicFrameLocks noChangeAspect="1"/>
            </p:cNvGraphicFramePr>
            <p:nvPr>
              <p:extLst>
                <p:ext uri="{D42A27DB-BD31-4B8C-83A1-F6EECF244321}">
                  <p14:modId xmlns:p14="http://schemas.microsoft.com/office/powerpoint/2010/main" val="1359781653"/>
                </p:ext>
              </p:extLst>
            </p:nvPr>
          </p:nvGraphicFramePr>
          <p:xfrm>
            <a:off x="930" y="2296"/>
            <a:ext cx="225" cy="272"/>
          </p:xfrm>
          <a:graphic>
            <a:graphicData uri="http://schemas.openxmlformats.org/presentationml/2006/ole">
              <mc:AlternateContent xmlns:mc="http://schemas.openxmlformats.org/markup-compatibility/2006">
                <mc:Choice xmlns:v="urn:schemas-microsoft-com:vml" Requires="v">
                  <p:oleObj spid="_x0000_s165522" name="公式" r:id="rId8" imgW="177569" imgH="215619" progId="Equation.3">
                    <p:embed/>
                  </p:oleObj>
                </mc:Choice>
                <mc:Fallback>
                  <p:oleObj name="公式" r:id="rId8" imgW="177569" imgH="21561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2296"/>
                          <a:ext cx="225" cy="27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graphicFrame>
        <p:nvGraphicFramePr>
          <p:cNvPr id="164879" name="Object 15">
            <a:extLst>
              <a:ext uri="{FF2B5EF4-FFF2-40B4-BE49-F238E27FC236}">
                <a16:creationId xmlns:a16="http://schemas.microsoft.com/office/drawing/2014/main" id="{F10EF48B-A66B-4610-A6F8-2C86204E3F7C}"/>
              </a:ext>
            </a:extLst>
          </p:cNvPr>
          <p:cNvGraphicFramePr>
            <a:graphicFrameLocks noChangeAspect="1"/>
          </p:cNvGraphicFramePr>
          <p:nvPr>
            <p:extLst>
              <p:ext uri="{D42A27DB-BD31-4B8C-83A1-F6EECF244321}">
                <p14:modId xmlns:p14="http://schemas.microsoft.com/office/powerpoint/2010/main" val="3235126091"/>
              </p:ext>
            </p:extLst>
          </p:nvPr>
        </p:nvGraphicFramePr>
        <p:xfrm>
          <a:off x="5940425" y="2060575"/>
          <a:ext cx="1800225" cy="1393825"/>
        </p:xfrm>
        <a:graphic>
          <a:graphicData uri="http://schemas.openxmlformats.org/presentationml/2006/ole">
            <mc:AlternateContent xmlns:mc="http://schemas.openxmlformats.org/markup-compatibility/2006">
              <mc:Choice xmlns:v="urn:schemas-microsoft-com:vml" Requires="v">
                <p:oleObj spid="_x0000_s165523" name="公式" r:id="rId9" imgW="799753" imgH="622030" progId="Equation.3">
                  <p:embed/>
                </p:oleObj>
              </mc:Choice>
              <mc:Fallback>
                <p:oleObj name="公式" r:id="rId9" imgW="799753" imgH="62203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2060575"/>
                        <a:ext cx="1800225" cy="1393825"/>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64880" name="Object 16">
            <a:extLst>
              <a:ext uri="{FF2B5EF4-FFF2-40B4-BE49-F238E27FC236}">
                <a16:creationId xmlns:a16="http://schemas.microsoft.com/office/drawing/2014/main" id="{DB089124-7FD3-478B-AC3E-98F50735B166}"/>
              </a:ext>
            </a:extLst>
          </p:cNvPr>
          <p:cNvGraphicFramePr>
            <a:graphicFrameLocks noChangeAspect="1"/>
          </p:cNvGraphicFramePr>
          <p:nvPr>
            <p:extLst>
              <p:ext uri="{D42A27DB-BD31-4B8C-83A1-F6EECF244321}">
                <p14:modId xmlns:p14="http://schemas.microsoft.com/office/powerpoint/2010/main" val="2676446667"/>
              </p:ext>
            </p:extLst>
          </p:nvPr>
        </p:nvGraphicFramePr>
        <p:xfrm>
          <a:off x="1763713" y="4364038"/>
          <a:ext cx="865187" cy="523875"/>
        </p:xfrm>
        <a:graphic>
          <a:graphicData uri="http://schemas.openxmlformats.org/presentationml/2006/ole">
            <mc:AlternateContent xmlns:mc="http://schemas.openxmlformats.org/markup-compatibility/2006">
              <mc:Choice xmlns:v="urn:schemas-microsoft-com:vml" Requires="v">
                <p:oleObj spid="_x0000_s165524" name="公式" r:id="rId11" imgW="507780" imgH="304668" progId="Equation.3">
                  <p:embed/>
                </p:oleObj>
              </mc:Choice>
              <mc:Fallback>
                <p:oleObj name="公式" r:id="rId11" imgW="507780" imgH="304668"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364038"/>
                        <a:ext cx="865187" cy="5238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81" name="Object 17">
            <a:extLst>
              <a:ext uri="{FF2B5EF4-FFF2-40B4-BE49-F238E27FC236}">
                <a16:creationId xmlns:a16="http://schemas.microsoft.com/office/drawing/2014/main" id="{44ED53EF-13DD-4C0D-8D5F-EB4D11E80D65}"/>
              </a:ext>
            </a:extLst>
          </p:cNvPr>
          <p:cNvGraphicFramePr>
            <a:graphicFrameLocks noChangeAspect="1"/>
          </p:cNvGraphicFramePr>
          <p:nvPr>
            <p:extLst>
              <p:ext uri="{D42A27DB-BD31-4B8C-83A1-F6EECF244321}">
                <p14:modId xmlns:p14="http://schemas.microsoft.com/office/powerpoint/2010/main" val="1528899276"/>
              </p:ext>
            </p:extLst>
          </p:nvPr>
        </p:nvGraphicFramePr>
        <p:xfrm>
          <a:off x="3348038" y="4437063"/>
          <a:ext cx="792162" cy="444500"/>
        </p:xfrm>
        <a:graphic>
          <a:graphicData uri="http://schemas.openxmlformats.org/presentationml/2006/ole">
            <mc:AlternateContent xmlns:mc="http://schemas.openxmlformats.org/markup-compatibility/2006">
              <mc:Choice xmlns:v="urn:schemas-microsoft-com:vml" Requires="v">
                <p:oleObj spid="_x0000_s165525" name="公式" r:id="rId13" imgW="393359" imgH="215713" progId="Equation.3">
                  <p:embed/>
                </p:oleObj>
              </mc:Choice>
              <mc:Fallback>
                <p:oleObj name="公式" r:id="rId13" imgW="393359" imgH="215713"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8038" y="4437063"/>
                        <a:ext cx="792162" cy="4445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82" name="Object 18">
            <a:extLst>
              <a:ext uri="{FF2B5EF4-FFF2-40B4-BE49-F238E27FC236}">
                <a16:creationId xmlns:a16="http://schemas.microsoft.com/office/drawing/2014/main" id="{8A0A0416-8547-416D-B599-C1ED66250AD5}"/>
              </a:ext>
            </a:extLst>
          </p:cNvPr>
          <p:cNvGraphicFramePr>
            <a:graphicFrameLocks noChangeAspect="1"/>
          </p:cNvGraphicFramePr>
          <p:nvPr>
            <p:extLst>
              <p:ext uri="{D42A27DB-BD31-4B8C-83A1-F6EECF244321}">
                <p14:modId xmlns:p14="http://schemas.microsoft.com/office/powerpoint/2010/main" val="40103538"/>
              </p:ext>
            </p:extLst>
          </p:nvPr>
        </p:nvGraphicFramePr>
        <p:xfrm>
          <a:off x="1763713" y="5038725"/>
          <a:ext cx="935037" cy="523875"/>
        </p:xfrm>
        <a:graphic>
          <a:graphicData uri="http://schemas.openxmlformats.org/presentationml/2006/ole">
            <mc:AlternateContent xmlns:mc="http://schemas.openxmlformats.org/markup-compatibility/2006">
              <mc:Choice xmlns:v="urn:schemas-microsoft-com:vml" Requires="v">
                <p:oleObj spid="_x0000_s165526" name="公式" r:id="rId15" imgW="545626" imgH="304536" progId="Equation.3">
                  <p:embed/>
                </p:oleObj>
              </mc:Choice>
              <mc:Fallback>
                <p:oleObj name="公式" r:id="rId15" imgW="545626" imgH="304536"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3713" y="5038725"/>
                        <a:ext cx="935037" cy="5238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83" name="Object 19">
            <a:extLst>
              <a:ext uri="{FF2B5EF4-FFF2-40B4-BE49-F238E27FC236}">
                <a16:creationId xmlns:a16="http://schemas.microsoft.com/office/drawing/2014/main" id="{2B9E6D62-D5F5-41C5-B2DB-38FB9AF2E947}"/>
              </a:ext>
            </a:extLst>
          </p:cNvPr>
          <p:cNvGraphicFramePr>
            <a:graphicFrameLocks noChangeAspect="1"/>
          </p:cNvGraphicFramePr>
          <p:nvPr>
            <p:extLst>
              <p:ext uri="{D42A27DB-BD31-4B8C-83A1-F6EECF244321}">
                <p14:modId xmlns:p14="http://schemas.microsoft.com/office/powerpoint/2010/main" val="3787682951"/>
              </p:ext>
            </p:extLst>
          </p:nvPr>
        </p:nvGraphicFramePr>
        <p:xfrm>
          <a:off x="1763713" y="5614988"/>
          <a:ext cx="935037" cy="525462"/>
        </p:xfrm>
        <a:graphic>
          <a:graphicData uri="http://schemas.openxmlformats.org/presentationml/2006/ole">
            <mc:AlternateContent xmlns:mc="http://schemas.openxmlformats.org/markup-compatibility/2006">
              <mc:Choice xmlns:v="urn:schemas-microsoft-com:vml" Requires="v">
                <p:oleObj spid="_x0000_s165527" name="公式" r:id="rId17" imgW="545626" imgH="304536" progId="Equation.3">
                  <p:embed/>
                </p:oleObj>
              </mc:Choice>
              <mc:Fallback>
                <p:oleObj name="公式" r:id="rId17" imgW="545626" imgH="304536"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3713" y="5614988"/>
                        <a:ext cx="935037" cy="5254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84" name="Object 20">
            <a:extLst>
              <a:ext uri="{FF2B5EF4-FFF2-40B4-BE49-F238E27FC236}">
                <a16:creationId xmlns:a16="http://schemas.microsoft.com/office/drawing/2014/main" id="{6C265B78-51F1-4FC5-81DC-B1D78F3A0AC5}"/>
              </a:ext>
            </a:extLst>
          </p:cNvPr>
          <p:cNvGraphicFramePr>
            <a:graphicFrameLocks noChangeAspect="1"/>
          </p:cNvGraphicFramePr>
          <p:nvPr>
            <p:extLst>
              <p:ext uri="{D42A27DB-BD31-4B8C-83A1-F6EECF244321}">
                <p14:modId xmlns:p14="http://schemas.microsoft.com/office/powerpoint/2010/main" val="1465474731"/>
              </p:ext>
            </p:extLst>
          </p:nvPr>
        </p:nvGraphicFramePr>
        <p:xfrm>
          <a:off x="3276600" y="5013325"/>
          <a:ext cx="862013" cy="422275"/>
        </p:xfrm>
        <a:graphic>
          <a:graphicData uri="http://schemas.openxmlformats.org/presentationml/2006/ole">
            <mc:AlternateContent xmlns:mc="http://schemas.openxmlformats.org/markup-compatibility/2006">
              <mc:Choice xmlns:v="urn:schemas-microsoft-com:vml" Requires="v">
                <p:oleObj spid="_x0000_s165528" name="公式" r:id="rId19" imgW="444114" imgH="215713" progId="Equation.3">
                  <p:embed/>
                </p:oleObj>
              </mc:Choice>
              <mc:Fallback>
                <p:oleObj name="公式" r:id="rId19" imgW="444114" imgH="215713"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76600" y="5013325"/>
                        <a:ext cx="862013" cy="4222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85" name="Object 21">
            <a:extLst>
              <a:ext uri="{FF2B5EF4-FFF2-40B4-BE49-F238E27FC236}">
                <a16:creationId xmlns:a16="http://schemas.microsoft.com/office/drawing/2014/main" id="{73F1E7F8-4421-428E-8FFB-AE509EC1AA7E}"/>
              </a:ext>
            </a:extLst>
          </p:cNvPr>
          <p:cNvGraphicFramePr>
            <a:graphicFrameLocks noChangeAspect="1"/>
          </p:cNvGraphicFramePr>
          <p:nvPr>
            <p:extLst>
              <p:ext uri="{D42A27DB-BD31-4B8C-83A1-F6EECF244321}">
                <p14:modId xmlns:p14="http://schemas.microsoft.com/office/powerpoint/2010/main" val="2277860457"/>
              </p:ext>
            </p:extLst>
          </p:nvPr>
        </p:nvGraphicFramePr>
        <p:xfrm>
          <a:off x="3276600" y="5614988"/>
          <a:ext cx="863600" cy="423862"/>
        </p:xfrm>
        <a:graphic>
          <a:graphicData uri="http://schemas.openxmlformats.org/presentationml/2006/ole">
            <mc:AlternateContent xmlns:mc="http://schemas.openxmlformats.org/markup-compatibility/2006">
              <mc:Choice xmlns:v="urn:schemas-microsoft-com:vml" Requires="v">
                <p:oleObj spid="_x0000_s165529" name="公式" r:id="rId21" imgW="444114" imgH="215713" progId="Equation.3">
                  <p:embed/>
                </p:oleObj>
              </mc:Choice>
              <mc:Fallback>
                <p:oleObj name="公式" r:id="rId21" imgW="444114" imgH="215713"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6600" y="5614988"/>
                        <a:ext cx="863600" cy="4238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64886" name="Rectangle 22">
            <a:extLst>
              <a:ext uri="{FF2B5EF4-FFF2-40B4-BE49-F238E27FC236}">
                <a16:creationId xmlns:a16="http://schemas.microsoft.com/office/drawing/2014/main" id="{A4C4D95F-88FB-4F00-83B6-62433B5A8745}"/>
              </a:ext>
            </a:extLst>
          </p:cNvPr>
          <p:cNvSpPr>
            <a:spLocks noChangeArrowheads="1"/>
          </p:cNvSpPr>
          <p:nvPr/>
        </p:nvSpPr>
        <p:spPr bwMode="auto">
          <a:xfrm>
            <a:off x="4572000" y="4221163"/>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相当于理想溶液的行为，处于无扰状态，  温度，  溶剂</a:t>
            </a:r>
          </a:p>
        </p:txBody>
      </p:sp>
      <p:graphicFrame>
        <p:nvGraphicFramePr>
          <p:cNvPr id="164887" name="Object 23">
            <a:extLst>
              <a:ext uri="{FF2B5EF4-FFF2-40B4-BE49-F238E27FC236}">
                <a16:creationId xmlns:a16="http://schemas.microsoft.com/office/drawing/2014/main" id="{75446450-6066-4B17-ABA8-2DFC523ED92A}"/>
              </a:ext>
            </a:extLst>
          </p:cNvPr>
          <p:cNvGraphicFramePr>
            <a:graphicFrameLocks noChangeAspect="1"/>
          </p:cNvGraphicFramePr>
          <p:nvPr>
            <p:extLst>
              <p:ext uri="{D42A27DB-BD31-4B8C-83A1-F6EECF244321}">
                <p14:modId xmlns:p14="http://schemas.microsoft.com/office/powerpoint/2010/main" val="1822746203"/>
              </p:ext>
            </p:extLst>
          </p:nvPr>
        </p:nvGraphicFramePr>
        <p:xfrm>
          <a:off x="5076825" y="4510088"/>
          <a:ext cx="295275" cy="431800"/>
        </p:xfrm>
        <a:graphic>
          <a:graphicData uri="http://schemas.openxmlformats.org/presentationml/2006/ole">
            <mc:AlternateContent xmlns:mc="http://schemas.openxmlformats.org/markup-compatibility/2006">
              <mc:Choice xmlns:v="urn:schemas-microsoft-com:vml" Requires="v">
                <p:oleObj spid="_x0000_s165530" name="公式" r:id="rId23" imgW="126725" imgH="177415" progId="Equation.3">
                  <p:embed/>
                </p:oleObj>
              </mc:Choice>
              <mc:Fallback>
                <p:oleObj name="公式" r:id="rId23" imgW="126725" imgH="177415"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76825" y="4510088"/>
                        <a:ext cx="295275" cy="4318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64888" name="Object 24">
            <a:extLst>
              <a:ext uri="{FF2B5EF4-FFF2-40B4-BE49-F238E27FC236}">
                <a16:creationId xmlns:a16="http://schemas.microsoft.com/office/drawing/2014/main" id="{7744C960-C169-4EDF-824A-36E30C3A05D0}"/>
              </a:ext>
            </a:extLst>
          </p:cNvPr>
          <p:cNvGraphicFramePr>
            <a:graphicFrameLocks noChangeAspect="1"/>
          </p:cNvGraphicFramePr>
          <p:nvPr>
            <p:extLst>
              <p:ext uri="{D42A27DB-BD31-4B8C-83A1-F6EECF244321}">
                <p14:modId xmlns:p14="http://schemas.microsoft.com/office/powerpoint/2010/main" val="1717672179"/>
              </p:ext>
            </p:extLst>
          </p:nvPr>
        </p:nvGraphicFramePr>
        <p:xfrm>
          <a:off x="6084888" y="4508500"/>
          <a:ext cx="295275" cy="431800"/>
        </p:xfrm>
        <a:graphic>
          <a:graphicData uri="http://schemas.openxmlformats.org/presentationml/2006/ole">
            <mc:AlternateContent xmlns:mc="http://schemas.openxmlformats.org/markup-compatibility/2006">
              <mc:Choice xmlns:v="urn:schemas-microsoft-com:vml" Requires="v">
                <p:oleObj spid="_x0000_s165531" name="公式" r:id="rId25" imgW="126725" imgH="177415" progId="Equation.3">
                  <p:embed/>
                </p:oleObj>
              </mc:Choice>
              <mc:Fallback>
                <p:oleObj name="公式" r:id="rId25" imgW="126725" imgH="177415"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84888" y="4508500"/>
                        <a:ext cx="295275" cy="4318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64890" name="Rectangle 26">
            <a:extLst>
              <a:ext uri="{FF2B5EF4-FFF2-40B4-BE49-F238E27FC236}">
                <a16:creationId xmlns:a16="http://schemas.microsoft.com/office/drawing/2014/main" id="{4C03E37C-C5DE-41CA-8445-2EC5AD754A80}"/>
              </a:ext>
            </a:extLst>
          </p:cNvPr>
          <p:cNvSpPr>
            <a:spLocks noChangeArrowheads="1"/>
          </p:cNvSpPr>
          <p:nvPr/>
        </p:nvSpPr>
        <p:spPr bwMode="auto">
          <a:xfrm>
            <a:off x="4572000" y="5013325"/>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良溶剂，链段间以斥力为主</a:t>
            </a:r>
          </a:p>
        </p:txBody>
      </p:sp>
      <p:sp>
        <p:nvSpPr>
          <p:cNvPr id="164892" name="Rectangle 28">
            <a:extLst>
              <a:ext uri="{FF2B5EF4-FFF2-40B4-BE49-F238E27FC236}">
                <a16:creationId xmlns:a16="http://schemas.microsoft.com/office/drawing/2014/main" id="{31242052-AC11-474F-B7DA-5CD74326D94D}"/>
              </a:ext>
            </a:extLst>
          </p:cNvPr>
          <p:cNvSpPr>
            <a:spLocks noChangeArrowheads="1"/>
          </p:cNvSpPr>
          <p:nvPr/>
        </p:nvSpPr>
        <p:spPr bwMode="auto">
          <a:xfrm>
            <a:off x="4572000" y="5543550"/>
            <a:ext cx="3622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不良溶剂，链段间以引力为主</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37566C91-EF9E-43DD-97E0-3DEECF5239F1}"/>
              </a:ext>
            </a:extLst>
          </p:cNvPr>
          <p:cNvSpPr>
            <a:spLocks noGrp="1"/>
          </p:cNvSpPr>
          <p:nvPr>
            <p:ph type="sldNum" sz="quarter" idx="12"/>
          </p:nvPr>
        </p:nvSpPr>
        <p:spPr/>
        <p:txBody>
          <a:bodyPr/>
          <a:lstStyle/>
          <a:p>
            <a:fld id="{92AF0E76-0132-4F12-B8A3-8A3BD969D4DB}" type="slidenum">
              <a:rPr lang="en-US" altLang="zh-CN"/>
              <a:pPr/>
              <a:t>46</a:t>
            </a:fld>
            <a:endParaRPr lang="en-US" altLang="zh-CN"/>
          </a:p>
        </p:txBody>
      </p:sp>
      <p:sp>
        <p:nvSpPr>
          <p:cNvPr id="240644" name="Rectangle 4">
            <a:extLst>
              <a:ext uri="{FF2B5EF4-FFF2-40B4-BE49-F238E27FC236}">
                <a16:creationId xmlns:a16="http://schemas.microsoft.com/office/drawing/2014/main" id="{E73BF1AD-5BE0-4BE8-B729-798F2EDD9EE8}"/>
              </a:ext>
            </a:extLst>
          </p:cNvPr>
          <p:cNvSpPr>
            <a:spLocks noChangeArrowheads="1"/>
          </p:cNvSpPr>
          <p:nvPr/>
        </p:nvSpPr>
        <p:spPr bwMode="auto">
          <a:xfrm>
            <a:off x="468313" y="4221163"/>
            <a:ext cx="82073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chemeClr val="tx2"/>
                </a:solidFill>
                <a:ea typeface="楷体_GB2312" pitchFamily="49" charset="-122"/>
              </a:rPr>
              <a:t>方法：</a:t>
            </a:r>
            <a:r>
              <a:rPr lang="zh-CN" altLang="en-US" sz="2400" b="1">
                <a:solidFill>
                  <a:srgbClr val="3333FF"/>
                </a:solidFill>
                <a:ea typeface="楷体_GB2312" pitchFamily="49" charset="-122"/>
              </a:rPr>
              <a:t>在一系列不同温度下测定某聚合物－溶剂体系的渗透压，求出第二维利系数</a:t>
            </a:r>
            <a:r>
              <a:rPr lang="en-US" altLang="zh-CN" sz="2400" b="1">
                <a:solidFill>
                  <a:srgbClr val="3333FF"/>
                </a:solidFill>
                <a:ea typeface="楷体_GB2312" pitchFamily="49" charset="-122"/>
              </a:rPr>
              <a:t>A</a:t>
            </a:r>
            <a:r>
              <a:rPr lang="en-US" altLang="zh-CN" sz="2400" b="1" baseline="-25000">
                <a:solidFill>
                  <a:srgbClr val="3333FF"/>
                </a:solidFill>
                <a:ea typeface="楷体_GB2312" pitchFamily="49" charset="-122"/>
              </a:rPr>
              <a:t>2</a:t>
            </a:r>
            <a:r>
              <a:rPr lang="zh-CN" altLang="en-US" sz="2400" b="1">
                <a:solidFill>
                  <a:srgbClr val="3333FF"/>
                </a:solidFill>
                <a:ea typeface="楷体_GB2312" pitchFamily="49" charset="-122"/>
              </a:rPr>
              <a:t>，以</a:t>
            </a:r>
            <a:r>
              <a:rPr lang="en-US" altLang="zh-CN" sz="2400" b="1">
                <a:solidFill>
                  <a:srgbClr val="3333FF"/>
                </a:solidFill>
                <a:ea typeface="楷体_GB2312" pitchFamily="49" charset="-122"/>
              </a:rPr>
              <a:t>A</a:t>
            </a:r>
            <a:r>
              <a:rPr lang="en-US" altLang="zh-CN" sz="2400" b="1" baseline="-25000">
                <a:solidFill>
                  <a:srgbClr val="3333FF"/>
                </a:solidFill>
                <a:ea typeface="楷体_GB2312" pitchFamily="49" charset="-122"/>
              </a:rPr>
              <a:t>2</a:t>
            </a:r>
            <a:r>
              <a:rPr lang="zh-CN" altLang="en-US" sz="2400" b="1">
                <a:solidFill>
                  <a:srgbClr val="3333FF"/>
                </a:solidFill>
                <a:ea typeface="楷体_GB2312" pitchFamily="49" charset="-122"/>
              </a:rPr>
              <a:t>对温度作图，得一曲线，此曲线与的</a:t>
            </a:r>
            <a:r>
              <a:rPr lang="en-US" altLang="zh-CN" sz="2400" b="1">
                <a:solidFill>
                  <a:srgbClr val="3333FF"/>
                </a:solidFill>
                <a:ea typeface="楷体_GB2312" pitchFamily="49" charset="-122"/>
              </a:rPr>
              <a:t>A</a:t>
            </a:r>
            <a:r>
              <a:rPr lang="en-US" altLang="zh-CN" sz="2400" b="1" baseline="-25000">
                <a:solidFill>
                  <a:srgbClr val="3333FF"/>
                </a:solidFill>
                <a:ea typeface="楷体_GB2312" pitchFamily="49" charset="-122"/>
              </a:rPr>
              <a:t>2</a:t>
            </a:r>
            <a:r>
              <a:rPr lang="zh-CN" altLang="en-US" sz="2400" b="1">
                <a:solidFill>
                  <a:srgbClr val="3333FF"/>
                </a:solidFill>
                <a:ea typeface="楷体_GB2312" pitchFamily="49" charset="-122"/>
              </a:rPr>
              <a:t>＝</a:t>
            </a:r>
            <a:r>
              <a:rPr lang="en-US" altLang="zh-CN" sz="2400" b="1">
                <a:solidFill>
                  <a:srgbClr val="3333FF"/>
                </a:solidFill>
                <a:ea typeface="楷体_GB2312" pitchFamily="49" charset="-122"/>
              </a:rPr>
              <a:t>0</a:t>
            </a:r>
            <a:r>
              <a:rPr lang="zh-CN" altLang="en-US" sz="2400" b="1">
                <a:solidFill>
                  <a:srgbClr val="3333FF"/>
                </a:solidFill>
                <a:ea typeface="楷体_GB2312" pitchFamily="49" charset="-122"/>
              </a:rPr>
              <a:t>线之交点所对应的温度即为</a:t>
            </a:r>
            <a:r>
              <a:rPr lang="en-US" altLang="zh-CN" sz="2400" b="1">
                <a:solidFill>
                  <a:srgbClr val="3333FF"/>
                </a:solidFill>
                <a:ea typeface="楷体_GB2312" pitchFamily="49" charset="-122"/>
              </a:rPr>
              <a:t>θ</a:t>
            </a:r>
            <a:r>
              <a:rPr lang="zh-CN" altLang="en-US" sz="2400" b="1">
                <a:solidFill>
                  <a:srgbClr val="3333FF"/>
                </a:solidFill>
                <a:ea typeface="楷体_GB2312" pitchFamily="49" charset="-122"/>
              </a:rPr>
              <a:t>温度。</a:t>
            </a:r>
          </a:p>
        </p:txBody>
      </p:sp>
      <p:graphicFrame>
        <p:nvGraphicFramePr>
          <p:cNvPr id="240645" name="Object 5">
            <a:extLst>
              <a:ext uri="{FF2B5EF4-FFF2-40B4-BE49-F238E27FC236}">
                <a16:creationId xmlns:a16="http://schemas.microsoft.com/office/drawing/2014/main" id="{602E0BAD-EFB1-43C0-A8F8-3BFAEE58D81B}"/>
              </a:ext>
            </a:extLst>
          </p:cNvPr>
          <p:cNvGraphicFramePr>
            <a:graphicFrameLocks noChangeAspect="1"/>
          </p:cNvGraphicFramePr>
          <p:nvPr>
            <p:extLst>
              <p:ext uri="{D42A27DB-BD31-4B8C-83A1-F6EECF244321}">
                <p14:modId xmlns:p14="http://schemas.microsoft.com/office/powerpoint/2010/main" val="99143597"/>
              </p:ext>
            </p:extLst>
          </p:nvPr>
        </p:nvGraphicFramePr>
        <p:xfrm>
          <a:off x="3203575" y="3014663"/>
          <a:ext cx="2447925" cy="774700"/>
        </p:xfrm>
        <a:graphic>
          <a:graphicData uri="http://schemas.openxmlformats.org/presentationml/2006/ole">
            <mc:AlternateContent xmlns:mc="http://schemas.openxmlformats.org/markup-compatibility/2006">
              <mc:Choice xmlns:v="urn:schemas-microsoft-com:vml" Requires="v">
                <p:oleObj spid="_x0000_s240744" name="公式" r:id="rId3" imgW="1244520" imgH="393480" progId="Equation.3">
                  <p:embed/>
                </p:oleObj>
              </mc:Choice>
              <mc:Fallback>
                <p:oleObj name="公式" r:id="rId3" imgW="124452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014663"/>
                        <a:ext cx="2447925" cy="774700"/>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240646" name="Object 6">
            <a:extLst>
              <a:ext uri="{FF2B5EF4-FFF2-40B4-BE49-F238E27FC236}">
                <a16:creationId xmlns:a16="http://schemas.microsoft.com/office/drawing/2014/main" id="{C8497B23-2D45-429E-8658-B35AD1D58EB3}"/>
              </a:ext>
            </a:extLst>
          </p:cNvPr>
          <p:cNvGraphicFramePr>
            <a:graphicFrameLocks noChangeAspect="1"/>
          </p:cNvGraphicFramePr>
          <p:nvPr>
            <p:extLst>
              <p:ext uri="{D42A27DB-BD31-4B8C-83A1-F6EECF244321}">
                <p14:modId xmlns:p14="http://schemas.microsoft.com/office/powerpoint/2010/main" val="723956932"/>
              </p:ext>
            </p:extLst>
          </p:nvPr>
        </p:nvGraphicFramePr>
        <p:xfrm>
          <a:off x="3132138" y="1863725"/>
          <a:ext cx="2879725" cy="828675"/>
        </p:xfrm>
        <a:graphic>
          <a:graphicData uri="http://schemas.openxmlformats.org/presentationml/2006/ole">
            <mc:AlternateContent xmlns:mc="http://schemas.openxmlformats.org/markup-compatibility/2006">
              <mc:Choice xmlns:v="urn:schemas-microsoft-com:vml" Requires="v">
                <p:oleObj spid="_x0000_s240745" name="Equation" r:id="rId5" imgW="1269720" imgH="444240" progId="Equation.3">
                  <p:embed/>
                </p:oleObj>
              </mc:Choice>
              <mc:Fallback>
                <p:oleObj name="Equation" r:id="rId5" imgW="1269720" imgH="4442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1863725"/>
                        <a:ext cx="2879725" cy="828675"/>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240647" name="Rectangle 7">
            <a:extLst>
              <a:ext uri="{FF2B5EF4-FFF2-40B4-BE49-F238E27FC236}">
                <a16:creationId xmlns:a16="http://schemas.microsoft.com/office/drawing/2014/main" id="{1826AE5A-CE81-4D10-A8B7-C0A4F180A670}"/>
              </a:ext>
            </a:extLst>
          </p:cNvPr>
          <p:cNvSpPr>
            <a:spLocks noChangeArrowheads="1"/>
          </p:cNvSpPr>
          <p:nvPr/>
        </p:nvSpPr>
        <p:spPr bwMode="auto">
          <a:xfrm>
            <a:off x="755650" y="908050"/>
            <a:ext cx="392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en-US" altLang="zh-CN" sz="2400" b="1">
                <a:solidFill>
                  <a:schemeClr val="tx2"/>
                </a:solidFill>
                <a:ea typeface="楷体_GB2312" pitchFamily="49" charset="-122"/>
              </a:rPr>
              <a:t> </a:t>
            </a:r>
            <a:r>
              <a:rPr lang="zh-CN" altLang="en-US" sz="2400" b="1">
                <a:solidFill>
                  <a:schemeClr val="tx2"/>
                </a:solidFill>
                <a:ea typeface="楷体_GB2312" pitchFamily="49" charset="-122"/>
              </a:rPr>
              <a:t>求出高分子溶液的</a:t>
            </a:r>
            <a:r>
              <a:rPr lang="en-US" altLang="zh-CN" sz="2400" b="1">
                <a:solidFill>
                  <a:schemeClr val="tx2"/>
                </a:solidFill>
                <a:ea typeface="楷体_GB2312" pitchFamily="49" charset="-122"/>
              </a:rPr>
              <a:t>θ</a:t>
            </a:r>
            <a:r>
              <a:rPr lang="zh-CN" altLang="en-US" sz="2400" b="1">
                <a:solidFill>
                  <a:schemeClr val="tx2"/>
                </a:solidFill>
                <a:ea typeface="楷体_GB2312" pitchFamily="49" charset="-122"/>
              </a:rPr>
              <a:t>温度</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B22608DC-0F6D-4277-93FF-27E6EA22FC99}"/>
              </a:ext>
            </a:extLst>
          </p:cNvPr>
          <p:cNvSpPr>
            <a:spLocks noGrp="1"/>
          </p:cNvSpPr>
          <p:nvPr>
            <p:ph type="sldNum" sz="quarter" idx="12"/>
          </p:nvPr>
        </p:nvSpPr>
        <p:spPr/>
        <p:txBody>
          <a:bodyPr/>
          <a:lstStyle/>
          <a:p>
            <a:fld id="{7C4A7684-5FD0-404C-848A-BD9A03C1E41B}" type="slidenum">
              <a:rPr lang="en-US" altLang="zh-CN"/>
              <a:pPr/>
              <a:t>47</a:t>
            </a:fld>
            <a:endParaRPr lang="en-US" altLang="zh-CN"/>
          </a:p>
        </p:txBody>
      </p:sp>
      <p:sp>
        <p:nvSpPr>
          <p:cNvPr id="233474" name="Text Box 2">
            <a:extLst>
              <a:ext uri="{FF2B5EF4-FFF2-40B4-BE49-F238E27FC236}">
                <a16:creationId xmlns:a16="http://schemas.microsoft.com/office/drawing/2014/main" id="{9D190D01-56D8-4AF1-B270-3B4E90BECA77}"/>
              </a:ext>
            </a:extLst>
          </p:cNvPr>
          <p:cNvSpPr txBox="1">
            <a:spLocks noChangeArrowheads="1"/>
          </p:cNvSpPr>
          <p:nvPr/>
        </p:nvSpPr>
        <p:spPr bwMode="auto">
          <a:xfrm>
            <a:off x="395288" y="404813"/>
            <a:ext cx="7056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tx2"/>
                </a:solidFill>
                <a:ea typeface="楷体_GB2312" pitchFamily="49" charset="-122"/>
              </a:rPr>
              <a:t>4.2.5 </a:t>
            </a:r>
            <a:r>
              <a:rPr lang="zh-CN" altLang="en-US" sz="2800" b="1">
                <a:solidFill>
                  <a:schemeClr val="tx2"/>
                </a:solidFill>
                <a:ea typeface="楷体_GB2312" pitchFamily="49" charset="-122"/>
              </a:rPr>
              <a:t>光散射法 </a:t>
            </a:r>
            <a:r>
              <a:rPr lang="en-US" altLang="zh-CN" sz="2800" b="1">
                <a:solidFill>
                  <a:schemeClr val="tx2"/>
                </a:solidFill>
                <a:ea typeface="楷体_GB2312" pitchFamily="49" charset="-122"/>
              </a:rPr>
              <a:t>Light-Scattering</a:t>
            </a:r>
          </a:p>
        </p:txBody>
      </p:sp>
      <p:sp>
        <p:nvSpPr>
          <p:cNvPr id="233476" name="Rectangle 4">
            <a:extLst>
              <a:ext uri="{FF2B5EF4-FFF2-40B4-BE49-F238E27FC236}">
                <a16:creationId xmlns:a16="http://schemas.microsoft.com/office/drawing/2014/main" id="{535D8137-1E7B-4B6E-B950-CC31B4ADABAA}"/>
              </a:ext>
            </a:extLst>
          </p:cNvPr>
          <p:cNvSpPr>
            <a:spLocks noChangeArrowheads="1"/>
          </p:cNvSpPr>
          <p:nvPr/>
        </p:nvSpPr>
        <p:spPr bwMode="auto">
          <a:xfrm>
            <a:off x="684213" y="1982788"/>
            <a:ext cx="7416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kumimoji="1" lang="zh-CN" altLang="en-US" sz="2000" b="1">
                <a:solidFill>
                  <a:srgbClr val="3333FF"/>
                </a:solidFill>
                <a:ea typeface="楷体_GB2312" pitchFamily="49" charset="-122"/>
              </a:rPr>
              <a:t>当光线遇到比光波波长大得多的物体时会反射，当物体尺寸接近于光波波长时，</a:t>
            </a:r>
            <a:r>
              <a:rPr lang="zh-CN" altLang="en-US" sz="2000" b="1">
                <a:solidFill>
                  <a:srgbClr val="3333FF"/>
                </a:solidFill>
                <a:ea typeface="楷体_GB2312" pitchFamily="49" charset="-122"/>
              </a:rPr>
              <a:t>在入射光方向以外的各个方向也能观察到光强的现象称为</a:t>
            </a:r>
            <a:r>
              <a:rPr lang="zh-CN" altLang="en-US" sz="2000" b="1">
                <a:solidFill>
                  <a:srgbClr val="FF0000"/>
                </a:solidFill>
                <a:ea typeface="楷体_GB2312" pitchFamily="49" charset="-122"/>
              </a:rPr>
              <a:t>光散射现象</a:t>
            </a:r>
            <a:r>
              <a:rPr lang="zh-CN" altLang="en-US" sz="2000" b="1">
                <a:solidFill>
                  <a:srgbClr val="3333FF"/>
                </a:solidFill>
                <a:ea typeface="楷体_GB2312" pitchFamily="49" charset="-122"/>
              </a:rPr>
              <a:t>，其本质是光波的电磁场与介质分子相互作用的结果</a:t>
            </a:r>
            <a:r>
              <a:rPr kumimoji="1" lang="zh-CN" altLang="en-US" sz="2000" b="1">
                <a:solidFill>
                  <a:srgbClr val="3333FF"/>
                </a:solidFill>
                <a:ea typeface="楷体_GB2312" pitchFamily="49" charset="-122"/>
              </a:rPr>
              <a:t> 。</a:t>
            </a:r>
          </a:p>
        </p:txBody>
      </p:sp>
      <p:grpSp>
        <p:nvGrpSpPr>
          <p:cNvPr id="233477" name="Group 5">
            <a:extLst>
              <a:ext uri="{FF2B5EF4-FFF2-40B4-BE49-F238E27FC236}">
                <a16:creationId xmlns:a16="http://schemas.microsoft.com/office/drawing/2014/main" id="{CBA7B422-834A-4A02-9BF5-ABC2FCD464F6}"/>
              </a:ext>
            </a:extLst>
          </p:cNvPr>
          <p:cNvGrpSpPr>
            <a:grpSpLocks/>
          </p:cNvGrpSpPr>
          <p:nvPr/>
        </p:nvGrpSpPr>
        <p:grpSpPr bwMode="auto">
          <a:xfrm>
            <a:off x="2843213" y="3906838"/>
            <a:ext cx="2651125" cy="1936750"/>
            <a:chOff x="3969" y="511"/>
            <a:chExt cx="1670" cy="1220"/>
          </a:xfrm>
        </p:grpSpPr>
        <p:pic>
          <p:nvPicPr>
            <p:cNvPr id="233478" name="Picture 6">
              <a:extLst>
                <a:ext uri="{FF2B5EF4-FFF2-40B4-BE49-F238E27FC236}">
                  <a16:creationId xmlns:a16="http://schemas.microsoft.com/office/drawing/2014/main" id="{0A6167A9-26F3-443F-82F9-C780218CF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 y="572"/>
              <a:ext cx="1488" cy="11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479" name="Rectangle 7">
              <a:extLst>
                <a:ext uri="{FF2B5EF4-FFF2-40B4-BE49-F238E27FC236}">
                  <a16:creationId xmlns:a16="http://schemas.microsoft.com/office/drawing/2014/main" id="{087EF30D-A5E3-4D0B-B386-27FB53E39750}"/>
                </a:ext>
              </a:extLst>
            </p:cNvPr>
            <p:cNvSpPr>
              <a:spLocks noChangeArrowheads="1"/>
            </p:cNvSpPr>
            <p:nvPr/>
          </p:nvSpPr>
          <p:spPr bwMode="auto">
            <a:xfrm>
              <a:off x="5136" y="1519"/>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8000"/>
                  </a:solidFill>
                  <a:latin typeface="楷体_GB2312" pitchFamily="49" charset="-122"/>
                  <a:ea typeface="楷体_GB2312" pitchFamily="49" charset="-122"/>
                </a:rPr>
                <a:t>散射光</a:t>
              </a:r>
            </a:p>
          </p:txBody>
        </p:sp>
        <p:sp>
          <p:nvSpPr>
            <p:cNvPr id="233480" name="Rectangle 8">
              <a:extLst>
                <a:ext uri="{FF2B5EF4-FFF2-40B4-BE49-F238E27FC236}">
                  <a16:creationId xmlns:a16="http://schemas.microsoft.com/office/drawing/2014/main" id="{7ECC9210-2CF6-40A8-A70B-E5A59D7EF87E}"/>
                </a:ext>
              </a:extLst>
            </p:cNvPr>
            <p:cNvSpPr>
              <a:spLocks noChangeArrowheads="1"/>
            </p:cNvSpPr>
            <p:nvPr/>
          </p:nvSpPr>
          <p:spPr bwMode="auto">
            <a:xfrm>
              <a:off x="3969" y="873"/>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8000"/>
                  </a:solidFill>
                  <a:latin typeface="楷体_GB2312" pitchFamily="49" charset="-122"/>
                  <a:ea typeface="楷体_GB2312" pitchFamily="49" charset="-122"/>
                </a:rPr>
                <a:t>入射光</a:t>
              </a:r>
            </a:p>
          </p:txBody>
        </p:sp>
        <p:sp>
          <p:nvSpPr>
            <p:cNvPr id="233481" name="Rectangle 9">
              <a:extLst>
                <a:ext uri="{FF2B5EF4-FFF2-40B4-BE49-F238E27FC236}">
                  <a16:creationId xmlns:a16="http://schemas.microsoft.com/office/drawing/2014/main" id="{A5F6F63A-41A4-467A-9EA5-FA972F89F91A}"/>
                </a:ext>
              </a:extLst>
            </p:cNvPr>
            <p:cNvSpPr>
              <a:spLocks noChangeArrowheads="1"/>
            </p:cNvSpPr>
            <p:nvPr/>
          </p:nvSpPr>
          <p:spPr bwMode="auto">
            <a:xfrm>
              <a:off x="5088" y="847"/>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8000"/>
                  </a:solidFill>
                  <a:latin typeface="楷体_GB2312" pitchFamily="49" charset="-122"/>
                  <a:ea typeface="楷体_GB2312" pitchFamily="49" charset="-122"/>
                </a:rPr>
                <a:t>透射光</a:t>
              </a:r>
            </a:p>
          </p:txBody>
        </p:sp>
        <p:sp>
          <p:nvSpPr>
            <p:cNvPr id="233482" name="Rectangle 10">
              <a:extLst>
                <a:ext uri="{FF2B5EF4-FFF2-40B4-BE49-F238E27FC236}">
                  <a16:creationId xmlns:a16="http://schemas.microsoft.com/office/drawing/2014/main" id="{52FB3D44-52D8-4975-8ACD-69707A6EAC03}"/>
                </a:ext>
              </a:extLst>
            </p:cNvPr>
            <p:cNvSpPr>
              <a:spLocks noChangeArrowheads="1"/>
            </p:cNvSpPr>
            <p:nvPr/>
          </p:nvSpPr>
          <p:spPr bwMode="auto">
            <a:xfrm>
              <a:off x="4704" y="511"/>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8000"/>
                  </a:solidFill>
                  <a:latin typeface="楷体_GB2312" pitchFamily="49" charset="-122"/>
                  <a:ea typeface="楷体_GB2312" pitchFamily="49" charset="-122"/>
                </a:rPr>
                <a:t>散射池</a:t>
              </a:r>
            </a:p>
          </p:txBody>
        </p:sp>
      </p:grpSp>
      <p:sp>
        <p:nvSpPr>
          <p:cNvPr id="233484" name="Rectangle 12">
            <a:extLst>
              <a:ext uri="{FF2B5EF4-FFF2-40B4-BE49-F238E27FC236}">
                <a16:creationId xmlns:a16="http://schemas.microsoft.com/office/drawing/2014/main" id="{EBFD3ADD-58FA-4EC6-BE02-CDC3E7E01698}"/>
              </a:ext>
            </a:extLst>
          </p:cNvPr>
          <p:cNvSpPr>
            <a:spLocks noChangeArrowheads="1"/>
          </p:cNvSpPr>
          <p:nvPr/>
        </p:nvSpPr>
        <p:spPr bwMode="auto">
          <a:xfrm>
            <a:off x="684213" y="3392488"/>
            <a:ext cx="5240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Clr>
                <a:srgbClr val="FF0000"/>
              </a:buClr>
              <a:buFont typeface="Wingdings" panose="05000000000000000000" pitchFamily="2" charset="2"/>
              <a:buChar char="ü"/>
            </a:pPr>
            <a:r>
              <a:rPr lang="zh-CN" altLang="en-US" sz="2000" b="1">
                <a:solidFill>
                  <a:srgbClr val="3333FF"/>
                </a:solidFill>
                <a:ea typeface="楷体_GB2312" pitchFamily="49" charset="-122"/>
              </a:rPr>
              <a:t>基本原理：利用光的散射性质测定分子量。</a:t>
            </a:r>
          </a:p>
        </p:txBody>
      </p:sp>
      <p:sp>
        <p:nvSpPr>
          <p:cNvPr id="233485" name="Text Box 13">
            <a:extLst>
              <a:ext uri="{FF2B5EF4-FFF2-40B4-BE49-F238E27FC236}">
                <a16:creationId xmlns:a16="http://schemas.microsoft.com/office/drawing/2014/main" id="{EAE60494-12F0-4771-8C14-FE7C3FFEDA3B}"/>
              </a:ext>
            </a:extLst>
          </p:cNvPr>
          <p:cNvSpPr txBox="1">
            <a:spLocks noChangeArrowheads="1"/>
          </p:cNvSpPr>
          <p:nvPr/>
        </p:nvSpPr>
        <p:spPr bwMode="auto">
          <a:xfrm>
            <a:off x="473075" y="1249363"/>
            <a:ext cx="194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2"/>
                </a:solidFill>
                <a:ea typeface="楷体_GB2312" pitchFamily="49" charset="-122"/>
              </a:rPr>
              <a:t>(1) </a:t>
            </a:r>
            <a:r>
              <a:rPr lang="zh-CN" altLang="en-US" sz="2400" b="1">
                <a:solidFill>
                  <a:schemeClr val="tx2"/>
                </a:solidFill>
                <a:ea typeface="楷体_GB2312" pitchFamily="49" charset="-122"/>
              </a:rPr>
              <a:t>基本原理</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a:extLst>
              <a:ext uri="{FF2B5EF4-FFF2-40B4-BE49-F238E27FC236}">
                <a16:creationId xmlns:a16="http://schemas.microsoft.com/office/drawing/2014/main" id="{211E1010-6358-4317-AB30-6AECBB31DBD2}"/>
              </a:ext>
            </a:extLst>
          </p:cNvPr>
          <p:cNvSpPr>
            <a:spLocks noGrp="1"/>
          </p:cNvSpPr>
          <p:nvPr>
            <p:ph type="sldNum" sz="quarter" idx="12"/>
          </p:nvPr>
        </p:nvSpPr>
        <p:spPr/>
        <p:txBody>
          <a:bodyPr/>
          <a:lstStyle/>
          <a:p>
            <a:fld id="{BDC8CB1F-F6A7-4E76-A335-EEA2CA47CDB4}" type="slidenum">
              <a:rPr lang="en-US" altLang="zh-CN"/>
              <a:pPr/>
              <a:t>48</a:t>
            </a:fld>
            <a:endParaRPr lang="en-US" altLang="zh-CN"/>
          </a:p>
        </p:txBody>
      </p:sp>
      <p:sp>
        <p:nvSpPr>
          <p:cNvPr id="241671" name="Text Box 7">
            <a:extLst>
              <a:ext uri="{FF2B5EF4-FFF2-40B4-BE49-F238E27FC236}">
                <a16:creationId xmlns:a16="http://schemas.microsoft.com/office/drawing/2014/main" id="{06EA2E3F-3730-4FAE-905F-EBC8936F020F}"/>
              </a:ext>
            </a:extLst>
          </p:cNvPr>
          <p:cNvSpPr txBox="1">
            <a:spLocks noChangeArrowheads="1"/>
          </p:cNvSpPr>
          <p:nvPr/>
        </p:nvSpPr>
        <p:spPr bwMode="auto">
          <a:xfrm>
            <a:off x="1908175" y="2565400"/>
            <a:ext cx="5905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浓度小，粒子间距离大，散射光波之间不相干，强度等于各个粒子散射光的强度之和</a:t>
            </a:r>
          </a:p>
        </p:txBody>
      </p:sp>
      <p:sp>
        <p:nvSpPr>
          <p:cNvPr id="241672" name="Text Box 8">
            <a:extLst>
              <a:ext uri="{FF2B5EF4-FFF2-40B4-BE49-F238E27FC236}">
                <a16:creationId xmlns:a16="http://schemas.microsoft.com/office/drawing/2014/main" id="{7B9A3153-B02E-4662-B911-A2594FD7C2AA}"/>
              </a:ext>
            </a:extLst>
          </p:cNvPr>
          <p:cNvSpPr txBox="1">
            <a:spLocks noChangeArrowheads="1"/>
          </p:cNvSpPr>
          <p:nvPr/>
        </p:nvSpPr>
        <p:spPr bwMode="auto">
          <a:xfrm>
            <a:off x="1908175" y="3290888"/>
            <a:ext cx="5905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溶液的浓度大，粒子间距小，散射光波间相互干涉，称为</a:t>
            </a:r>
            <a:r>
              <a:rPr lang="zh-CN" altLang="en-US" sz="2000" b="1">
                <a:solidFill>
                  <a:srgbClr val="FF0000"/>
                </a:solidFill>
                <a:ea typeface="楷体_GB2312" pitchFamily="49" charset="-122"/>
              </a:rPr>
              <a:t>外干涉现象</a:t>
            </a:r>
          </a:p>
        </p:txBody>
      </p:sp>
      <p:sp>
        <p:nvSpPr>
          <p:cNvPr id="241675" name="Text Box 11">
            <a:extLst>
              <a:ext uri="{FF2B5EF4-FFF2-40B4-BE49-F238E27FC236}">
                <a16:creationId xmlns:a16="http://schemas.microsoft.com/office/drawing/2014/main" id="{BCAC85DC-531D-4900-AF87-1EDF03FDAF68}"/>
              </a:ext>
            </a:extLst>
          </p:cNvPr>
          <p:cNvSpPr txBox="1">
            <a:spLocks noChangeArrowheads="1"/>
          </p:cNvSpPr>
          <p:nvPr/>
        </p:nvSpPr>
        <p:spPr bwMode="auto">
          <a:xfrm>
            <a:off x="1835150" y="4948238"/>
            <a:ext cx="6562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同一个粒子有多个散射中心，散射光之间有光程差，彼此干涉使总的散射光强减弱，称为</a:t>
            </a:r>
            <a:r>
              <a:rPr lang="zh-CN" altLang="en-US" sz="2000" b="1">
                <a:solidFill>
                  <a:srgbClr val="FF0000"/>
                </a:solidFill>
                <a:ea typeface="楷体_GB2312" pitchFamily="49" charset="-122"/>
              </a:rPr>
              <a:t>内干涉现象</a:t>
            </a:r>
          </a:p>
        </p:txBody>
      </p:sp>
      <p:grpSp>
        <p:nvGrpSpPr>
          <p:cNvPr id="241687" name="Group 23">
            <a:extLst>
              <a:ext uri="{FF2B5EF4-FFF2-40B4-BE49-F238E27FC236}">
                <a16:creationId xmlns:a16="http://schemas.microsoft.com/office/drawing/2014/main" id="{5AD91BD4-7767-4CE6-B33C-9B994BBD27DC}"/>
              </a:ext>
            </a:extLst>
          </p:cNvPr>
          <p:cNvGrpSpPr>
            <a:grpSpLocks/>
          </p:cNvGrpSpPr>
          <p:nvPr/>
        </p:nvGrpSpPr>
        <p:grpSpPr bwMode="auto">
          <a:xfrm>
            <a:off x="971550" y="1100138"/>
            <a:ext cx="6178550" cy="396875"/>
            <a:chOff x="476" y="375"/>
            <a:chExt cx="3892" cy="250"/>
          </a:xfrm>
        </p:grpSpPr>
        <p:sp>
          <p:nvSpPr>
            <p:cNvPr id="241668" name="Text Box 4">
              <a:extLst>
                <a:ext uri="{FF2B5EF4-FFF2-40B4-BE49-F238E27FC236}">
                  <a16:creationId xmlns:a16="http://schemas.microsoft.com/office/drawing/2014/main" id="{3AFA051B-81A3-4D76-B035-0B87354C88AA}"/>
                </a:ext>
              </a:extLst>
            </p:cNvPr>
            <p:cNvSpPr txBox="1">
              <a:spLocks noChangeArrowheads="1"/>
            </p:cNvSpPr>
            <p:nvPr/>
          </p:nvSpPr>
          <p:spPr bwMode="auto">
            <a:xfrm>
              <a:off x="476" y="375"/>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ea typeface="楷体_GB2312" pitchFamily="49" charset="-122"/>
                </a:rPr>
                <a:t>散射光强度</a:t>
              </a:r>
            </a:p>
          </p:txBody>
        </p:sp>
        <p:sp>
          <p:nvSpPr>
            <p:cNvPr id="241669" name="Text Box 5">
              <a:extLst>
                <a:ext uri="{FF2B5EF4-FFF2-40B4-BE49-F238E27FC236}">
                  <a16:creationId xmlns:a16="http://schemas.microsoft.com/office/drawing/2014/main" id="{B7771079-96B3-45EA-9D67-F48B4E4E173A}"/>
                </a:ext>
              </a:extLst>
            </p:cNvPr>
            <p:cNvSpPr txBox="1">
              <a:spLocks noChangeArrowheads="1"/>
            </p:cNvSpPr>
            <p:nvPr/>
          </p:nvSpPr>
          <p:spPr bwMode="auto">
            <a:xfrm>
              <a:off x="1837" y="375"/>
              <a:ext cx="25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散射质点产生的散射光波的相干性</a:t>
              </a:r>
            </a:p>
          </p:txBody>
        </p:sp>
        <p:sp>
          <p:nvSpPr>
            <p:cNvPr id="241677" name="AutoShape 13">
              <a:extLst>
                <a:ext uri="{FF2B5EF4-FFF2-40B4-BE49-F238E27FC236}">
                  <a16:creationId xmlns:a16="http://schemas.microsoft.com/office/drawing/2014/main" id="{4A580D3A-B263-434E-9C07-BF6B52840955}"/>
                </a:ext>
              </a:extLst>
            </p:cNvPr>
            <p:cNvSpPr>
              <a:spLocks noChangeArrowheads="1"/>
            </p:cNvSpPr>
            <p:nvPr/>
          </p:nvSpPr>
          <p:spPr bwMode="auto">
            <a:xfrm>
              <a:off x="1429" y="482"/>
              <a:ext cx="317" cy="91"/>
            </a:xfrm>
            <a:prstGeom prst="rightArrow">
              <a:avLst>
                <a:gd name="adj1" fmla="val 50000"/>
                <a:gd name="adj2" fmla="val 87088"/>
              </a:avLst>
            </a:prstGeom>
            <a:solidFill>
              <a:srgbClr val="3333FF"/>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1678" name="Rectangle 14">
            <a:extLst>
              <a:ext uri="{FF2B5EF4-FFF2-40B4-BE49-F238E27FC236}">
                <a16:creationId xmlns:a16="http://schemas.microsoft.com/office/drawing/2014/main" id="{239C477B-EDAB-4298-9163-EF5B757251A2}"/>
              </a:ext>
            </a:extLst>
          </p:cNvPr>
          <p:cNvSpPr>
            <a:spLocks noChangeArrowheads="1"/>
          </p:cNvSpPr>
          <p:nvPr/>
        </p:nvSpPr>
        <p:spPr bwMode="auto">
          <a:xfrm>
            <a:off x="971550" y="1890713"/>
            <a:ext cx="165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l"/>
            </a:pPr>
            <a:r>
              <a:rPr lang="zh-CN" altLang="en-US" sz="2000" b="1">
                <a:solidFill>
                  <a:srgbClr val="FF0000"/>
                </a:solidFill>
                <a:ea typeface="楷体_GB2312" pitchFamily="49" charset="-122"/>
              </a:rPr>
              <a:t>小粒子溶液</a:t>
            </a:r>
          </a:p>
        </p:txBody>
      </p:sp>
      <p:sp>
        <p:nvSpPr>
          <p:cNvPr id="241679" name="Rectangle 15">
            <a:extLst>
              <a:ext uri="{FF2B5EF4-FFF2-40B4-BE49-F238E27FC236}">
                <a16:creationId xmlns:a16="http://schemas.microsoft.com/office/drawing/2014/main" id="{F1499F23-5333-46AE-B463-92E0B7298706}"/>
              </a:ext>
            </a:extLst>
          </p:cNvPr>
          <p:cNvSpPr>
            <a:spLocks noChangeArrowheads="1"/>
          </p:cNvSpPr>
          <p:nvPr/>
        </p:nvSpPr>
        <p:spPr bwMode="auto">
          <a:xfrm>
            <a:off x="3011488" y="1916113"/>
            <a:ext cx="384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粒子的尺寸小于光波波长的</a:t>
            </a:r>
            <a:r>
              <a:rPr lang="en-US" altLang="zh-CN" sz="2000" b="1">
                <a:solidFill>
                  <a:srgbClr val="3333FF"/>
                </a:solidFill>
                <a:ea typeface="楷体_GB2312" pitchFamily="49" charset="-122"/>
              </a:rPr>
              <a:t>1/20</a:t>
            </a:r>
          </a:p>
        </p:txBody>
      </p:sp>
      <p:sp>
        <p:nvSpPr>
          <p:cNvPr id="241683" name="AutoShape 19">
            <a:extLst>
              <a:ext uri="{FF2B5EF4-FFF2-40B4-BE49-F238E27FC236}">
                <a16:creationId xmlns:a16="http://schemas.microsoft.com/office/drawing/2014/main" id="{BF8036A0-AF5F-4620-8B29-848D38E185FD}"/>
              </a:ext>
            </a:extLst>
          </p:cNvPr>
          <p:cNvSpPr>
            <a:spLocks noChangeArrowheads="1"/>
          </p:cNvSpPr>
          <p:nvPr/>
        </p:nvSpPr>
        <p:spPr bwMode="auto">
          <a:xfrm>
            <a:off x="2609850" y="2060575"/>
            <a:ext cx="433388" cy="142875"/>
          </a:xfrm>
          <a:prstGeom prst="rightArrow">
            <a:avLst>
              <a:gd name="adj1" fmla="val 50000"/>
              <a:gd name="adj2" fmla="val 75833"/>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681" name="Rectangle 17">
            <a:extLst>
              <a:ext uri="{FF2B5EF4-FFF2-40B4-BE49-F238E27FC236}">
                <a16:creationId xmlns:a16="http://schemas.microsoft.com/office/drawing/2014/main" id="{E6D1EB10-173C-45F6-8F23-DF0AEAD3283D}"/>
              </a:ext>
            </a:extLst>
          </p:cNvPr>
          <p:cNvSpPr>
            <a:spLocks noChangeArrowheads="1"/>
          </p:cNvSpPr>
          <p:nvPr/>
        </p:nvSpPr>
        <p:spPr bwMode="auto">
          <a:xfrm>
            <a:off x="971550" y="4237038"/>
            <a:ext cx="165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l"/>
            </a:pPr>
            <a:r>
              <a:rPr lang="zh-CN" altLang="en-US" sz="2000" b="1">
                <a:solidFill>
                  <a:schemeClr val="tx2"/>
                </a:solidFill>
                <a:ea typeface="楷体_GB2312" pitchFamily="49" charset="-122"/>
              </a:rPr>
              <a:t>大粒子溶液</a:t>
            </a:r>
          </a:p>
        </p:txBody>
      </p:sp>
      <p:sp>
        <p:nvSpPr>
          <p:cNvPr id="241682" name="Rectangle 18">
            <a:extLst>
              <a:ext uri="{FF2B5EF4-FFF2-40B4-BE49-F238E27FC236}">
                <a16:creationId xmlns:a16="http://schemas.microsoft.com/office/drawing/2014/main" id="{B2FFFEAD-1F67-49F0-B0E8-CA63FB53ED4A}"/>
              </a:ext>
            </a:extLst>
          </p:cNvPr>
          <p:cNvSpPr>
            <a:spLocks noChangeArrowheads="1"/>
          </p:cNvSpPr>
          <p:nvPr/>
        </p:nvSpPr>
        <p:spPr bwMode="auto">
          <a:xfrm>
            <a:off x="2987675" y="4256088"/>
            <a:ext cx="558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聚合物的分子量大于</a:t>
            </a:r>
            <a:r>
              <a:rPr lang="en-US" altLang="zh-CN" sz="2000" b="1">
                <a:solidFill>
                  <a:srgbClr val="3333FF"/>
                </a:solidFill>
                <a:ea typeface="楷体_GB2312" pitchFamily="49" charset="-122"/>
              </a:rPr>
              <a:t>10</a:t>
            </a:r>
            <a:r>
              <a:rPr lang="en-US" altLang="zh-CN" sz="2000" b="1" baseline="30000">
                <a:solidFill>
                  <a:srgbClr val="3333FF"/>
                </a:solidFill>
                <a:ea typeface="楷体_GB2312" pitchFamily="49" charset="-122"/>
              </a:rPr>
              <a:t>5</a:t>
            </a:r>
            <a:r>
              <a:rPr lang="zh-CN" altLang="en-US" sz="2000" b="1">
                <a:solidFill>
                  <a:srgbClr val="3333FF"/>
                </a:solidFill>
                <a:ea typeface="楷体_GB2312" pitchFamily="49" charset="-122"/>
              </a:rPr>
              <a:t>，粒子尺寸在</a:t>
            </a:r>
            <a:r>
              <a:rPr lang="en-US" altLang="zh-CN" sz="2000" b="1">
                <a:solidFill>
                  <a:srgbClr val="3333FF"/>
                </a:solidFill>
                <a:ea typeface="楷体_GB2312" pitchFamily="49" charset="-122"/>
              </a:rPr>
              <a:t>30nm</a:t>
            </a:r>
            <a:r>
              <a:rPr lang="zh-CN" altLang="en-US" sz="2000" b="1">
                <a:solidFill>
                  <a:srgbClr val="3333FF"/>
                </a:solidFill>
                <a:ea typeface="楷体_GB2312" pitchFamily="49" charset="-122"/>
              </a:rPr>
              <a:t>以上</a:t>
            </a:r>
          </a:p>
        </p:txBody>
      </p:sp>
      <p:sp>
        <p:nvSpPr>
          <p:cNvPr id="241684" name="AutoShape 20">
            <a:extLst>
              <a:ext uri="{FF2B5EF4-FFF2-40B4-BE49-F238E27FC236}">
                <a16:creationId xmlns:a16="http://schemas.microsoft.com/office/drawing/2014/main" id="{D26E8DAC-0144-459D-8224-057D7883E73D}"/>
              </a:ext>
            </a:extLst>
          </p:cNvPr>
          <p:cNvSpPr>
            <a:spLocks noChangeArrowheads="1"/>
          </p:cNvSpPr>
          <p:nvPr/>
        </p:nvSpPr>
        <p:spPr bwMode="auto">
          <a:xfrm>
            <a:off x="2555875" y="4406900"/>
            <a:ext cx="504825" cy="144463"/>
          </a:xfrm>
          <a:prstGeom prst="rightArrow">
            <a:avLst>
              <a:gd name="adj1" fmla="val 50000"/>
              <a:gd name="adj2" fmla="val 87362"/>
            </a:avLst>
          </a:prstGeom>
          <a:solidFill>
            <a:srgbClr val="3333FF"/>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688" name="Text Box 24">
            <a:extLst>
              <a:ext uri="{FF2B5EF4-FFF2-40B4-BE49-F238E27FC236}">
                <a16:creationId xmlns:a16="http://schemas.microsoft.com/office/drawing/2014/main" id="{72E275A6-99B6-4223-8E97-89ED850619EC}"/>
              </a:ext>
            </a:extLst>
          </p:cNvPr>
          <p:cNvSpPr txBox="1">
            <a:spLocks noChangeArrowheads="1"/>
          </p:cNvSpPr>
          <p:nvPr/>
        </p:nvSpPr>
        <p:spPr bwMode="auto">
          <a:xfrm>
            <a:off x="468313" y="40481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None/>
            </a:pPr>
            <a:r>
              <a:rPr lang="zh-CN" altLang="en-US" sz="2400" b="1">
                <a:solidFill>
                  <a:srgbClr val="FF0000"/>
                </a:solidFill>
                <a:ea typeface="楷体_GB2312" pitchFamily="49" charset="-122"/>
              </a:rPr>
              <a:t>散射光的干涉</a:t>
            </a:r>
          </a:p>
        </p:txBody>
      </p:sp>
      <p:sp>
        <p:nvSpPr>
          <p:cNvPr id="241689" name="AutoShape 25">
            <a:extLst>
              <a:ext uri="{FF2B5EF4-FFF2-40B4-BE49-F238E27FC236}">
                <a16:creationId xmlns:a16="http://schemas.microsoft.com/office/drawing/2014/main" id="{E338A852-F473-4EE4-8512-BEC8687F5CB1}"/>
              </a:ext>
            </a:extLst>
          </p:cNvPr>
          <p:cNvSpPr>
            <a:spLocks/>
          </p:cNvSpPr>
          <p:nvPr/>
        </p:nvSpPr>
        <p:spPr bwMode="auto">
          <a:xfrm>
            <a:off x="1692275" y="2859088"/>
            <a:ext cx="144463" cy="649287"/>
          </a:xfrm>
          <a:prstGeom prst="leftBrace">
            <a:avLst>
              <a:gd name="adj1" fmla="val 37454"/>
              <a:gd name="adj2" fmla="val 5012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A650325E-FA2A-4C72-927E-8663926B374E}"/>
              </a:ext>
            </a:extLst>
          </p:cNvPr>
          <p:cNvSpPr>
            <a:spLocks noGrp="1"/>
          </p:cNvSpPr>
          <p:nvPr>
            <p:ph type="sldNum" sz="quarter" idx="12"/>
          </p:nvPr>
        </p:nvSpPr>
        <p:spPr/>
        <p:txBody>
          <a:bodyPr/>
          <a:lstStyle/>
          <a:p>
            <a:fld id="{943306A5-02D8-4405-BCAF-EB78904B928F}" type="slidenum">
              <a:rPr lang="en-US" altLang="zh-CN"/>
              <a:pPr/>
              <a:t>49</a:t>
            </a:fld>
            <a:endParaRPr lang="en-US" altLang="zh-CN"/>
          </a:p>
        </p:txBody>
      </p:sp>
      <p:sp>
        <p:nvSpPr>
          <p:cNvPr id="234498" name="Rectangle 2">
            <a:extLst>
              <a:ext uri="{FF2B5EF4-FFF2-40B4-BE49-F238E27FC236}">
                <a16:creationId xmlns:a16="http://schemas.microsoft.com/office/drawing/2014/main" id="{316F5D62-2B43-430C-92CE-CAEB3F1503B3}"/>
              </a:ext>
            </a:extLst>
          </p:cNvPr>
          <p:cNvSpPr>
            <a:spLocks noChangeArrowheads="1"/>
          </p:cNvSpPr>
          <p:nvPr/>
        </p:nvSpPr>
        <p:spPr bwMode="auto">
          <a:xfrm>
            <a:off x="242888" y="309563"/>
            <a:ext cx="3810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1"/>
                </a:solidFill>
                <a:latin typeface="Comic Sans MS" panose="030F0702030302020204" pitchFamily="66" charset="0"/>
                <a:ea typeface="宋体" panose="02010600030101010101" pitchFamily="2" charset="-122"/>
              </a:defRPr>
            </a:lvl1pPr>
            <a:lvl2pPr algn="ctr">
              <a:defRPr sz="4400">
                <a:solidFill>
                  <a:schemeClr val="tx1"/>
                </a:solidFill>
                <a:latin typeface="Comic Sans MS" panose="030F0702030302020204" pitchFamily="66" charset="0"/>
                <a:ea typeface="宋体" panose="02010600030101010101" pitchFamily="2" charset="-122"/>
              </a:defRPr>
            </a:lvl2pPr>
            <a:lvl3pPr algn="ctr">
              <a:defRPr sz="4400">
                <a:solidFill>
                  <a:schemeClr val="tx1"/>
                </a:solidFill>
                <a:latin typeface="Comic Sans MS" panose="030F0702030302020204" pitchFamily="66" charset="0"/>
                <a:ea typeface="宋体" panose="02010600030101010101" pitchFamily="2" charset="-122"/>
              </a:defRPr>
            </a:lvl3pPr>
            <a:lvl4pPr algn="ctr">
              <a:defRPr sz="4400">
                <a:solidFill>
                  <a:schemeClr val="tx1"/>
                </a:solidFill>
                <a:latin typeface="Comic Sans MS" panose="030F0702030302020204" pitchFamily="66" charset="0"/>
                <a:ea typeface="宋体" panose="02010600030101010101" pitchFamily="2" charset="-122"/>
              </a:defRPr>
            </a:lvl4pPr>
            <a:lvl5pPr algn="ctr">
              <a:defRPr sz="4400">
                <a:solidFill>
                  <a:schemeClr val="tx1"/>
                </a:solidFill>
                <a:latin typeface="Comic Sans MS" panose="030F0702030302020204" pitchFamily="66" charset="0"/>
                <a:ea typeface="宋体" panose="02010600030101010101" pitchFamily="2" charset="-122"/>
              </a:defRPr>
            </a:lvl5pPr>
            <a:lvl6pPr marL="4572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a:lstStyle>
          <a:p>
            <a:r>
              <a:rPr lang="en-US" altLang="zh-CN" sz="2800" b="1">
                <a:solidFill>
                  <a:srgbClr val="FF0000"/>
                </a:solidFill>
                <a:ea typeface="楷体_GB2312" pitchFamily="49" charset="-122"/>
              </a:rPr>
              <a:t>2</a:t>
            </a:r>
            <a:r>
              <a:rPr lang="zh-CN" altLang="en-US" sz="2800" b="1">
                <a:solidFill>
                  <a:srgbClr val="FF0000"/>
                </a:solidFill>
                <a:ea typeface="楷体_GB2312" pitchFamily="49" charset="-122"/>
              </a:rPr>
              <a:t>，小粒子稀溶液</a:t>
            </a:r>
            <a:r>
              <a:rPr lang="en-US" altLang="zh-CN" sz="2800" b="1">
                <a:solidFill>
                  <a:srgbClr val="FF0000"/>
                </a:solidFill>
                <a:ea typeface="楷体_GB2312" pitchFamily="49" charset="-122"/>
              </a:rPr>
              <a:t>:</a:t>
            </a:r>
            <a:endParaRPr lang="en-GB" altLang="zh-CN" sz="2800" b="1">
              <a:solidFill>
                <a:srgbClr val="FF0000"/>
              </a:solidFill>
              <a:ea typeface="楷体_GB2312" pitchFamily="49" charset="-122"/>
            </a:endParaRPr>
          </a:p>
        </p:txBody>
      </p:sp>
      <p:sp>
        <p:nvSpPr>
          <p:cNvPr id="234499" name="Rectangle 3">
            <a:extLst>
              <a:ext uri="{FF2B5EF4-FFF2-40B4-BE49-F238E27FC236}">
                <a16:creationId xmlns:a16="http://schemas.microsoft.com/office/drawing/2014/main" id="{10890C6C-0FDB-40EF-B194-25D564AF9B34}"/>
              </a:ext>
            </a:extLst>
          </p:cNvPr>
          <p:cNvSpPr>
            <a:spLocks noChangeArrowheads="1"/>
          </p:cNvSpPr>
          <p:nvPr/>
        </p:nvSpPr>
        <p:spPr bwMode="auto">
          <a:xfrm>
            <a:off x="611188" y="1125538"/>
            <a:ext cx="64087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kumimoji="1" lang="zh-CN" altLang="en-US" sz="2000" b="1">
                <a:solidFill>
                  <a:srgbClr val="FF0000"/>
                </a:solidFill>
                <a:ea typeface="楷体_GB2312" pitchFamily="49" charset="-122"/>
              </a:rPr>
              <a:t>略去严格的数学推导，高分子溶液中以</a:t>
            </a:r>
            <a:r>
              <a:rPr kumimoji="1" lang="en-US" altLang="zh-CN" sz="2000" b="1">
                <a:solidFill>
                  <a:srgbClr val="FF0000"/>
                </a:solidFill>
                <a:ea typeface="楷体_GB2312" pitchFamily="49" charset="-122"/>
              </a:rPr>
              <a:t>Rayleigh</a:t>
            </a:r>
            <a:r>
              <a:rPr kumimoji="1" lang="zh-CN" altLang="en-US" sz="2000" b="1">
                <a:solidFill>
                  <a:srgbClr val="FF0000"/>
                </a:solidFill>
                <a:ea typeface="楷体_GB2312" pitchFamily="49" charset="-122"/>
              </a:rPr>
              <a:t>比定量表达的散射光强分布公式为</a:t>
            </a:r>
            <a:r>
              <a:rPr kumimoji="1" lang="en-US" altLang="zh-CN" sz="2000" b="1">
                <a:solidFill>
                  <a:srgbClr val="FF0000"/>
                </a:solidFill>
                <a:ea typeface="楷体_GB2312" pitchFamily="49" charset="-122"/>
              </a:rPr>
              <a:t>:</a:t>
            </a:r>
          </a:p>
        </p:txBody>
      </p:sp>
      <p:graphicFrame>
        <p:nvGraphicFramePr>
          <p:cNvPr id="234500" name="Object 4">
            <a:extLst>
              <a:ext uri="{FF2B5EF4-FFF2-40B4-BE49-F238E27FC236}">
                <a16:creationId xmlns:a16="http://schemas.microsoft.com/office/drawing/2014/main" id="{6758CAA9-0E1E-49F0-8E6F-EAA9649AAEF6}"/>
              </a:ext>
            </a:extLst>
          </p:cNvPr>
          <p:cNvGraphicFramePr>
            <a:graphicFrameLocks noChangeAspect="1"/>
          </p:cNvGraphicFramePr>
          <p:nvPr>
            <p:extLst>
              <p:ext uri="{D42A27DB-BD31-4B8C-83A1-F6EECF244321}">
                <p14:modId xmlns:p14="http://schemas.microsoft.com/office/powerpoint/2010/main" val="3351092691"/>
              </p:ext>
            </p:extLst>
          </p:nvPr>
        </p:nvGraphicFramePr>
        <p:xfrm>
          <a:off x="1763713" y="2205038"/>
          <a:ext cx="5341937" cy="1246187"/>
        </p:xfrm>
        <a:graphic>
          <a:graphicData uri="http://schemas.openxmlformats.org/presentationml/2006/ole">
            <mc:AlternateContent xmlns:mc="http://schemas.openxmlformats.org/markup-compatibility/2006">
              <mc:Choice xmlns:v="urn:schemas-microsoft-com:vml" Requires="v">
                <p:oleObj spid="_x0000_s234599" name="Equation" r:id="rId3" imgW="4279900" imgH="990600" progId="Equation.3">
                  <p:embed/>
                </p:oleObj>
              </mc:Choice>
              <mc:Fallback>
                <p:oleObj name="Equation" r:id="rId3" imgW="4279900" imgH="990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05038"/>
                        <a:ext cx="5341937" cy="1246187"/>
                      </a:xfrm>
                      <a:prstGeom prst="rect">
                        <a:avLst/>
                      </a:prstGeom>
                      <a:solidFill>
                        <a:srgbClr val="3333FF"/>
                      </a:solidFill>
                    </p:spPr>
                  </p:pic>
                </p:oleObj>
              </mc:Fallback>
            </mc:AlternateContent>
          </a:graphicData>
        </a:graphic>
      </p:graphicFrame>
      <p:sp>
        <p:nvSpPr>
          <p:cNvPr id="234501" name="Rectangle 5">
            <a:extLst>
              <a:ext uri="{FF2B5EF4-FFF2-40B4-BE49-F238E27FC236}">
                <a16:creationId xmlns:a16="http://schemas.microsoft.com/office/drawing/2014/main" id="{D840483A-A18E-4574-AB96-94026369B795}"/>
              </a:ext>
            </a:extLst>
          </p:cNvPr>
          <p:cNvSpPr>
            <a:spLocks noChangeArrowheads="1"/>
          </p:cNvSpPr>
          <p:nvPr/>
        </p:nvSpPr>
        <p:spPr bwMode="auto">
          <a:xfrm>
            <a:off x="684213" y="4205288"/>
            <a:ext cx="7281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000" b="1">
                <a:solidFill>
                  <a:srgbClr val="FF0000"/>
                </a:solidFill>
                <a:ea typeface="楷体_GB2312" pitchFamily="49" charset="-122"/>
              </a:rPr>
              <a:t>对于一定的高分子</a:t>
            </a:r>
            <a:r>
              <a:rPr kumimoji="1" lang="en-US" altLang="zh-CN" sz="2000" b="1">
                <a:solidFill>
                  <a:srgbClr val="FF0000"/>
                </a:solidFill>
                <a:ea typeface="楷体_GB2312" pitchFamily="49" charset="-122"/>
              </a:rPr>
              <a:t>-</a:t>
            </a:r>
            <a:r>
              <a:rPr kumimoji="1" lang="zh-CN" altLang="en-US" sz="2000" b="1">
                <a:solidFill>
                  <a:srgbClr val="FF0000"/>
                </a:solidFill>
                <a:ea typeface="楷体_GB2312" pitchFamily="49" charset="-122"/>
              </a:rPr>
              <a:t>溶剂体系和一定波长的入射光，在</a:t>
            </a:r>
            <a:r>
              <a:rPr kumimoji="1" lang="zh-CN" altLang="en-US" sz="2000" b="1" i="1">
                <a:solidFill>
                  <a:srgbClr val="FF0000"/>
                </a:solidFill>
                <a:ea typeface="楷体_GB2312" pitchFamily="49" charset="-122"/>
                <a:sym typeface="Symbol" panose="05050102010706020507" pitchFamily="18" charset="2"/>
              </a:rPr>
              <a:t></a:t>
            </a:r>
            <a:r>
              <a:rPr kumimoji="1" lang="en-US" altLang="zh-CN" sz="2000" b="1">
                <a:solidFill>
                  <a:srgbClr val="FF0000"/>
                </a:solidFill>
                <a:ea typeface="楷体_GB2312" pitchFamily="49" charset="-122"/>
              </a:rPr>
              <a:t>=90</a:t>
            </a:r>
            <a:r>
              <a:rPr kumimoji="1" lang="en-US" altLang="zh-CN" sz="2000" b="1" baseline="30000">
                <a:solidFill>
                  <a:srgbClr val="FF0000"/>
                </a:solidFill>
                <a:ea typeface="楷体_GB2312" pitchFamily="49" charset="-122"/>
              </a:rPr>
              <a:t>0</a:t>
            </a:r>
            <a:r>
              <a:rPr kumimoji="1" lang="zh-CN" altLang="en-US" sz="2000" b="1">
                <a:solidFill>
                  <a:srgbClr val="FF0000"/>
                </a:solidFill>
                <a:ea typeface="楷体_GB2312" pitchFamily="49" charset="-122"/>
              </a:rPr>
              <a:t>时</a:t>
            </a:r>
            <a:r>
              <a:rPr kumimoji="1" lang="en-US" altLang="zh-CN" sz="2000" b="1">
                <a:solidFill>
                  <a:srgbClr val="FF0000"/>
                </a:solidFill>
                <a:ea typeface="楷体_GB2312" pitchFamily="49" charset="-122"/>
              </a:rPr>
              <a:t>:</a:t>
            </a:r>
            <a:endParaRPr kumimoji="1" lang="en-GB" altLang="zh-CN" sz="2000" b="1">
              <a:solidFill>
                <a:srgbClr val="FF0000"/>
              </a:solidFill>
              <a:ea typeface="楷体_GB2312" pitchFamily="49" charset="-122"/>
            </a:endParaRPr>
          </a:p>
        </p:txBody>
      </p:sp>
      <p:graphicFrame>
        <p:nvGraphicFramePr>
          <p:cNvPr id="234502" name="Object 6">
            <a:extLst>
              <a:ext uri="{FF2B5EF4-FFF2-40B4-BE49-F238E27FC236}">
                <a16:creationId xmlns:a16="http://schemas.microsoft.com/office/drawing/2014/main" id="{DD771ED1-F3E9-40C4-A1DD-1D6984F8EC41}"/>
              </a:ext>
            </a:extLst>
          </p:cNvPr>
          <p:cNvGraphicFramePr>
            <a:graphicFrameLocks noChangeAspect="1"/>
          </p:cNvGraphicFramePr>
          <p:nvPr>
            <p:extLst>
              <p:ext uri="{D42A27DB-BD31-4B8C-83A1-F6EECF244321}">
                <p14:modId xmlns:p14="http://schemas.microsoft.com/office/powerpoint/2010/main" val="2406381132"/>
              </p:ext>
            </p:extLst>
          </p:nvPr>
        </p:nvGraphicFramePr>
        <p:xfrm>
          <a:off x="539750" y="4724400"/>
          <a:ext cx="8064500" cy="1077913"/>
        </p:xfrm>
        <a:graphic>
          <a:graphicData uri="http://schemas.openxmlformats.org/presentationml/2006/ole">
            <mc:AlternateContent xmlns:mc="http://schemas.openxmlformats.org/markup-compatibility/2006">
              <mc:Choice xmlns:v="urn:schemas-microsoft-com:vml" Requires="v">
                <p:oleObj spid="_x0000_s234600" name="Equation" r:id="rId5" imgW="7366000" imgH="977900" progId="Equation.3">
                  <p:embed/>
                </p:oleObj>
              </mc:Choice>
              <mc:Fallback>
                <p:oleObj name="Equation" r:id="rId5" imgW="7366000" imgH="977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4724400"/>
                        <a:ext cx="8064500" cy="1077913"/>
                      </a:xfrm>
                      <a:prstGeom prst="rect">
                        <a:avLst/>
                      </a:prstGeom>
                      <a:solidFill>
                        <a:srgbClr val="3333FF"/>
                      </a:solid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FC3C29-F933-48CA-9A47-3D46E6C3A63F}"/>
              </a:ext>
            </a:extLst>
          </p:cNvPr>
          <p:cNvSpPr>
            <a:spLocks noGrp="1"/>
          </p:cNvSpPr>
          <p:nvPr>
            <p:ph type="sldNum" sz="quarter" idx="12"/>
          </p:nvPr>
        </p:nvSpPr>
        <p:spPr/>
        <p:txBody>
          <a:bodyPr/>
          <a:lstStyle/>
          <a:p>
            <a:fld id="{EBED3CBD-818B-4259-9C7D-42E636908F20}" type="slidenum">
              <a:rPr lang="en-US" altLang="zh-CN"/>
              <a:pPr/>
              <a:t>5</a:t>
            </a:fld>
            <a:endParaRPr lang="en-US" altLang="zh-CN"/>
          </a:p>
        </p:txBody>
      </p:sp>
      <p:sp>
        <p:nvSpPr>
          <p:cNvPr id="119812" name="Rectangle 4">
            <a:extLst>
              <a:ext uri="{FF2B5EF4-FFF2-40B4-BE49-F238E27FC236}">
                <a16:creationId xmlns:a16="http://schemas.microsoft.com/office/drawing/2014/main" id="{90DEEF98-4B2D-4C9B-A627-CB5F1956F48F}"/>
              </a:ext>
            </a:extLst>
          </p:cNvPr>
          <p:cNvSpPr>
            <a:spLocks noChangeArrowheads="1"/>
          </p:cNvSpPr>
          <p:nvPr/>
        </p:nvSpPr>
        <p:spPr bwMode="auto">
          <a:xfrm>
            <a:off x="1619250" y="3573463"/>
            <a:ext cx="6840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rgbClr val="FF0000"/>
                </a:solidFill>
                <a:latin typeface="楷体_GB2312" pitchFamily="49" charset="-122"/>
                <a:ea typeface="楷体_GB2312" pitchFamily="49" charset="-122"/>
              </a:rPr>
              <a:t>聚合物分子量的统计意义</a:t>
            </a:r>
          </a:p>
        </p:txBody>
      </p:sp>
      <p:sp>
        <p:nvSpPr>
          <p:cNvPr id="119813" name="Rectangle 5">
            <a:extLst>
              <a:ext uri="{FF2B5EF4-FFF2-40B4-BE49-F238E27FC236}">
                <a16:creationId xmlns:a16="http://schemas.microsoft.com/office/drawing/2014/main" id="{EBAE0EDA-52D7-4B88-8CC4-4934A251F60D}"/>
              </a:ext>
            </a:extLst>
          </p:cNvPr>
          <p:cNvSpPr>
            <a:spLocks noChangeArrowheads="1"/>
          </p:cNvSpPr>
          <p:nvPr/>
        </p:nvSpPr>
        <p:spPr bwMode="auto">
          <a:xfrm>
            <a:off x="3276600" y="1557338"/>
            <a:ext cx="31670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rgbClr val="FF0000"/>
                </a:solidFill>
                <a:latin typeface="楷体_GB2312" pitchFamily="49" charset="-122"/>
                <a:ea typeface="楷体_GB2312" pitchFamily="49" charset="-122"/>
              </a:rPr>
              <a:t>第  一 节</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4856A0C6-32C4-4A33-893F-EC8476F5F2FB}"/>
              </a:ext>
            </a:extLst>
          </p:cNvPr>
          <p:cNvSpPr>
            <a:spLocks noGrp="1"/>
          </p:cNvSpPr>
          <p:nvPr>
            <p:ph type="sldNum" sz="quarter" idx="12"/>
          </p:nvPr>
        </p:nvSpPr>
        <p:spPr/>
        <p:txBody>
          <a:bodyPr/>
          <a:lstStyle/>
          <a:p>
            <a:fld id="{4FBAEB3E-2D13-48E2-ACE0-545409DF8945}" type="slidenum">
              <a:rPr lang="en-US" altLang="zh-CN"/>
              <a:pPr/>
              <a:t>50</a:t>
            </a:fld>
            <a:endParaRPr lang="en-US" altLang="zh-CN"/>
          </a:p>
        </p:txBody>
      </p:sp>
      <p:sp>
        <p:nvSpPr>
          <p:cNvPr id="235522" name="Rectangle 2">
            <a:extLst>
              <a:ext uri="{FF2B5EF4-FFF2-40B4-BE49-F238E27FC236}">
                <a16:creationId xmlns:a16="http://schemas.microsoft.com/office/drawing/2014/main" id="{9784A70E-0FB8-46CB-8FD4-4912D6EBAB22}"/>
              </a:ext>
            </a:extLst>
          </p:cNvPr>
          <p:cNvSpPr>
            <a:spLocks noChangeArrowheads="1"/>
          </p:cNvSpPr>
          <p:nvPr/>
        </p:nvSpPr>
        <p:spPr bwMode="auto">
          <a:xfrm>
            <a:off x="468313" y="260350"/>
            <a:ext cx="3673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3</a:t>
            </a:r>
            <a:r>
              <a:rPr lang="zh-CN" altLang="en-US" sz="2800" b="1">
                <a:solidFill>
                  <a:srgbClr val="FF0000"/>
                </a:solidFill>
                <a:ea typeface="楷体_GB2312" pitchFamily="49" charset="-122"/>
              </a:rPr>
              <a:t>，大粒子稀溶液</a:t>
            </a:r>
          </a:p>
        </p:txBody>
      </p:sp>
      <p:sp>
        <p:nvSpPr>
          <p:cNvPr id="235523" name="Rectangle 3">
            <a:extLst>
              <a:ext uri="{FF2B5EF4-FFF2-40B4-BE49-F238E27FC236}">
                <a16:creationId xmlns:a16="http://schemas.microsoft.com/office/drawing/2014/main" id="{15CBC810-54C1-4180-A019-7C36F066B014}"/>
              </a:ext>
            </a:extLst>
          </p:cNvPr>
          <p:cNvSpPr>
            <a:spLocks noChangeArrowheads="1"/>
          </p:cNvSpPr>
          <p:nvPr/>
        </p:nvSpPr>
        <p:spPr bwMode="auto">
          <a:xfrm>
            <a:off x="539750" y="908050"/>
            <a:ext cx="648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FF"/>
                </a:solidFill>
                <a:ea typeface="楷体_GB2312" pitchFamily="49" charset="-122"/>
              </a:rPr>
              <a:t>由于内干涉作用，散射光强前后不对称，为此需散射光强分布公式中引入不对称散射函数</a:t>
            </a:r>
            <a:r>
              <a:rPr kumimoji="1" lang="en-US" altLang="zh-CN" sz="2000" b="1">
                <a:solidFill>
                  <a:srgbClr val="FF0000"/>
                </a:solidFill>
                <a:ea typeface="楷体_GB2312" pitchFamily="49" charset="-122"/>
              </a:rPr>
              <a:t>P(</a:t>
            </a:r>
            <a:r>
              <a:rPr kumimoji="1" lang="en-US" altLang="zh-CN" sz="2000" b="1" i="1">
                <a:solidFill>
                  <a:srgbClr val="FF0000"/>
                </a:solidFill>
                <a:ea typeface="楷体_GB2312" pitchFamily="49" charset="-122"/>
                <a:sym typeface="Symbol" panose="05050102010706020507" pitchFamily="18" charset="2"/>
              </a:rPr>
              <a:t></a:t>
            </a:r>
            <a:r>
              <a:rPr kumimoji="1" lang="en-US" altLang="zh-CN" sz="2000" b="1" i="1">
                <a:solidFill>
                  <a:srgbClr val="FF0000"/>
                </a:solidFill>
                <a:ea typeface="楷体_GB2312" pitchFamily="49" charset="-122"/>
              </a:rPr>
              <a:t> </a:t>
            </a:r>
            <a:r>
              <a:rPr kumimoji="1" lang="en-US" altLang="zh-CN" sz="2000" b="1">
                <a:solidFill>
                  <a:srgbClr val="FF0000"/>
                </a:solidFill>
                <a:ea typeface="楷体_GB2312" pitchFamily="49" charset="-122"/>
              </a:rPr>
              <a:t>):</a:t>
            </a:r>
            <a:r>
              <a:rPr kumimoji="1" lang="en-GB" altLang="zh-CN" sz="2000" b="1">
                <a:solidFill>
                  <a:srgbClr val="FF0000"/>
                </a:solidFill>
                <a:ea typeface="楷体_GB2312" pitchFamily="49" charset="-122"/>
              </a:rPr>
              <a:t> </a:t>
            </a:r>
            <a:endParaRPr kumimoji="1" lang="en-US" altLang="zh-CN" sz="2000" b="1">
              <a:solidFill>
                <a:srgbClr val="FF0000"/>
              </a:solidFill>
              <a:ea typeface="楷体_GB2312" pitchFamily="49" charset="-122"/>
            </a:endParaRPr>
          </a:p>
        </p:txBody>
      </p:sp>
      <p:graphicFrame>
        <p:nvGraphicFramePr>
          <p:cNvPr id="235524" name="Object 4">
            <a:extLst>
              <a:ext uri="{FF2B5EF4-FFF2-40B4-BE49-F238E27FC236}">
                <a16:creationId xmlns:a16="http://schemas.microsoft.com/office/drawing/2014/main" id="{B789E3CA-6E1A-45BF-862D-1683963D514B}"/>
              </a:ext>
            </a:extLst>
          </p:cNvPr>
          <p:cNvGraphicFramePr>
            <a:graphicFrameLocks noChangeAspect="1"/>
          </p:cNvGraphicFramePr>
          <p:nvPr>
            <p:extLst>
              <p:ext uri="{D42A27DB-BD31-4B8C-83A1-F6EECF244321}">
                <p14:modId xmlns:p14="http://schemas.microsoft.com/office/powerpoint/2010/main" val="4242859482"/>
              </p:ext>
            </p:extLst>
          </p:nvPr>
        </p:nvGraphicFramePr>
        <p:xfrm>
          <a:off x="1476375" y="2852738"/>
          <a:ext cx="3962400" cy="927100"/>
        </p:xfrm>
        <a:graphic>
          <a:graphicData uri="http://schemas.openxmlformats.org/presentationml/2006/ole">
            <mc:AlternateContent xmlns:mc="http://schemas.openxmlformats.org/markup-compatibility/2006">
              <mc:Choice xmlns:v="urn:schemas-microsoft-com:vml" Requires="v">
                <p:oleObj spid="_x0000_s235723" name="Equation" r:id="rId3" imgW="3175000" imgH="736600" progId="Equation.3">
                  <p:embed/>
                </p:oleObj>
              </mc:Choice>
              <mc:Fallback>
                <p:oleObj name="Equation" r:id="rId3" imgW="3175000" imgH="736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852738"/>
                        <a:ext cx="3962400" cy="927100"/>
                      </a:xfrm>
                      <a:prstGeom prst="rect">
                        <a:avLst/>
                      </a:prstGeom>
                      <a:solidFill>
                        <a:srgbClr val="0066FF"/>
                      </a:solidFill>
                    </p:spPr>
                  </p:pic>
                </p:oleObj>
              </mc:Fallback>
            </mc:AlternateContent>
          </a:graphicData>
        </a:graphic>
      </p:graphicFrame>
      <p:sp>
        <p:nvSpPr>
          <p:cNvPr id="235525" name="Rectangle 5">
            <a:extLst>
              <a:ext uri="{FF2B5EF4-FFF2-40B4-BE49-F238E27FC236}">
                <a16:creationId xmlns:a16="http://schemas.microsoft.com/office/drawing/2014/main" id="{8AA5549A-A3FA-44F1-8C23-367DCD97216F}"/>
              </a:ext>
            </a:extLst>
          </p:cNvPr>
          <p:cNvSpPr>
            <a:spLocks noChangeArrowheads="1"/>
          </p:cNvSpPr>
          <p:nvPr/>
        </p:nvSpPr>
        <p:spPr bwMode="auto">
          <a:xfrm>
            <a:off x="5486400" y="1916113"/>
            <a:ext cx="247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8000"/>
                </a:solidFill>
                <a:ea typeface="楷体_GB2312" pitchFamily="49" charset="-122"/>
              </a:rPr>
              <a:t>与溶液中高分子的形态和尺寸有关 </a:t>
            </a:r>
          </a:p>
        </p:txBody>
      </p:sp>
      <p:graphicFrame>
        <p:nvGraphicFramePr>
          <p:cNvPr id="235526" name="Object 6">
            <a:extLst>
              <a:ext uri="{FF2B5EF4-FFF2-40B4-BE49-F238E27FC236}">
                <a16:creationId xmlns:a16="http://schemas.microsoft.com/office/drawing/2014/main" id="{09C03983-EEE4-4361-8178-B7DFF5971A92}"/>
              </a:ext>
            </a:extLst>
          </p:cNvPr>
          <p:cNvGraphicFramePr>
            <a:graphicFrameLocks noChangeAspect="1"/>
          </p:cNvGraphicFramePr>
          <p:nvPr>
            <p:extLst>
              <p:ext uri="{D42A27DB-BD31-4B8C-83A1-F6EECF244321}">
                <p14:modId xmlns:p14="http://schemas.microsoft.com/office/powerpoint/2010/main" val="992023911"/>
              </p:ext>
            </p:extLst>
          </p:nvPr>
        </p:nvGraphicFramePr>
        <p:xfrm>
          <a:off x="900113" y="4962525"/>
          <a:ext cx="6781800" cy="987425"/>
        </p:xfrm>
        <a:graphic>
          <a:graphicData uri="http://schemas.openxmlformats.org/presentationml/2006/ole">
            <mc:AlternateContent xmlns:mc="http://schemas.openxmlformats.org/markup-compatibility/2006">
              <mc:Choice xmlns:v="urn:schemas-microsoft-com:vml" Requires="v">
                <p:oleObj spid="_x0000_s235724" name="Equation" r:id="rId5" imgW="5715000" imgH="838200" progId="Equation.3">
                  <p:embed/>
                </p:oleObj>
              </mc:Choice>
              <mc:Fallback>
                <p:oleObj name="Equation" r:id="rId5" imgW="5715000" imgH="838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962525"/>
                        <a:ext cx="6781800" cy="987425"/>
                      </a:xfrm>
                      <a:prstGeom prst="rect">
                        <a:avLst/>
                      </a:prstGeom>
                      <a:solidFill>
                        <a:srgbClr val="0066FF"/>
                      </a:solidFill>
                    </p:spPr>
                  </p:pic>
                </p:oleObj>
              </mc:Fallback>
            </mc:AlternateContent>
          </a:graphicData>
        </a:graphic>
      </p:graphicFrame>
      <p:sp>
        <p:nvSpPr>
          <p:cNvPr id="235527" name="Rectangle 7">
            <a:extLst>
              <a:ext uri="{FF2B5EF4-FFF2-40B4-BE49-F238E27FC236}">
                <a16:creationId xmlns:a16="http://schemas.microsoft.com/office/drawing/2014/main" id="{F718B8CB-AEDA-4F99-AFCB-BB0DD87FF599}"/>
              </a:ext>
            </a:extLst>
          </p:cNvPr>
          <p:cNvSpPr>
            <a:spLocks noChangeArrowheads="1"/>
          </p:cNvSpPr>
          <p:nvPr/>
        </p:nvSpPr>
        <p:spPr bwMode="auto">
          <a:xfrm>
            <a:off x="539750" y="4292600"/>
            <a:ext cx="295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FF0000"/>
                </a:solidFill>
                <a:ea typeface="楷体_GB2312" pitchFamily="49" charset="-122"/>
              </a:rPr>
              <a:t>无规线团光散射公式：</a:t>
            </a:r>
          </a:p>
        </p:txBody>
      </p:sp>
      <p:graphicFrame>
        <p:nvGraphicFramePr>
          <p:cNvPr id="235528" name="Object 8">
            <a:extLst>
              <a:ext uri="{FF2B5EF4-FFF2-40B4-BE49-F238E27FC236}">
                <a16:creationId xmlns:a16="http://schemas.microsoft.com/office/drawing/2014/main" id="{EE501774-4E7D-4E5E-950E-89E5137DCC43}"/>
              </a:ext>
            </a:extLst>
          </p:cNvPr>
          <p:cNvGraphicFramePr>
            <a:graphicFrameLocks noChangeAspect="1"/>
          </p:cNvGraphicFramePr>
          <p:nvPr>
            <p:extLst>
              <p:ext uri="{D42A27DB-BD31-4B8C-83A1-F6EECF244321}">
                <p14:modId xmlns:p14="http://schemas.microsoft.com/office/powerpoint/2010/main" val="3430152972"/>
              </p:ext>
            </p:extLst>
          </p:nvPr>
        </p:nvGraphicFramePr>
        <p:xfrm>
          <a:off x="3635375" y="4149725"/>
          <a:ext cx="990600" cy="650875"/>
        </p:xfrm>
        <a:graphic>
          <a:graphicData uri="http://schemas.openxmlformats.org/presentationml/2006/ole">
            <mc:AlternateContent xmlns:mc="http://schemas.openxmlformats.org/markup-compatibility/2006">
              <mc:Choice xmlns:v="urn:schemas-microsoft-com:vml" Requires="v">
                <p:oleObj spid="_x0000_s235725" name="Equation" r:id="rId7" imgW="939800" imgH="609600" progId="Equation.3">
                  <p:embed/>
                </p:oleObj>
              </mc:Choice>
              <mc:Fallback>
                <p:oleObj name="Equation" r:id="rId7" imgW="939800" imgH="609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4149725"/>
                        <a:ext cx="990600" cy="650875"/>
                      </a:xfrm>
                      <a:prstGeom prst="rect">
                        <a:avLst/>
                      </a:prstGeom>
                      <a:solidFill>
                        <a:srgbClr val="0066FF"/>
                      </a:solidFill>
                    </p:spPr>
                  </p:pic>
                </p:oleObj>
              </mc:Fallback>
            </mc:AlternateContent>
          </a:graphicData>
        </a:graphic>
      </p:graphicFrame>
      <p:graphicFrame>
        <p:nvGraphicFramePr>
          <p:cNvPr id="235529" name="Object 9">
            <a:extLst>
              <a:ext uri="{FF2B5EF4-FFF2-40B4-BE49-F238E27FC236}">
                <a16:creationId xmlns:a16="http://schemas.microsoft.com/office/drawing/2014/main" id="{37C07A51-AF4B-4BF6-B6ED-C8583E53CF51}"/>
              </a:ext>
            </a:extLst>
          </p:cNvPr>
          <p:cNvGraphicFramePr>
            <a:graphicFrameLocks noChangeAspect="1"/>
          </p:cNvGraphicFramePr>
          <p:nvPr>
            <p:extLst>
              <p:ext uri="{D42A27DB-BD31-4B8C-83A1-F6EECF244321}">
                <p14:modId xmlns:p14="http://schemas.microsoft.com/office/powerpoint/2010/main" val="3133779207"/>
              </p:ext>
            </p:extLst>
          </p:nvPr>
        </p:nvGraphicFramePr>
        <p:xfrm>
          <a:off x="1547813" y="1836738"/>
          <a:ext cx="3587750" cy="871537"/>
        </p:xfrm>
        <a:graphic>
          <a:graphicData uri="http://schemas.openxmlformats.org/presentationml/2006/ole">
            <mc:AlternateContent xmlns:mc="http://schemas.openxmlformats.org/markup-compatibility/2006">
              <mc:Choice xmlns:v="urn:schemas-microsoft-com:vml" Requires="v">
                <p:oleObj spid="_x0000_s235726" name="Equation" r:id="rId9" imgW="3111500" imgH="749300" progId="Equation.3">
                  <p:embed/>
                </p:oleObj>
              </mc:Choice>
              <mc:Fallback>
                <p:oleObj name="Equation" r:id="rId9" imgW="3111500" imgH="749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1836738"/>
                        <a:ext cx="3587750" cy="871537"/>
                      </a:xfrm>
                      <a:prstGeom prst="rect">
                        <a:avLst/>
                      </a:prstGeom>
                      <a:solidFill>
                        <a:srgbClr val="0066FF"/>
                      </a:solidFill>
                    </p:spPr>
                  </p:pic>
                </p:oleObj>
              </mc:Fallback>
            </mc:AlternateContent>
          </a:graphicData>
        </a:graphic>
      </p:graphicFrame>
      <p:pic>
        <p:nvPicPr>
          <p:cNvPr id="235530" name="Picture 10">
            <a:extLst>
              <a:ext uri="{FF2B5EF4-FFF2-40B4-BE49-F238E27FC236}">
                <a16:creationId xmlns:a16="http://schemas.microsoft.com/office/drawing/2014/main" id="{4E0E7658-A607-4B8A-9A60-0EC278E18F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2805" t="10564" r="5684" b="7890"/>
          <a:stretch>
            <a:fillRect/>
          </a:stretch>
        </p:blipFill>
        <p:spPr bwMode="auto">
          <a:xfrm>
            <a:off x="5724525" y="2997200"/>
            <a:ext cx="2663825"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D7F41244-C115-4797-ADDC-925BB0B5F7F1}"/>
              </a:ext>
            </a:extLst>
          </p:cNvPr>
          <p:cNvSpPr>
            <a:spLocks noGrp="1"/>
          </p:cNvSpPr>
          <p:nvPr>
            <p:ph type="sldNum" sz="quarter" idx="12"/>
          </p:nvPr>
        </p:nvSpPr>
        <p:spPr/>
        <p:txBody>
          <a:bodyPr/>
          <a:lstStyle/>
          <a:p>
            <a:fld id="{89D2B7FA-5AC5-4FFF-971F-8470B7A98B60}" type="slidenum">
              <a:rPr lang="en-US" altLang="zh-CN"/>
              <a:pPr/>
              <a:t>51</a:t>
            </a:fld>
            <a:endParaRPr lang="en-US" altLang="zh-CN"/>
          </a:p>
        </p:txBody>
      </p:sp>
      <p:sp>
        <p:nvSpPr>
          <p:cNvPr id="236546" name="Rectangle 2">
            <a:extLst>
              <a:ext uri="{FF2B5EF4-FFF2-40B4-BE49-F238E27FC236}">
                <a16:creationId xmlns:a16="http://schemas.microsoft.com/office/drawing/2014/main" id="{F8963EA1-A4B7-4EF1-B330-E6551FE3918A}"/>
              </a:ext>
            </a:extLst>
          </p:cNvPr>
          <p:cNvSpPr>
            <a:spLocks noChangeArrowheads="1"/>
          </p:cNvSpPr>
          <p:nvPr/>
        </p:nvSpPr>
        <p:spPr bwMode="auto">
          <a:xfrm>
            <a:off x="395288" y="836613"/>
            <a:ext cx="29527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8000"/>
                </a:solidFill>
                <a:ea typeface="楷体_GB2312" pitchFamily="49" charset="-122"/>
              </a:rPr>
              <a:t>在散射光强的实际测定中，散射角的改变会引起散射体积的改变。散射体积与</a:t>
            </a:r>
            <a:r>
              <a:rPr kumimoji="1" lang="en-US" altLang="zh-CN" sz="2000" b="1">
                <a:solidFill>
                  <a:srgbClr val="008000"/>
                </a:solidFill>
                <a:ea typeface="楷体_GB2312" pitchFamily="49" charset="-122"/>
              </a:rPr>
              <a:t>sin</a:t>
            </a:r>
            <a:r>
              <a:rPr kumimoji="1" lang="en-US" altLang="zh-CN" sz="2000" b="1" i="1">
                <a:solidFill>
                  <a:srgbClr val="008000"/>
                </a:solidFill>
                <a:ea typeface="楷体_GB2312" pitchFamily="49" charset="-122"/>
                <a:sym typeface="Symbol" panose="05050102010706020507" pitchFamily="18" charset="2"/>
              </a:rPr>
              <a:t></a:t>
            </a:r>
            <a:r>
              <a:rPr kumimoji="1" lang="en-US" altLang="zh-CN" sz="2000" b="1" i="1">
                <a:solidFill>
                  <a:srgbClr val="008000"/>
                </a:solidFill>
                <a:ea typeface="楷体_GB2312" pitchFamily="49" charset="-122"/>
              </a:rPr>
              <a:t> </a:t>
            </a:r>
            <a:r>
              <a:rPr kumimoji="1" lang="zh-CN" altLang="en-US" sz="2000" b="1">
                <a:solidFill>
                  <a:srgbClr val="008000"/>
                </a:solidFill>
                <a:ea typeface="楷体_GB2312" pitchFamily="49" charset="-122"/>
              </a:rPr>
              <a:t>成反比，因此瑞利比需乘以</a:t>
            </a:r>
            <a:r>
              <a:rPr kumimoji="1" lang="en-US" altLang="zh-CN" sz="2000" b="1">
                <a:solidFill>
                  <a:srgbClr val="008000"/>
                </a:solidFill>
                <a:ea typeface="楷体_GB2312" pitchFamily="49" charset="-122"/>
              </a:rPr>
              <a:t>sin</a:t>
            </a:r>
            <a:r>
              <a:rPr kumimoji="1" lang="en-US" altLang="zh-CN" sz="2000" b="1" i="1">
                <a:solidFill>
                  <a:srgbClr val="008000"/>
                </a:solidFill>
                <a:ea typeface="楷体_GB2312" pitchFamily="49" charset="-122"/>
                <a:sym typeface="Symbol" panose="05050102010706020507" pitchFamily="18" charset="2"/>
              </a:rPr>
              <a:t></a:t>
            </a:r>
            <a:r>
              <a:rPr kumimoji="1" lang="en-US" altLang="zh-CN" sz="2000" b="1" i="1">
                <a:solidFill>
                  <a:srgbClr val="008000"/>
                </a:solidFill>
                <a:ea typeface="楷体_GB2312" pitchFamily="49" charset="-122"/>
              </a:rPr>
              <a:t> </a:t>
            </a:r>
            <a:r>
              <a:rPr kumimoji="1" lang="zh-CN" altLang="en-US" sz="2000" b="1">
                <a:solidFill>
                  <a:srgbClr val="008000"/>
                </a:solidFill>
                <a:ea typeface="楷体_GB2312" pitchFamily="49" charset="-122"/>
              </a:rPr>
              <a:t>进行修正</a:t>
            </a:r>
            <a:r>
              <a:rPr kumimoji="1" lang="en-US" altLang="zh-CN" sz="2000" b="1">
                <a:solidFill>
                  <a:srgbClr val="008000"/>
                </a:solidFill>
                <a:ea typeface="楷体_GB2312" pitchFamily="49" charset="-122"/>
              </a:rPr>
              <a:t>:</a:t>
            </a:r>
          </a:p>
        </p:txBody>
      </p:sp>
      <p:graphicFrame>
        <p:nvGraphicFramePr>
          <p:cNvPr id="236548" name="Object 4">
            <a:extLst>
              <a:ext uri="{FF2B5EF4-FFF2-40B4-BE49-F238E27FC236}">
                <a16:creationId xmlns:a16="http://schemas.microsoft.com/office/drawing/2014/main" id="{AFA03216-84EE-4A05-AD98-5D8A5EA0CAF0}"/>
              </a:ext>
            </a:extLst>
          </p:cNvPr>
          <p:cNvGraphicFramePr>
            <a:graphicFrameLocks noChangeAspect="1"/>
          </p:cNvGraphicFramePr>
          <p:nvPr>
            <p:extLst>
              <p:ext uri="{D42A27DB-BD31-4B8C-83A1-F6EECF244321}">
                <p14:modId xmlns:p14="http://schemas.microsoft.com/office/powerpoint/2010/main" val="1389325418"/>
              </p:ext>
            </p:extLst>
          </p:nvPr>
        </p:nvGraphicFramePr>
        <p:xfrm>
          <a:off x="250825" y="2924175"/>
          <a:ext cx="4068763" cy="2979738"/>
        </p:xfrm>
        <a:graphic>
          <a:graphicData uri="http://schemas.openxmlformats.org/presentationml/2006/ole">
            <mc:AlternateContent xmlns:mc="http://schemas.openxmlformats.org/markup-compatibility/2006">
              <mc:Choice xmlns:v="urn:schemas-microsoft-com:vml" Requires="v">
                <p:oleObj spid="_x0000_s236700" name="Equation" r:id="rId3" imgW="4064000" imgH="2997200" progId="Equation.3">
                  <p:embed/>
                </p:oleObj>
              </mc:Choice>
              <mc:Fallback>
                <p:oleObj name="Equation" r:id="rId3" imgW="4064000" imgH="299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924175"/>
                        <a:ext cx="4068763" cy="2979738"/>
                      </a:xfrm>
                      <a:prstGeom prst="rect">
                        <a:avLst/>
                      </a:prstGeom>
                      <a:solidFill>
                        <a:srgbClr val="3333FF"/>
                      </a:solidFill>
                    </p:spPr>
                  </p:pic>
                </p:oleObj>
              </mc:Fallback>
            </mc:AlternateContent>
          </a:graphicData>
        </a:graphic>
      </p:graphicFrame>
      <p:grpSp>
        <p:nvGrpSpPr>
          <p:cNvPr id="236549" name="Group 5">
            <a:extLst>
              <a:ext uri="{FF2B5EF4-FFF2-40B4-BE49-F238E27FC236}">
                <a16:creationId xmlns:a16="http://schemas.microsoft.com/office/drawing/2014/main" id="{70C55B26-3245-48FE-A470-B3BCB12C587E}"/>
              </a:ext>
            </a:extLst>
          </p:cNvPr>
          <p:cNvGrpSpPr>
            <a:grpSpLocks/>
          </p:cNvGrpSpPr>
          <p:nvPr/>
        </p:nvGrpSpPr>
        <p:grpSpPr bwMode="auto">
          <a:xfrm>
            <a:off x="4284663" y="1054100"/>
            <a:ext cx="4699000" cy="5803900"/>
            <a:chOff x="2800" y="664"/>
            <a:chExt cx="2960" cy="3656"/>
          </a:xfrm>
        </p:grpSpPr>
        <p:graphicFrame>
          <p:nvGraphicFramePr>
            <p:cNvPr id="236550" name="Object 6">
              <a:extLst>
                <a:ext uri="{FF2B5EF4-FFF2-40B4-BE49-F238E27FC236}">
                  <a16:creationId xmlns:a16="http://schemas.microsoft.com/office/drawing/2014/main" id="{F2EBA30A-A700-41D7-9C6B-F9E734130574}"/>
                </a:ext>
              </a:extLst>
            </p:cNvPr>
            <p:cNvGraphicFramePr>
              <a:graphicFrameLocks noChangeAspect="1"/>
            </p:cNvGraphicFramePr>
            <p:nvPr/>
          </p:nvGraphicFramePr>
          <p:xfrm>
            <a:off x="2800" y="664"/>
            <a:ext cx="2960" cy="3656"/>
          </p:xfrm>
          <a:graphic>
            <a:graphicData uri="http://schemas.openxmlformats.org/presentationml/2006/ole">
              <mc:AlternateContent xmlns:mc="http://schemas.openxmlformats.org/markup-compatibility/2006">
                <mc:Choice xmlns:v="urn:schemas-microsoft-com:vml" Requires="v">
                  <p:oleObj spid="_x0000_s236701" name="Image" r:id="rId5" imgW="4698413" imgH="5803175" progId="Photoshop.Image.6">
                    <p:embed/>
                  </p:oleObj>
                </mc:Choice>
                <mc:Fallback>
                  <p:oleObj name="Image" r:id="rId5" imgW="4698413" imgH="5803175" progId="Photoshop.Image.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0" y="664"/>
                          <a:ext cx="2960" cy="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51" name="Rectangle 7">
              <a:extLst>
                <a:ext uri="{FF2B5EF4-FFF2-40B4-BE49-F238E27FC236}">
                  <a16:creationId xmlns:a16="http://schemas.microsoft.com/office/drawing/2014/main" id="{528B2526-29BF-4EA0-8AD7-BB017263C0AC}"/>
                </a:ext>
              </a:extLst>
            </p:cNvPr>
            <p:cNvSpPr>
              <a:spLocks noChangeArrowheads="1"/>
            </p:cNvSpPr>
            <p:nvPr/>
          </p:nvSpPr>
          <p:spPr bwMode="auto">
            <a:xfrm rot="16200000">
              <a:off x="2747" y="1294"/>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GB" altLang="zh-CN" sz="2000" b="1" i="1">
                  <a:solidFill>
                    <a:schemeClr val="tx2"/>
                  </a:solidFill>
                  <a:latin typeface="Times New Roman" panose="02020603050405020304" pitchFamily="18" charset="0"/>
                </a:rPr>
                <a:t>Y</a:t>
              </a:r>
              <a:r>
                <a:rPr kumimoji="1" lang="en-GB" altLang="zh-CN" sz="2000" b="1">
                  <a:solidFill>
                    <a:schemeClr val="tx2"/>
                  </a:solidFill>
                  <a:latin typeface="Times New Roman" panose="02020603050405020304" pitchFamily="18" charset="0"/>
                  <a:sym typeface="Symbol" panose="05050102010706020507" pitchFamily="18" charset="2"/>
                </a:rPr>
                <a:t></a:t>
              </a:r>
              <a:r>
                <a:rPr kumimoji="1" lang="en-GB" altLang="zh-CN" sz="2000" b="1">
                  <a:solidFill>
                    <a:schemeClr val="tx2"/>
                  </a:solidFill>
                  <a:latin typeface="Times New Roman" panose="02020603050405020304" pitchFamily="18" charset="0"/>
                </a:rPr>
                <a:t>10</a:t>
              </a:r>
              <a:r>
                <a:rPr kumimoji="1" lang="en-GB" altLang="zh-CN" sz="2000" b="1" baseline="30000">
                  <a:solidFill>
                    <a:schemeClr val="tx2"/>
                  </a:solidFill>
                  <a:latin typeface="Times New Roman" panose="02020603050405020304" pitchFamily="18" charset="0"/>
                </a:rPr>
                <a:t>6</a:t>
              </a:r>
              <a:endParaRPr kumimoji="1" lang="en-US" altLang="zh-CN" sz="2000" b="1" baseline="30000">
                <a:solidFill>
                  <a:schemeClr val="tx2"/>
                </a:solidFill>
                <a:latin typeface="Times New Roman" panose="02020603050405020304" pitchFamily="18" charset="0"/>
              </a:endParaRPr>
            </a:p>
          </p:txBody>
        </p:sp>
        <p:sp>
          <p:nvSpPr>
            <p:cNvPr id="236552" name="Rectangle 8">
              <a:extLst>
                <a:ext uri="{FF2B5EF4-FFF2-40B4-BE49-F238E27FC236}">
                  <a16:creationId xmlns:a16="http://schemas.microsoft.com/office/drawing/2014/main" id="{97EEA694-051D-409C-A86C-4B6E905838E6}"/>
                </a:ext>
              </a:extLst>
            </p:cNvPr>
            <p:cNvSpPr>
              <a:spLocks noChangeArrowheads="1"/>
            </p:cNvSpPr>
            <p:nvPr/>
          </p:nvSpPr>
          <p:spPr bwMode="auto">
            <a:xfrm rot="16200000">
              <a:off x="2748" y="2899"/>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GB" altLang="zh-CN" sz="2000" b="1" i="1">
                  <a:solidFill>
                    <a:schemeClr val="tx2"/>
                  </a:solidFill>
                  <a:latin typeface="Times New Roman" panose="02020603050405020304" pitchFamily="18" charset="0"/>
                </a:rPr>
                <a:t>Y</a:t>
              </a:r>
              <a:r>
                <a:rPr kumimoji="1" lang="en-GB" altLang="zh-CN" sz="2000" b="1">
                  <a:solidFill>
                    <a:schemeClr val="tx2"/>
                  </a:solidFill>
                  <a:latin typeface="Times New Roman" panose="02020603050405020304" pitchFamily="18" charset="0"/>
                  <a:sym typeface="Symbol" panose="05050102010706020507" pitchFamily="18" charset="2"/>
                </a:rPr>
                <a:t></a:t>
              </a:r>
              <a:r>
                <a:rPr kumimoji="1" lang="en-GB" altLang="zh-CN" sz="2000" b="1">
                  <a:solidFill>
                    <a:schemeClr val="tx2"/>
                  </a:solidFill>
                  <a:latin typeface="Times New Roman" panose="02020603050405020304" pitchFamily="18" charset="0"/>
                </a:rPr>
                <a:t>10</a:t>
              </a:r>
              <a:r>
                <a:rPr kumimoji="1" lang="en-GB" altLang="zh-CN" sz="2000" b="1" baseline="30000">
                  <a:solidFill>
                    <a:schemeClr val="tx2"/>
                  </a:solidFill>
                  <a:latin typeface="Times New Roman" panose="02020603050405020304" pitchFamily="18" charset="0"/>
                </a:rPr>
                <a:t>6</a:t>
              </a:r>
              <a:endParaRPr kumimoji="1" lang="en-US" altLang="zh-CN" sz="2000" b="1" baseline="30000">
                <a:solidFill>
                  <a:schemeClr val="tx2"/>
                </a:solidFill>
                <a:latin typeface="Times New Roman" panose="02020603050405020304" pitchFamily="18" charset="0"/>
              </a:endParaRPr>
            </a:p>
          </p:txBody>
        </p:sp>
        <p:sp>
          <p:nvSpPr>
            <p:cNvPr id="236553" name="Rectangle 9">
              <a:extLst>
                <a:ext uri="{FF2B5EF4-FFF2-40B4-BE49-F238E27FC236}">
                  <a16:creationId xmlns:a16="http://schemas.microsoft.com/office/drawing/2014/main" id="{A482CB28-C667-4927-AF74-B772F79D6A6F}"/>
                </a:ext>
              </a:extLst>
            </p:cNvPr>
            <p:cNvSpPr>
              <a:spLocks noChangeArrowheads="1"/>
            </p:cNvSpPr>
            <p:nvPr/>
          </p:nvSpPr>
          <p:spPr bwMode="auto">
            <a:xfrm rot="16200000">
              <a:off x="4157" y="1124"/>
              <a:ext cx="6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GB" altLang="zh-CN" sz="2000" b="1">
                  <a:solidFill>
                    <a:schemeClr val="tx2"/>
                  </a:solidFill>
                  <a:latin typeface="Times New Roman" panose="02020603050405020304" pitchFamily="18" charset="0"/>
                </a:rPr>
                <a:t>Y</a:t>
              </a:r>
              <a:r>
                <a:rPr kumimoji="1" lang="en-GB" altLang="zh-CN" sz="2000" b="1" baseline="-25000">
                  <a:solidFill>
                    <a:schemeClr val="tx2"/>
                  </a:solidFill>
                  <a:latin typeface="Times New Roman" panose="02020603050405020304" pitchFamily="18" charset="0"/>
                </a:rPr>
                <a:t>c=0</a:t>
              </a:r>
              <a:r>
                <a:rPr kumimoji="1" lang="en-GB" altLang="zh-CN" sz="2000" b="1">
                  <a:solidFill>
                    <a:schemeClr val="tx2"/>
                  </a:solidFill>
                  <a:latin typeface="Times New Roman" panose="02020603050405020304" pitchFamily="18" charset="0"/>
                  <a:sym typeface="Symbol" panose="05050102010706020507" pitchFamily="18" charset="2"/>
                </a:rPr>
                <a:t></a:t>
              </a:r>
              <a:r>
                <a:rPr kumimoji="1" lang="en-GB" altLang="zh-CN" sz="2000" b="1">
                  <a:solidFill>
                    <a:schemeClr val="tx2"/>
                  </a:solidFill>
                  <a:latin typeface="Times New Roman" panose="02020603050405020304" pitchFamily="18" charset="0"/>
                </a:rPr>
                <a:t>10</a:t>
              </a:r>
              <a:r>
                <a:rPr kumimoji="1" lang="en-GB" altLang="zh-CN" sz="2000" b="1" baseline="30000">
                  <a:solidFill>
                    <a:schemeClr val="tx2"/>
                  </a:solidFill>
                  <a:latin typeface="Times New Roman" panose="02020603050405020304" pitchFamily="18" charset="0"/>
                </a:rPr>
                <a:t>6</a:t>
              </a:r>
              <a:endParaRPr kumimoji="1" lang="en-US" altLang="zh-CN" sz="2000" b="1" baseline="30000">
                <a:solidFill>
                  <a:schemeClr val="tx2"/>
                </a:solidFill>
                <a:latin typeface="Times New Roman" panose="02020603050405020304" pitchFamily="18" charset="0"/>
              </a:endParaRPr>
            </a:p>
          </p:txBody>
        </p:sp>
        <p:sp>
          <p:nvSpPr>
            <p:cNvPr id="236554" name="Rectangle 10">
              <a:extLst>
                <a:ext uri="{FF2B5EF4-FFF2-40B4-BE49-F238E27FC236}">
                  <a16:creationId xmlns:a16="http://schemas.microsoft.com/office/drawing/2014/main" id="{9B82623D-D72F-4A5D-8E20-C83D2F2A802E}"/>
                </a:ext>
              </a:extLst>
            </p:cNvPr>
            <p:cNvSpPr>
              <a:spLocks noChangeArrowheads="1"/>
            </p:cNvSpPr>
            <p:nvPr/>
          </p:nvSpPr>
          <p:spPr bwMode="auto">
            <a:xfrm rot="16200000">
              <a:off x="4162" y="2829"/>
              <a:ext cx="6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GB" altLang="zh-CN" sz="2000" b="1" i="1">
                  <a:solidFill>
                    <a:schemeClr val="tx2"/>
                  </a:solidFill>
                  <a:latin typeface="Times New Roman" panose="02020603050405020304" pitchFamily="18" charset="0"/>
                </a:rPr>
                <a:t>Y</a:t>
              </a:r>
              <a:r>
                <a:rPr kumimoji="1" lang="en-GB" altLang="zh-CN" sz="2000" b="1" i="1" baseline="-25000">
                  <a:solidFill>
                    <a:schemeClr val="tx2"/>
                  </a:solidFill>
                  <a:latin typeface="Times New Roman" panose="02020603050405020304" pitchFamily="18" charset="0"/>
                  <a:sym typeface="Symbol" panose="05050102010706020507" pitchFamily="18" charset="2"/>
                </a:rPr>
                <a:t></a:t>
              </a:r>
              <a:r>
                <a:rPr kumimoji="1" lang="en-GB" altLang="zh-CN" sz="2000" b="1" baseline="-25000">
                  <a:solidFill>
                    <a:schemeClr val="tx2"/>
                  </a:solidFill>
                  <a:latin typeface="Times New Roman" panose="02020603050405020304" pitchFamily="18" charset="0"/>
                </a:rPr>
                <a:t>=0</a:t>
              </a:r>
              <a:r>
                <a:rPr kumimoji="1" lang="en-GB" altLang="zh-CN" sz="2000" b="1">
                  <a:solidFill>
                    <a:schemeClr val="tx2"/>
                  </a:solidFill>
                  <a:latin typeface="Times New Roman" panose="02020603050405020304" pitchFamily="18" charset="0"/>
                  <a:sym typeface="Symbol" panose="05050102010706020507" pitchFamily="18" charset="2"/>
                </a:rPr>
                <a:t></a:t>
              </a:r>
              <a:r>
                <a:rPr kumimoji="1" lang="en-GB" altLang="zh-CN" sz="2000" b="1">
                  <a:solidFill>
                    <a:schemeClr val="tx2"/>
                  </a:solidFill>
                  <a:latin typeface="Times New Roman" panose="02020603050405020304" pitchFamily="18" charset="0"/>
                </a:rPr>
                <a:t>10</a:t>
              </a:r>
              <a:r>
                <a:rPr kumimoji="1" lang="en-GB" altLang="zh-CN" sz="2000" b="1" baseline="30000">
                  <a:solidFill>
                    <a:schemeClr val="tx2"/>
                  </a:solidFill>
                  <a:latin typeface="Times New Roman" panose="02020603050405020304" pitchFamily="18" charset="0"/>
                </a:rPr>
                <a:t>6</a:t>
              </a:r>
              <a:endParaRPr kumimoji="1" lang="en-US" altLang="zh-CN" sz="2000" b="1" baseline="30000">
                <a:solidFill>
                  <a:schemeClr val="tx2"/>
                </a:solidFill>
                <a:latin typeface="Times New Roman" panose="02020603050405020304" pitchFamily="18" charset="0"/>
              </a:endParaRPr>
            </a:p>
          </p:txBody>
        </p:sp>
      </p:grpSp>
      <p:graphicFrame>
        <p:nvGraphicFramePr>
          <p:cNvPr id="236547" name="Object 3">
            <a:extLst>
              <a:ext uri="{FF2B5EF4-FFF2-40B4-BE49-F238E27FC236}">
                <a16:creationId xmlns:a16="http://schemas.microsoft.com/office/drawing/2014/main" id="{FFC57BD8-7AFA-4958-912D-2927E48C0735}"/>
              </a:ext>
            </a:extLst>
          </p:cNvPr>
          <p:cNvGraphicFramePr>
            <a:graphicFrameLocks noChangeAspect="1"/>
          </p:cNvGraphicFramePr>
          <p:nvPr>
            <p:extLst>
              <p:ext uri="{D42A27DB-BD31-4B8C-83A1-F6EECF244321}">
                <p14:modId xmlns:p14="http://schemas.microsoft.com/office/powerpoint/2010/main" val="160499693"/>
              </p:ext>
            </p:extLst>
          </p:nvPr>
        </p:nvGraphicFramePr>
        <p:xfrm>
          <a:off x="3203575" y="492125"/>
          <a:ext cx="5327650" cy="776288"/>
        </p:xfrm>
        <a:graphic>
          <a:graphicData uri="http://schemas.openxmlformats.org/presentationml/2006/ole">
            <mc:AlternateContent xmlns:mc="http://schemas.openxmlformats.org/markup-compatibility/2006">
              <mc:Choice xmlns:v="urn:schemas-microsoft-com:vml" Requires="v">
                <p:oleObj spid="_x0000_s236702" name="Equation" r:id="rId7" imgW="5715000" imgH="838200" progId="Equation.3">
                  <p:embed/>
                </p:oleObj>
              </mc:Choice>
              <mc:Fallback>
                <p:oleObj name="Equation" r:id="rId7" imgW="5715000" imgH="838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92125"/>
                        <a:ext cx="5327650" cy="776288"/>
                      </a:xfrm>
                      <a:prstGeom prst="rect">
                        <a:avLst/>
                      </a:prstGeom>
                      <a:solidFill>
                        <a:srgbClr val="3333FF"/>
                      </a:solidFill>
                    </p:spPr>
                  </p:pic>
                </p:oleObj>
              </mc:Fallback>
            </mc:AlternateContent>
          </a:graphicData>
        </a:graphic>
      </p:graphicFrame>
      <p:sp>
        <p:nvSpPr>
          <p:cNvPr id="236555" name="Rectangle 11">
            <a:extLst>
              <a:ext uri="{FF2B5EF4-FFF2-40B4-BE49-F238E27FC236}">
                <a16:creationId xmlns:a16="http://schemas.microsoft.com/office/drawing/2014/main" id="{8A2511EF-E735-4514-AEE3-6B344E56F841}"/>
              </a:ext>
            </a:extLst>
          </p:cNvPr>
          <p:cNvSpPr>
            <a:spLocks noChangeArrowheads="1"/>
          </p:cNvSpPr>
          <p:nvPr/>
        </p:nvSpPr>
        <p:spPr bwMode="auto">
          <a:xfrm>
            <a:off x="5219700" y="6453188"/>
            <a:ext cx="2808288"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25BEE888-9277-4D3D-97DB-9C18536BE39D}"/>
              </a:ext>
            </a:extLst>
          </p:cNvPr>
          <p:cNvSpPr>
            <a:spLocks noGrp="1"/>
          </p:cNvSpPr>
          <p:nvPr>
            <p:ph type="sldNum" sz="quarter" idx="12"/>
          </p:nvPr>
        </p:nvSpPr>
        <p:spPr/>
        <p:txBody>
          <a:bodyPr/>
          <a:lstStyle/>
          <a:p>
            <a:fld id="{F7F5EC57-E1E6-43BB-A03B-4D88AF236294}" type="slidenum">
              <a:rPr lang="en-US" altLang="zh-CN"/>
              <a:pPr/>
              <a:t>52</a:t>
            </a:fld>
            <a:endParaRPr lang="en-US" altLang="zh-CN"/>
          </a:p>
        </p:txBody>
      </p:sp>
      <p:sp>
        <p:nvSpPr>
          <p:cNvPr id="239620" name="Rectangle 4">
            <a:extLst>
              <a:ext uri="{FF2B5EF4-FFF2-40B4-BE49-F238E27FC236}">
                <a16:creationId xmlns:a16="http://schemas.microsoft.com/office/drawing/2014/main" id="{8E2600F5-2A8A-4BFC-B3C2-69369EA6291A}"/>
              </a:ext>
            </a:extLst>
          </p:cNvPr>
          <p:cNvSpPr>
            <a:spLocks noChangeArrowheads="1"/>
          </p:cNvSpPr>
          <p:nvPr/>
        </p:nvSpPr>
        <p:spPr bwMode="auto">
          <a:xfrm>
            <a:off x="539750" y="1201738"/>
            <a:ext cx="720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kumimoji="1" lang="zh-CN" altLang="en-US" sz="2400" b="1">
                <a:solidFill>
                  <a:srgbClr val="3333FF"/>
                </a:solidFill>
                <a:ea typeface="楷体_GB2312" pitchFamily="49" charset="-122"/>
              </a:rPr>
              <a:t>利用光散射法可以测定高分子的重均分子量、均方半径和</a:t>
            </a:r>
            <a:r>
              <a:rPr kumimoji="1" lang="en-US" altLang="zh-CN" sz="2400" b="1" i="1">
                <a:solidFill>
                  <a:srgbClr val="3333FF"/>
                </a:solidFill>
                <a:ea typeface="楷体_GB2312" pitchFamily="49" charset="-122"/>
              </a:rPr>
              <a:t>A</a:t>
            </a:r>
            <a:r>
              <a:rPr kumimoji="1" lang="en-US" altLang="zh-CN" sz="2400" b="1" baseline="-25000">
                <a:solidFill>
                  <a:srgbClr val="3333FF"/>
                </a:solidFill>
                <a:ea typeface="楷体_GB2312" pitchFamily="49" charset="-122"/>
              </a:rPr>
              <a:t>2</a:t>
            </a:r>
            <a:r>
              <a:rPr kumimoji="1" lang="zh-CN" altLang="en-US" sz="2400" b="1">
                <a:solidFill>
                  <a:srgbClr val="3333FF"/>
                </a:solidFill>
                <a:ea typeface="楷体_GB2312" pitchFamily="49" charset="-122"/>
              </a:rPr>
              <a:t>等。</a:t>
            </a:r>
          </a:p>
        </p:txBody>
      </p:sp>
      <p:sp>
        <p:nvSpPr>
          <p:cNvPr id="239621" name="Text Box 5">
            <a:extLst>
              <a:ext uri="{FF2B5EF4-FFF2-40B4-BE49-F238E27FC236}">
                <a16:creationId xmlns:a16="http://schemas.microsoft.com/office/drawing/2014/main" id="{797824BF-2DE4-4C16-BB85-00B1B4EE774B}"/>
              </a:ext>
            </a:extLst>
          </p:cNvPr>
          <p:cNvSpPr txBox="1">
            <a:spLocks noChangeArrowheads="1"/>
          </p:cNvSpPr>
          <p:nvPr/>
        </p:nvSpPr>
        <p:spPr bwMode="auto">
          <a:xfrm>
            <a:off x="539750" y="4953000"/>
            <a:ext cx="793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en-US" altLang="zh-CN" sz="2400" b="1">
                <a:solidFill>
                  <a:srgbClr val="3333FF"/>
                </a:solidFill>
                <a:ea typeface="楷体_GB2312" pitchFamily="49" charset="-122"/>
              </a:rPr>
              <a:t>20</a:t>
            </a:r>
            <a:r>
              <a:rPr lang="zh-CN" altLang="en-US" sz="2400" b="1">
                <a:solidFill>
                  <a:srgbClr val="3333FF"/>
                </a:solidFill>
                <a:ea typeface="楷体_GB2312" pitchFamily="49" charset="-122"/>
              </a:rPr>
              <a:t>世纪</a:t>
            </a:r>
            <a:r>
              <a:rPr lang="en-US" altLang="zh-CN" sz="2400" b="1">
                <a:solidFill>
                  <a:srgbClr val="3333FF"/>
                </a:solidFill>
                <a:ea typeface="楷体_GB2312" pitchFamily="49" charset="-122"/>
              </a:rPr>
              <a:t>70</a:t>
            </a:r>
            <a:r>
              <a:rPr lang="zh-CN" altLang="en-US" sz="2400" b="1">
                <a:solidFill>
                  <a:srgbClr val="3333FF"/>
                </a:solidFill>
                <a:ea typeface="楷体_GB2312" pitchFamily="49" charset="-122"/>
              </a:rPr>
              <a:t>年代，小角激光光散射</a:t>
            </a:r>
            <a:r>
              <a:rPr lang="en-US" altLang="zh-CN" sz="2400" b="1">
                <a:solidFill>
                  <a:srgbClr val="3333FF"/>
                </a:solidFill>
                <a:ea typeface="楷体_GB2312" pitchFamily="49" charset="-122"/>
              </a:rPr>
              <a:t>,</a:t>
            </a:r>
            <a:r>
              <a:rPr lang="zh-CN" altLang="en-US" sz="2400" b="1">
                <a:solidFill>
                  <a:srgbClr val="3333FF"/>
                </a:solidFill>
                <a:ea typeface="楷体_GB2312" pitchFamily="49" charset="-122"/>
              </a:rPr>
              <a:t>测量范围：</a:t>
            </a:r>
            <a:r>
              <a:rPr lang="en-US" altLang="zh-CN" sz="2400" b="1">
                <a:solidFill>
                  <a:srgbClr val="3333FF"/>
                </a:solidFill>
                <a:ea typeface="楷体_GB2312" pitchFamily="49" charset="-122"/>
              </a:rPr>
              <a:t>5000-10</a:t>
            </a:r>
            <a:r>
              <a:rPr lang="en-US" altLang="zh-CN" sz="2400" b="1" baseline="30000">
                <a:solidFill>
                  <a:srgbClr val="3333FF"/>
                </a:solidFill>
                <a:ea typeface="楷体_GB2312" pitchFamily="49" charset="-122"/>
              </a:rPr>
              <a:t>7</a:t>
            </a:r>
          </a:p>
        </p:txBody>
      </p:sp>
      <p:sp>
        <p:nvSpPr>
          <p:cNvPr id="239622" name="Text Box 6">
            <a:extLst>
              <a:ext uri="{FF2B5EF4-FFF2-40B4-BE49-F238E27FC236}">
                <a16:creationId xmlns:a16="http://schemas.microsoft.com/office/drawing/2014/main" id="{966EF06F-2529-44D8-892E-7118B0A83DAB}"/>
              </a:ext>
            </a:extLst>
          </p:cNvPr>
          <p:cNvSpPr txBox="1">
            <a:spLocks noChangeArrowheads="1"/>
          </p:cNvSpPr>
          <p:nvPr/>
        </p:nvSpPr>
        <p:spPr bwMode="auto">
          <a:xfrm>
            <a:off x="539750" y="2287588"/>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en-US" altLang="zh-CN" sz="2400" b="1">
                <a:solidFill>
                  <a:srgbClr val="3333FF"/>
                </a:solidFill>
                <a:ea typeface="楷体_GB2312" pitchFamily="49" charset="-122"/>
              </a:rPr>
              <a:t>M</a:t>
            </a:r>
            <a:r>
              <a:rPr lang="en-US" altLang="zh-CN" sz="2400" b="1" baseline="-25000">
                <a:solidFill>
                  <a:srgbClr val="3333FF"/>
                </a:solidFill>
                <a:ea typeface="楷体_GB2312" pitchFamily="49" charset="-122"/>
              </a:rPr>
              <a:t>w</a:t>
            </a:r>
            <a:r>
              <a:rPr lang="zh-CN" altLang="en-US" sz="2400" b="1">
                <a:solidFill>
                  <a:srgbClr val="3333FF"/>
                </a:solidFill>
                <a:ea typeface="楷体_GB2312" pitchFamily="49" charset="-122"/>
              </a:rPr>
              <a:t>的证明</a:t>
            </a:r>
          </a:p>
        </p:txBody>
      </p:sp>
      <p:graphicFrame>
        <p:nvGraphicFramePr>
          <p:cNvPr id="239623" name="Object 7">
            <a:extLst>
              <a:ext uri="{FF2B5EF4-FFF2-40B4-BE49-F238E27FC236}">
                <a16:creationId xmlns:a16="http://schemas.microsoft.com/office/drawing/2014/main" id="{BE9F1A71-2F8A-435E-A302-6331028FB490}"/>
              </a:ext>
            </a:extLst>
          </p:cNvPr>
          <p:cNvGraphicFramePr>
            <a:graphicFrameLocks noChangeAspect="1"/>
          </p:cNvGraphicFramePr>
          <p:nvPr>
            <p:extLst>
              <p:ext uri="{D42A27DB-BD31-4B8C-83A1-F6EECF244321}">
                <p14:modId xmlns:p14="http://schemas.microsoft.com/office/powerpoint/2010/main" val="746967512"/>
              </p:ext>
            </p:extLst>
          </p:nvPr>
        </p:nvGraphicFramePr>
        <p:xfrm>
          <a:off x="490538" y="3146425"/>
          <a:ext cx="8299450" cy="1304925"/>
        </p:xfrm>
        <a:graphic>
          <a:graphicData uri="http://schemas.openxmlformats.org/presentationml/2006/ole">
            <mc:AlternateContent xmlns:mc="http://schemas.openxmlformats.org/markup-compatibility/2006">
              <mc:Choice xmlns:v="urn:schemas-microsoft-com:vml" Requires="v">
                <p:oleObj spid="_x0000_s239672" name="公式" r:id="rId3" imgW="4165560" imgH="660240" progId="Equation.3">
                  <p:embed/>
                </p:oleObj>
              </mc:Choice>
              <mc:Fallback>
                <p:oleObj name="公式" r:id="rId3" imgW="4165560" imgH="6602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3146425"/>
                        <a:ext cx="8299450" cy="1304925"/>
                      </a:xfrm>
                      <a:prstGeom prst="rect">
                        <a:avLst/>
                      </a:prstGeom>
                      <a:solidFill>
                        <a:schemeClr val="accent1"/>
                      </a:solidFill>
                      <a:ln w="9525">
                        <a:solidFill>
                          <a:srgbClr val="FF0000"/>
                        </a:solidFill>
                        <a:miter lim="800000"/>
                        <a:headEnd/>
                        <a:tailEnd/>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DB061948-61C1-45F8-838A-95AD72852E17}"/>
              </a:ext>
            </a:extLst>
          </p:cNvPr>
          <p:cNvSpPr>
            <a:spLocks noGrp="1"/>
          </p:cNvSpPr>
          <p:nvPr>
            <p:ph type="sldNum" sz="quarter" idx="12"/>
          </p:nvPr>
        </p:nvSpPr>
        <p:spPr/>
        <p:txBody>
          <a:bodyPr/>
          <a:lstStyle/>
          <a:p>
            <a:fld id="{103C1910-C819-46D1-83A7-701AA4EEE19E}" type="slidenum">
              <a:rPr lang="en-US" altLang="zh-CN"/>
              <a:pPr/>
              <a:t>53</a:t>
            </a:fld>
            <a:endParaRPr lang="en-US" altLang="zh-CN"/>
          </a:p>
        </p:txBody>
      </p:sp>
      <p:sp>
        <p:nvSpPr>
          <p:cNvPr id="237570" name="Text Box 2">
            <a:extLst>
              <a:ext uri="{FF2B5EF4-FFF2-40B4-BE49-F238E27FC236}">
                <a16:creationId xmlns:a16="http://schemas.microsoft.com/office/drawing/2014/main" id="{EFA9948A-3198-46E0-8104-8BD9BB4FE727}"/>
              </a:ext>
            </a:extLst>
          </p:cNvPr>
          <p:cNvSpPr txBox="1">
            <a:spLocks noChangeArrowheads="1"/>
          </p:cNvSpPr>
          <p:nvPr/>
        </p:nvSpPr>
        <p:spPr bwMode="auto">
          <a:xfrm>
            <a:off x="684213" y="404813"/>
            <a:ext cx="4967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4.2.6 </a:t>
            </a:r>
            <a:r>
              <a:rPr lang="zh-CN" altLang="en-US" sz="2800" b="1">
                <a:solidFill>
                  <a:srgbClr val="FF0000"/>
                </a:solidFill>
                <a:ea typeface="楷体_GB2312" pitchFamily="49" charset="-122"/>
              </a:rPr>
              <a:t>质谱法 </a:t>
            </a:r>
            <a:r>
              <a:rPr lang="en-US" altLang="zh-CN" sz="2800" b="1">
                <a:solidFill>
                  <a:srgbClr val="FF0000"/>
                </a:solidFill>
                <a:ea typeface="楷体_GB2312" pitchFamily="49" charset="-122"/>
              </a:rPr>
              <a:t>MS</a:t>
            </a:r>
          </a:p>
        </p:txBody>
      </p:sp>
      <p:sp>
        <p:nvSpPr>
          <p:cNvPr id="9" name="文本框 8">
            <a:extLst>
              <a:ext uri="{FF2B5EF4-FFF2-40B4-BE49-F238E27FC236}">
                <a16:creationId xmlns:a16="http://schemas.microsoft.com/office/drawing/2014/main" id="{3C5ABC96-6DBD-4475-96F0-5DD7A942AD6A}"/>
              </a:ext>
            </a:extLst>
          </p:cNvPr>
          <p:cNvSpPr txBox="1"/>
          <p:nvPr/>
        </p:nvSpPr>
        <p:spPr>
          <a:xfrm>
            <a:off x="683568" y="1772816"/>
            <a:ext cx="7344816" cy="234628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质谱峰是有机化合物结构分析的重要方法之一，它能准确测定有机物的分子量和离子的质量，提供分子式和其他结构信息。</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以官能度为特征，可以确定未知聚合物</a:t>
            </a:r>
            <a:r>
              <a:rPr lang="zh-CN" altLang="en-US" sz="2000" dirty="0">
                <a:latin typeface="SimSun" panose="02010600030101010101" pitchFamily="2" charset="-122"/>
                <a:ea typeface="SimSun" panose="02010600030101010101" pitchFamily="2" charset="-122"/>
              </a:rPr>
              <a:t>、</a:t>
            </a:r>
            <a:r>
              <a:rPr lang="zh-CN" altLang="en-US" sz="2000" dirty="0">
                <a:latin typeface="微软雅黑" panose="020B0503020204020204" pitchFamily="34" charset="-122"/>
                <a:ea typeface="微软雅黑" panose="020B0503020204020204" pitchFamily="34" charset="-122"/>
              </a:rPr>
              <a:t>残留的易挥发物和胶粘剂。</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B050"/>
                </a:solidFill>
                <a:latin typeface="微软雅黑" panose="020B0503020204020204" pitchFamily="34" charset="-122"/>
                <a:ea typeface="微软雅黑" panose="020B0503020204020204" pitchFamily="34" charset="-122"/>
              </a:rPr>
              <a:t>2.</a:t>
            </a:r>
            <a:r>
              <a:rPr lang="zh-CN" altLang="en-US" sz="2000" b="1" dirty="0">
                <a:solidFill>
                  <a:srgbClr val="00B050"/>
                </a:solidFill>
                <a:latin typeface="微软雅黑" panose="020B0503020204020204" pitchFamily="34" charset="-122"/>
                <a:ea typeface="微软雅黑" panose="020B0503020204020204" pitchFamily="34" charset="-122"/>
              </a:rPr>
              <a:t>测定聚合物的绝对分子量</a:t>
            </a:r>
          </a:p>
        </p:txBody>
      </p:sp>
      <p:sp>
        <p:nvSpPr>
          <p:cNvPr id="10" name="文本框 9">
            <a:extLst>
              <a:ext uri="{FF2B5EF4-FFF2-40B4-BE49-F238E27FC236}">
                <a16:creationId xmlns:a16="http://schemas.microsoft.com/office/drawing/2014/main" id="{3448E59D-0FE4-4C62-BD50-9A486E753755}"/>
              </a:ext>
            </a:extLst>
          </p:cNvPr>
          <p:cNvSpPr txBox="1"/>
          <p:nvPr/>
        </p:nvSpPr>
        <p:spPr>
          <a:xfrm>
            <a:off x="691353" y="1248718"/>
            <a:ext cx="305972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质荷比</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m/z</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89AEB1-8F15-4DB5-AAAD-93249085677E}"/>
              </a:ext>
            </a:extLst>
          </p:cNvPr>
          <p:cNvSpPr>
            <a:spLocks noGrp="1"/>
          </p:cNvSpPr>
          <p:nvPr>
            <p:ph type="sldNum" sz="quarter" idx="12"/>
          </p:nvPr>
        </p:nvSpPr>
        <p:spPr/>
        <p:txBody>
          <a:bodyPr/>
          <a:lstStyle/>
          <a:p>
            <a:fld id="{9ABFACBA-C890-46A2-8008-A5C10B162212}" type="slidenum">
              <a:rPr lang="en-US" altLang="zh-CN" smtClean="0"/>
              <a:pPr/>
              <a:t>54</a:t>
            </a:fld>
            <a:endParaRPr lang="en-US" altLang="zh-CN"/>
          </a:p>
        </p:txBody>
      </p:sp>
      <p:sp>
        <p:nvSpPr>
          <p:cNvPr id="3" name="Text Box 4">
            <a:extLst>
              <a:ext uri="{FF2B5EF4-FFF2-40B4-BE49-F238E27FC236}">
                <a16:creationId xmlns:a16="http://schemas.microsoft.com/office/drawing/2014/main" id="{AA8E4927-89F9-4506-B1D2-FAB98B5A7E3B}"/>
              </a:ext>
            </a:extLst>
          </p:cNvPr>
          <p:cNvSpPr txBox="1">
            <a:spLocks noChangeArrowheads="1"/>
          </p:cNvSpPr>
          <p:nvPr/>
        </p:nvSpPr>
        <p:spPr bwMode="auto">
          <a:xfrm>
            <a:off x="899691" y="54868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1</a:t>
            </a:r>
            <a:r>
              <a:rPr lang="zh-CN" altLang="en-US" sz="2400" b="1">
                <a:solidFill>
                  <a:srgbClr val="FF0000"/>
                </a:solidFill>
                <a:ea typeface="楷体_GB2312" pitchFamily="49" charset="-122"/>
              </a:rPr>
              <a:t>，激光质谱</a:t>
            </a:r>
          </a:p>
        </p:txBody>
      </p:sp>
      <p:sp>
        <p:nvSpPr>
          <p:cNvPr id="4" name="Text Box 5">
            <a:extLst>
              <a:ext uri="{FF2B5EF4-FFF2-40B4-BE49-F238E27FC236}">
                <a16:creationId xmlns:a16="http://schemas.microsoft.com/office/drawing/2014/main" id="{30CE803A-9F0B-40F3-9D81-88A2DB6194F2}"/>
              </a:ext>
            </a:extLst>
          </p:cNvPr>
          <p:cNvSpPr txBox="1">
            <a:spLocks noChangeArrowheads="1"/>
          </p:cNvSpPr>
          <p:nvPr/>
        </p:nvSpPr>
        <p:spPr bwMode="auto">
          <a:xfrm>
            <a:off x="2915816" y="548680"/>
            <a:ext cx="272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ea typeface="楷体_GB2312" pitchFamily="49" charset="-122"/>
              </a:rPr>
              <a:t>MALDI-TOF-MS</a:t>
            </a:r>
          </a:p>
        </p:txBody>
      </p:sp>
      <p:pic>
        <p:nvPicPr>
          <p:cNvPr id="5" name="Picture 6">
            <a:extLst>
              <a:ext uri="{FF2B5EF4-FFF2-40B4-BE49-F238E27FC236}">
                <a16:creationId xmlns:a16="http://schemas.microsoft.com/office/drawing/2014/main" id="{4AB5EA3C-64FF-446D-AE86-5DA744BE1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716" y="1115973"/>
            <a:ext cx="7127875" cy="360521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703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4A548A-6C95-493C-B5FF-0D89351C0707}"/>
              </a:ext>
            </a:extLst>
          </p:cNvPr>
          <p:cNvSpPr>
            <a:spLocks noGrp="1"/>
          </p:cNvSpPr>
          <p:nvPr>
            <p:ph type="sldNum" sz="quarter" idx="12"/>
          </p:nvPr>
        </p:nvSpPr>
        <p:spPr/>
        <p:txBody>
          <a:bodyPr/>
          <a:lstStyle/>
          <a:p>
            <a:fld id="{9ABFACBA-C890-46A2-8008-A5C10B162212}" type="slidenum">
              <a:rPr lang="en-US" altLang="zh-CN" smtClean="0"/>
              <a:pPr/>
              <a:t>55</a:t>
            </a:fld>
            <a:endParaRPr lang="en-US" altLang="zh-CN"/>
          </a:p>
        </p:txBody>
      </p:sp>
      <p:sp>
        <p:nvSpPr>
          <p:cNvPr id="3" name="文本框 2">
            <a:extLst>
              <a:ext uri="{FF2B5EF4-FFF2-40B4-BE49-F238E27FC236}">
                <a16:creationId xmlns:a16="http://schemas.microsoft.com/office/drawing/2014/main" id="{C71D700E-A216-40A2-AC54-03B56ECC30C5}"/>
              </a:ext>
            </a:extLst>
          </p:cNvPr>
          <p:cNvSpPr txBox="1"/>
          <p:nvPr/>
        </p:nvSpPr>
        <p:spPr>
          <a:xfrm>
            <a:off x="755576" y="476672"/>
            <a:ext cx="1368152"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原理</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6FFFDCB-F8CC-4D09-8BE3-7831139877DD}"/>
                  </a:ext>
                </a:extLst>
              </p:cNvPr>
              <p:cNvSpPr txBox="1"/>
              <p:nvPr/>
            </p:nvSpPr>
            <p:spPr>
              <a:xfrm>
                <a:off x="710146" y="1061447"/>
                <a:ext cx="7723708" cy="4377609"/>
              </a:xfrm>
              <a:prstGeom prst="rect">
                <a:avLst/>
              </a:prstGeom>
              <a:noFill/>
            </p:spPr>
            <p:txBody>
              <a:bodyPr wrap="square" rtlCol="0">
                <a:spAutoFit/>
              </a:bodyPr>
              <a:lstStyle/>
              <a:p>
                <a:pPr marL="457200" indent="-457200">
                  <a:lnSpc>
                    <a:spcPct val="150000"/>
                  </a:lnSpc>
                  <a:buAutoNum type="arabicPeriod"/>
                </a:pPr>
                <a:r>
                  <a:rPr lang="zh-CN" altLang="en-US" sz="2400" dirty="0">
                    <a:latin typeface="微软雅黑" panose="020B0503020204020204" pitchFamily="34" charset="-122"/>
                    <a:ea typeface="微软雅黑" panose="020B0503020204020204" pitchFamily="34" charset="-122"/>
                  </a:rPr>
                  <a:t>光解吸电离</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UV</a:t>
                </a:r>
                <a:r>
                  <a:rPr lang="zh-CN" altLang="en-US" sz="2000" dirty="0">
                    <a:latin typeface="微软雅黑" panose="020B0503020204020204" pitchFamily="34" charset="-122"/>
                    <a:ea typeface="微软雅黑" panose="020B0503020204020204" pitchFamily="34" charset="-122"/>
                  </a:rPr>
                  <a:t>波长发射的激光可通过共振吸收有效地、可控地将能量转换给被测样品，且应用脉冲激光可实现间隔的</a:t>
                </a:r>
                <a14:m>
                  <m:oMath xmlns:m="http://schemas.openxmlformats.org/officeDocument/2006/math">
                    <m:r>
                      <a:rPr lang="zh-CN" altLang="en-US" sz="200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短时间的能量转化，避免聚合物的分解。同时，在短的周期下激光束容易聚焦到一个很小的点离子源上，与</a:t>
                </a:r>
                <a:r>
                  <a:rPr lang="en-US" altLang="zh-CN" sz="2000" dirty="0">
                    <a:latin typeface="微软雅黑" panose="020B0503020204020204" pitchFamily="34" charset="-122"/>
                    <a:ea typeface="微软雅黑" panose="020B0503020204020204" pitchFamily="34" charset="-122"/>
                  </a:rPr>
                  <a:t>TOF</a:t>
                </a:r>
                <a:r>
                  <a:rPr lang="zh-CN" altLang="en-US" sz="2000" dirty="0">
                    <a:latin typeface="微软雅黑" panose="020B0503020204020204" pitchFamily="34" charset="-122"/>
                    <a:ea typeface="微软雅黑" panose="020B0503020204020204" pitchFamily="34" charset="-122"/>
                  </a:rPr>
                  <a:t>质谱相结合。</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 TOF</a:t>
                </a:r>
                <a:r>
                  <a:rPr lang="zh-CN" altLang="en-US" sz="2400" dirty="0">
                    <a:latin typeface="微软雅黑" panose="020B0503020204020204" pitchFamily="34" charset="-122"/>
                    <a:ea typeface="微软雅黑" panose="020B0503020204020204" pitchFamily="34" charset="-122"/>
                  </a:rPr>
                  <a:t>质谱的应用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在此质谱仪中，离子通过电场被加速，获得一定的动能。然后再通过一个非场区域，分离成一系列空间上分散的单个离子，最后到达检测器。经信号转换，可得到质谱图。</a:t>
                </a:r>
                <a:endParaRPr lang="en-US" altLang="zh-CN" sz="2000" dirty="0">
                  <a:latin typeface="微软雅黑" panose="020B0503020204020204" pitchFamily="34" charset="-122"/>
                  <a:ea typeface="微软雅黑" panose="020B0503020204020204" pitchFamily="34" charset="-122"/>
                </a:endParaRPr>
              </a:p>
            </p:txBody>
          </p:sp>
        </mc:Choice>
        <mc:Fallback>
          <p:sp>
            <p:nvSpPr>
              <p:cNvPr id="4" name="文本框 3">
                <a:extLst>
                  <a:ext uri="{FF2B5EF4-FFF2-40B4-BE49-F238E27FC236}">
                    <a16:creationId xmlns:a16="http://schemas.microsoft.com/office/drawing/2014/main" id="{A6FFFDCB-F8CC-4D09-8BE3-7831139877DD}"/>
                  </a:ext>
                </a:extLst>
              </p:cNvPr>
              <p:cNvSpPr txBox="1">
                <a:spLocks noRot="1" noChangeAspect="1" noMove="1" noResize="1" noEditPoints="1" noAdjustHandles="1" noChangeArrowheads="1" noChangeShapeType="1" noTextEdit="1"/>
              </p:cNvSpPr>
              <p:nvPr/>
            </p:nvSpPr>
            <p:spPr>
              <a:xfrm>
                <a:off x="710146" y="1061447"/>
                <a:ext cx="7723708" cy="4377609"/>
              </a:xfrm>
              <a:prstGeom prst="rect">
                <a:avLst/>
              </a:prstGeom>
              <a:blipFill>
                <a:blip r:embed="rId2"/>
                <a:stretch>
                  <a:fillRect l="-1420" r="-158" b="-1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1299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F9001487-0883-4A66-8CA6-A381B051CC25}"/>
              </a:ext>
            </a:extLst>
          </p:cNvPr>
          <p:cNvSpPr>
            <a:spLocks noGrp="1"/>
          </p:cNvSpPr>
          <p:nvPr>
            <p:ph type="sldNum" sz="quarter" idx="12"/>
          </p:nvPr>
        </p:nvSpPr>
        <p:spPr/>
        <p:txBody>
          <a:bodyPr/>
          <a:lstStyle/>
          <a:p>
            <a:fld id="{E2B46320-C2B5-4684-BBE7-DF8D6AF2EA52}" type="slidenum">
              <a:rPr lang="en-US" altLang="zh-CN"/>
              <a:pPr/>
              <a:t>56</a:t>
            </a:fld>
            <a:endParaRPr lang="en-US" altLang="zh-CN"/>
          </a:p>
        </p:txBody>
      </p:sp>
      <p:pic>
        <p:nvPicPr>
          <p:cNvPr id="238594" name="Picture 2">
            <a:extLst>
              <a:ext uri="{FF2B5EF4-FFF2-40B4-BE49-F238E27FC236}">
                <a16:creationId xmlns:a16="http://schemas.microsoft.com/office/drawing/2014/main" id="{475520B1-3152-4D30-97EB-B4608BBCC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60490"/>
            <a:ext cx="3978325" cy="309579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8595" name="Text Box 3">
            <a:extLst>
              <a:ext uri="{FF2B5EF4-FFF2-40B4-BE49-F238E27FC236}">
                <a16:creationId xmlns:a16="http://schemas.microsoft.com/office/drawing/2014/main" id="{C0D5D812-448D-45D5-BBD9-4D6E984575D9}"/>
              </a:ext>
            </a:extLst>
          </p:cNvPr>
          <p:cNvSpPr txBox="1">
            <a:spLocks noChangeArrowheads="1"/>
          </p:cNvSpPr>
          <p:nvPr/>
        </p:nvSpPr>
        <p:spPr bwMode="auto">
          <a:xfrm>
            <a:off x="900113" y="511175"/>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2</a:t>
            </a:r>
            <a:r>
              <a:rPr lang="zh-CN" altLang="en-US" sz="2800" b="1">
                <a:solidFill>
                  <a:srgbClr val="FF0000"/>
                </a:solidFill>
                <a:ea typeface="楷体_GB2312" pitchFamily="49" charset="-122"/>
              </a:rPr>
              <a:t>，电喷雾质谱</a:t>
            </a:r>
          </a:p>
        </p:txBody>
      </p:sp>
      <p:sp>
        <p:nvSpPr>
          <p:cNvPr id="238596" name="Text Box 4">
            <a:extLst>
              <a:ext uri="{FF2B5EF4-FFF2-40B4-BE49-F238E27FC236}">
                <a16:creationId xmlns:a16="http://schemas.microsoft.com/office/drawing/2014/main" id="{E40C5C62-59F5-4751-AB06-26AEA1C41445}"/>
              </a:ext>
            </a:extLst>
          </p:cNvPr>
          <p:cNvSpPr txBox="1">
            <a:spLocks noChangeArrowheads="1"/>
          </p:cNvSpPr>
          <p:nvPr/>
        </p:nvSpPr>
        <p:spPr bwMode="auto">
          <a:xfrm>
            <a:off x="3779838" y="625475"/>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楷体_GB2312" pitchFamily="49" charset="-122"/>
              </a:rPr>
              <a:t>ESI-MS</a:t>
            </a:r>
          </a:p>
        </p:txBody>
      </p:sp>
      <p:sp>
        <p:nvSpPr>
          <p:cNvPr id="2" name="文本框 1">
            <a:extLst>
              <a:ext uri="{FF2B5EF4-FFF2-40B4-BE49-F238E27FC236}">
                <a16:creationId xmlns:a16="http://schemas.microsoft.com/office/drawing/2014/main" id="{16094EE2-F279-42EA-9B37-20FF273255E7}"/>
              </a:ext>
            </a:extLst>
          </p:cNvPr>
          <p:cNvSpPr txBox="1"/>
          <p:nvPr/>
        </p:nvSpPr>
        <p:spPr>
          <a:xfrm>
            <a:off x="1763688" y="4786033"/>
            <a:ext cx="6696744" cy="142295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电喷雾法是一种多电荷电离技术，电喷雾离子化质谱不仅具有高的灵敏度，多电荷离子的形成降低了</a:t>
            </a:r>
            <a:r>
              <a:rPr lang="en-US" altLang="zh-CN" sz="2000" dirty="0">
                <a:latin typeface="微软雅黑" panose="020B0503020204020204" pitchFamily="34" charset="-122"/>
                <a:ea typeface="微软雅黑" panose="020B0503020204020204" pitchFamily="34" charset="-122"/>
              </a:rPr>
              <a:t>m/z</a:t>
            </a:r>
            <a:r>
              <a:rPr lang="zh-CN" altLang="en-US" sz="2000" dirty="0">
                <a:latin typeface="微软雅黑" panose="020B0503020204020204" pitchFamily="34" charset="-122"/>
                <a:ea typeface="微软雅黑" panose="020B0503020204020204" pitchFamily="34" charset="-122"/>
              </a:rPr>
              <a:t>值，可以测定几万到几十万</a:t>
            </a:r>
            <a:r>
              <a:rPr lang="en-US" altLang="zh-CN" sz="2000" dirty="0">
                <a:latin typeface="微软雅黑" panose="020B0503020204020204" pitchFamily="34" charset="-122"/>
                <a:ea typeface="微软雅黑" panose="020B0503020204020204" pitchFamily="34" charset="-122"/>
              </a:rPr>
              <a:t>g/mol</a:t>
            </a:r>
            <a:r>
              <a:rPr lang="zh-CN" altLang="en-US" sz="2000" dirty="0">
                <a:latin typeface="微软雅黑" panose="020B0503020204020204" pitchFamily="34" charset="-122"/>
                <a:ea typeface="微软雅黑" panose="020B0503020204020204" pitchFamily="34" charset="-122"/>
              </a:rPr>
              <a:t>的生物大分子的分子量。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D2B12807-949A-4AD3-927D-FBA8DD00977B}"/>
              </a:ext>
            </a:extLst>
          </p:cNvPr>
          <p:cNvSpPr>
            <a:spLocks noGrp="1"/>
          </p:cNvSpPr>
          <p:nvPr>
            <p:ph type="sldNum" sz="quarter" idx="12"/>
          </p:nvPr>
        </p:nvSpPr>
        <p:spPr/>
        <p:txBody>
          <a:bodyPr/>
          <a:lstStyle/>
          <a:p>
            <a:fld id="{748D084D-6DF7-45C3-8911-86518F5A607F}" type="slidenum">
              <a:rPr lang="en-US" altLang="zh-CN"/>
              <a:pPr/>
              <a:t>57</a:t>
            </a:fld>
            <a:endParaRPr lang="en-US" altLang="zh-CN"/>
          </a:p>
        </p:txBody>
      </p:sp>
      <p:pic>
        <p:nvPicPr>
          <p:cNvPr id="299011" name="Picture 3" descr="2002hx3">
            <a:extLst>
              <a:ext uri="{FF2B5EF4-FFF2-40B4-BE49-F238E27FC236}">
                <a16:creationId xmlns:a16="http://schemas.microsoft.com/office/drawing/2014/main" id="{665008E3-1217-4310-BA51-AA0600BAE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2924175"/>
            <a:ext cx="1233487"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99012" name="Picture 4" descr="2002hx1">
            <a:extLst>
              <a:ext uri="{FF2B5EF4-FFF2-40B4-BE49-F238E27FC236}">
                <a16:creationId xmlns:a16="http://schemas.microsoft.com/office/drawing/2014/main" id="{C3CB02CD-4108-439D-BBDC-B6CE8F6EE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810125"/>
            <a:ext cx="1136650" cy="1498600"/>
          </a:xfrm>
          <a:prstGeom prst="rect">
            <a:avLst/>
          </a:prstGeom>
          <a:noFill/>
          <a:extLst>
            <a:ext uri="{909E8E84-426E-40DD-AFC4-6F175D3DCCD1}">
              <a14:hiddenFill xmlns:a14="http://schemas.microsoft.com/office/drawing/2010/main">
                <a:solidFill>
                  <a:srgbClr val="FFFFFF"/>
                </a:solidFill>
              </a14:hiddenFill>
            </a:ext>
          </a:extLst>
        </p:spPr>
      </p:pic>
      <p:sp>
        <p:nvSpPr>
          <p:cNvPr id="299013" name="Text Box 5">
            <a:extLst>
              <a:ext uri="{FF2B5EF4-FFF2-40B4-BE49-F238E27FC236}">
                <a16:creationId xmlns:a16="http://schemas.microsoft.com/office/drawing/2014/main" id="{1919B8F8-3861-4D67-9D43-8EA11FB552FE}"/>
              </a:ext>
            </a:extLst>
          </p:cNvPr>
          <p:cNvSpPr txBox="1">
            <a:spLocks noChangeArrowheads="1"/>
          </p:cNvSpPr>
          <p:nvPr/>
        </p:nvSpPr>
        <p:spPr bwMode="auto">
          <a:xfrm>
            <a:off x="2987675" y="1196975"/>
            <a:ext cx="467995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1600" b="1">
                <a:solidFill>
                  <a:srgbClr val="0000FF"/>
                </a:solidFill>
                <a:ea typeface="楷体_GB2312" pitchFamily="49" charset="-122"/>
              </a:rPr>
              <a:t>日本科学家</a:t>
            </a:r>
            <a:r>
              <a:rPr kumimoji="1" lang="zh-CN" altLang="en-US" sz="1600" b="1">
                <a:solidFill>
                  <a:schemeClr val="tx2"/>
                </a:solidFill>
                <a:ea typeface="楷体_GB2312" pitchFamily="49" charset="-122"/>
              </a:rPr>
              <a:t>田中耕一</a:t>
            </a:r>
            <a:r>
              <a:rPr kumimoji="1" lang="en-US" altLang="zh-CN" sz="1600" b="1">
                <a:solidFill>
                  <a:srgbClr val="0000FF"/>
                </a:solidFill>
                <a:ea typeface="楷体_GB2312" pitchFamily="49" charset="-122"/>
              </a:rPr>
              <a:t>(Koichi Tanaka)1959</a:t>
            </a:r>
            <a:r>
              <a:rPr kumimoji="1" lang="zh-CN" altLang="en-US" sz="1600" b="1">
                <a:solidFill>
                  <a:srgbClr val="0000FF"/>
                </a:solidFill>
                <a:ea typeface="楷体_GB2312" pitchFamily="49" charset="-122"/>
              </a:rPr>
              <a:t>年出生于日本富山县首府富山市，</a:t>
            </a:r>
            <a:r>
              <a:rPr kumimoji="1" lang="en-US" altLang="zh-CN" sz="1600" b="1">
                <a:solidFill>
                  <a:srgbClr val="0000FF"/>
                </a:solidFill>
                <a:ea typeface="楷体_GB2312" pitchFamily="49" charset="-122"/>
              </a:rPr>
              <a:t>1983</a:t>
            </a:r>
            <a:r>
              <a:rPr kumimoji="1" lang="zh-CN" altLang="en-US" sz="1600" b="1">
                <a:solidFill>
                  <a:srgbClr val="0000FF"/>
                </a:solidFill>
                <a:ea typeface="楷体_GB2312" pitchFamily="49" charset="-122"/>
              </a:rPr>
              <a:t>年获日本东北大学学士学位，任职于京都市岛津制作所，为该公司研发工程师，分析测量事业部生命科学商务中心、生命科学研究所主任。他对化学的贡献类似于约翰</a:t>
            </a:r>
            <a:r>
              <a:rPr kumimoji="1" lang="en-US" altLang="zh-CN" sz="1600" b="1">
                <a:solidFill>
                  <a:srgbClr val="0000FF"/>
                </a:solidFill>
                <a:ea typeface="楷体_GB2312" pitchFamily="49" charset="-122"/>
              </a:rPr>
              <a:t>·</a:t>
            </a:r>
            <a:r>
              <a:rPr kumimoji="1" lang="zh-CN" altLang="en-US" sz="1600" b="1">
                <a:solidFill>
                  <a:srgbClr val="0000FF"/>
                </a:solidFill>
                <a:ea typeface="楷体_GB2312" pitchFamily="49" charset="-122"/>
              </a:rPr>
              <a:t>芬恩，因此得到了</a:t>
            </a:r>
            <a:r>
              <a:rPr kumimoji="1" lang="en-US" altLang="zh-CN" sz="1600" b="1">
                <a:solidFill>
                  <a:srgbClr val="0000FF"/>
                </a:solidFill>
                <a:ea typeface="楷体_GB2312" pitchFamily="49" charset="-122"/>
              </a:rPr>
              <a:t>1</a:t>
            </a:r>
            <a:r>
              <a:rPr kumimoji="1" lang="zh-CN" altLang="en-US" sz="1600" b="1">
                <a:solidFill>
                  <a:srgbClr val="0000FF"/>
                </a:solidFill>
                <a:ea typeface="楷体_GB2312" pitchFamily="49" charset="-122"/>
              </a:rPr>
              <a:t>／</a:t>
            </a:r>
            <a:r>
              <a:rPr kumimoji="1" lang="en-US" altLang="zh-CN" sz="1600" b="1">
                <a:solidFill>
                  <a:srgbClr val="0000FF"/>
                </a:solidFill>
                <a:ea typeface="楷体_GB2312" pitchFamily="49" charset="-122"/>
              </a:rPr>
              <a:t>4</a:t>
            </a:r>
            <a:r>
              <a:rPr kumimoji="1" lang="zh-CN" altLang="en-US" sz="1600" b="1">
                <a:solidFill>
                  <a:srgbClr val="0000FF"/>
                </a:solidFill>
                <a:ea typeface="楷体_GB2312" pitchFamily="49" charset="-122"/>
              </a:rPr>
              <a:t>的奖金。</a:t>
            </a:r>
          </a:p>
        </p:txBody>
      </p:sp>
      <p:sp>
        <p:nvSpPr>
          <p:cNvPr id="299014" name="Text Box 6">
            <a:extLst>
              <a:ext uri="{FF2B5EF4-FFF2-40B4-BE49-F238E27FC236}">
                <a16:creationId xmlns:a16="http://schemas.microsoft.com/office/drawing/2014/main" id="{A74D5BED-7155-4EDA-A3A8-9A740DCD8905}"/>
              </a:ext>
            </a:extLst>
          </p:cNvPr>
          <p:cNvSpPr txBox="1">
            <a:spLocks noChangeArrowheads="1"/>
          </p:cNvSpPr>
          <p:nvPr/>
        </p:nvSpPr>
        <p:spPr bwMode="auto">
          <a:xfrm>
            <a:off x="1331913" y="2997200"/>
            <a:ext cx="5256212"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1600" b="1">
                <a:solidFill>
                  <a:srgbClr val="0000FF"/>
                </a:solidFill>
                <a:ea typeface="楷体_GB2312" pitchFamily="49" charset="-122"/>
              </a:rPr>
              <a:t>美国科学家</a:t>
            </a:r>
            <a:r>
              <a:rPr kumimoji="1" lang="zh-CN" altLang="en-US" sz="1600" b="1">
                <a:solidFill>
                  <a:schemeClr val="tx2"/>
                </a:solidFill>
                <a:ea typeface="楷体_GB2312" pitchFamily="49" charset="-122"/>
              </a:rPr>
              <a:t>约翰</a:t>
            </a:r>
            <a:r>
              <a:rPr kumimoji="1" lang="en-US" altLang="zh-CN" sz="1600" b="1">
                <a:solidFill>
                  <a:schemeClr val="tx2"/>
                </a:solidFill>
                <a:ea typeface="楷体_GB2312" pitchFamily="49" charset="-122"/>
              </a:rPr>
              <a:t>·</a:t>
            </a:r>
            <a:r>
              <a:rPr kumimoji="1" lang="zh-CN" altLang="en-US" sz="1600" b="1">
                <a:solidFill>
                  <a:schemeClr val="tx2"/>
                </a:solidFill>
                <a:ea typeface="楷体_GB2312" pitchFamily="49" charset="-122"/>
              </a:rPr>
              <a:t>芬恩</a:t>
            </a:r>
            <a:r>
              <a:rPr kumimoji="1" lang="en-US" altLang="zh-CN" sz="1600" b="1">
                <a:solidFill>
                  <a:srgbClr val="0000FF"/>
                </a:solidFill>
                <a:ea typeface="楷体_GB2312" pitchFamily="49" charset="-122"/>
              </a:rPr>
              <a:t>1917</a:t>
            </a:r>
            <a:r>
              <a:rPr kumimoji="1" lang="zh-CN" altLang="en-US" sz="1600" b="1">
                <a:solidFill>
                  <a:srgbClr val="0000FF"/>
                </a:solidFill>
                <a:ea typeface="楷体_GB2312" pitchFamily="49" charset="-122"/>
              </a:rPr>
              <a:t>年出生于美国纽约市，</a:t>
            </a:r>
            <a:r>
              <a:rPr kumimoji="1" lang="en-US" altLang="zh-CN" sz="1600" b="1">
                <a:solidFill>
                  <a:srgbClr val="0000FF"/>
                </a:solidFill>
                <a:ea typeface="楷体_GB2312" pitchFamily="49" charset="-122"/>
              </a:rPr>
              <a:t>1940</a:t>
            </a:r>
            <a:r>
              <a:rPr kumimoji="1" lang="zh-CN" altLang="en-US" sz="1600" b="1">
                <a:solidFill>
                  <a:srgbClr val="0000FF"/>
                </a:solidFill>
                <a:ea typeface="楷体_GB2312" pitchFamily="49" charset="-122"/>
              </a:rPr>
              <a:t>年获耶鲁大学化学博士学位，</a:t>
            </a:r>
            <a:r>
              <a:rPr kumimoji="1" lang="en-US" altLang="zh-CN" sz="1600" b="1">
                <a:solidFill>
                  <a:srgbClr val="0000FF"/>
                </a:solidFill>
                <a:ea typeface="楷体_GB2312" pitchFamily="49" charset="-122"/>
              </a:rPr>
              <a:t>1967</a:t>
            </a:r>
            <a:r>
              <a:rPr kumimoji="1" lang="zh-CN" altLang="en-US" sz="1600" b="1">
                <a:solidFill>
                  <a:srgbClr val="0000FF"/>
                </a:solidFill>
                <a:ea typeface="楷体_GB2312" pitchFamily="49" charset="-122"/>
              </a:rPr>
              <a:t>年到</a:t>
            </a:r>
            <a:r>
              <a:rPr kumimoji="1" lang="en-US" altLang="zh-CN" sz="1600" b="1">
                <a:solidFill>
                  <a:srgbClr val="0000FF"/>
                </a:solidFill>
                <a:ea typeface="楷体_GB2312" pitchFamily="49" charset="-122"/>
              </a:rPr>
              <a:t>1987</a:t>
            </a:r>
            <a:r>
              <a:rPr kumimoji="1" lang="zh-CN" altLang="en-US" sz="1600" b="1">
                <a:solidFill>
                  <a:srgbClr val="0000FF"/>
                </a:solidFill>
                <a:ea typeface="楷体_GB2312" pitchFamily="49" charset="-122"/>
              </a:rPr>
              <a:t>年间任该大学教授，</a:t>
            </a:r>
            <a:r>
              <a:rPr kumimoji="1" lang="en-US" altLang="zh-CN" sz="1600" b="1">
                <a:solidFill>
                  <a:srgbClr val="0000FF"/>
                </a:solidFill>
                <a:ea typeface="楷体_GB2312" pitchFamily="49" charset="-122"/>
              </a:rPr>
              <a:t>1987</a:t>
            </a:r>
            <a:r>
              <a:rPr kumimoji="1" lang="zh-CN" altLang="en-US" sz="1600" b="1">
                <a:solidFill>
                  <a:srgbClr val="0000FF"/>
                </a:solidFill>
                <a:ea typeface="楷体_GB2312" pitchFamily="49" charset="-122"/>
              </a:rPr>
              <a:t>年起被聘为该大学名誉教授，自</a:t>
            </a:r>
            <a:r>
              <a:rPr kumimoji="1" lang="en-US" altLang="zh-CN" sz="1600" b="1">
                <a:solidFill>
                  <a:srgbClr val="0000FF"/>
                </a:solidFill>
                <a:ea typeface="楷体_GB2312" pitchFamily="49" charset="-122"/>
              </a:rPr>
              <a:t>1994</a:t>
            </a:r>
            <a:r>
              <a:rPr kumimoji="1" lang="zh-CN" altLang="en-US" sz="1600" b="1">
                <a:solidFill>
                  <a:srgbClr val="0000FF"/>
                </a:solidFill>
                <a:ea typeface="楷体_GB2312" pitchFamily="49" charset="-122"/>
              </a:rPr>
              <a:t>年起任弗吉尼亚联邦大学教授。他因为“发明了对生物大分子进行确认和结构分析的方法”和“发明了对生物大分子的质谱分析法”而获得诺贝尔化学奖</a:t>
            </a:r>
            <a:r>
              <a:rPr kumimoji="1" lang="en-US" altLang="zh-CN" sz="1600" b="1">
                <a:solidFill>
                  <a:srgbClr val="0000FF"/>
                </a:solidFill>
                <a:ea typeface="楷体_GB2312" pitchFamily="49" charset="-122"/>
              </a:rPr>
              <a:t>1</a:t>
            </a:r>
            <a:r>
              <a:rPr kumimoji="1" lang="zh-CN" altLang="en-US" sz="1600" b="1">
                <a:solidFill>
                  <a:srgbClr val="0000FF"/>
                </a:solidFill>
                <a:ea typeface="楷体_GB2312" pitchFamily="49" charset="-122"/>
              </a:rPr>
              <a:t>／</a:t>
            </a:r>
            <a:r>
              <a:rPr kumimoji="1" lang="en-US" altLang="zh-CN" sz="1600" b="1">
                <a:solidFill>
                  <a:srgbClr val="0000FF"/>
                </a:solidFill>
                <a:ea typeface="楷体_GB2312" pitchFamily="49" charset="-122"/>
              </a:rPr>
              <a:t>4</a:t>
            </a:r>
            <a:r>
              <a:rPr kumimoji="1" lang="zh-CN" altLang="en-US" sz="1600" b="1">
                <a:solidFill>
                  <a:srgbClr val="0000FF"/>
                </a:solidFill>
                <a:ea typeface="楷体_GB2312" pitchFamily="49" charset="-122"/>
              </a:rPr>
              <a:t>的奖金。</a:t>
            </a:r>
          </a:p>
        </p:txBody>
      </p:sp>
      <p:sp>
        <p:nvSpPr>
          <p:cNvPr id="299015" name="Text Box 7">
            <a:extLst>
              <a:ext uri="{FF2B5EF4-FFF2-40B4-BE49-F238E27FC236}">
                <a16:creationId xmlns:a16="http://schemas.microsoft.com/office/drawing/2014/main" id="{5E13B727-F80E-4332-831C-B31A981A4A93}"/>
              </a:ext>
            </a:extLst>
          </p:cNvPr>
          <p:cNvSpPr txBox="1">
            <a:spLocks noChangeArrowheads="1"/>
          </p:cNvSpPr>
          <p:nvPr/>
        </p:nvSpPr>
        <p:spPr bwMode="auto">
          <a:xfrm>
            <a:off x="2484438" y="4797425"/>
            <a:ext cx="591502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1600" b="1">
                <a:solidFill>
                  <a:srgbClr val="0000FF"/>
                </a:solidFill>
                <a:ea typeface="楷体_GB2312" pitchFamily="49" charset="-122"/>
              </a:rPr>
              <a:t>瑞士科学家</a:t>
            </a:r>
            <a:r>
              <a:rPr kumimoji="1" lang="zh-CN" altLang="en-US" sz="1600" b="1">
                <a:solidFill>
                  <a:schemeClr val="tx2"/>
                </a:solidFill>
                <a:ea typeface="楷体_GB2312" pitchFamily="49" charset="-122"/>
              </a:rPr>
              <a:t>库尔特</a:t>
            </a:r>
            <a:r>
              <a:rPr kumimoji="1" lang="en-US" altLang="zh-CN" sz="1600" b="1">
                <a:solidFill>
                  <a:schemeClr val="tx2"/>
                </a:solidFill>
                <a:ea typeface="楷体_GB2312" pitchFamily="49" charset="-122"/>
              </a:rPr>
              <a:t>·</a:t>
            </a:r>
            <a:r>
              <a:rPr kumimoji="1" lang="zh-CN" altLang="en-US" sz="1600" b="1">
                <a:solidFill>
                  <a:schemeClr val="tx2"/>
                </a:solidFill>
                <a:ea typeface="楷体_GB2312" pitchFamily="49" charset="-122"/>
              </a:rPr>
              <a:t>维特里希</a:t>
            </a:r>
            <a:r>
              <a:rPr kumimoji="1" lang="en-US" altLang="zh-CN" sz="1600" b="1">
                <a:solidFill>
                  <a:srgbClr val="0000FF"/>
                </a:solidFill>
                <a:ea typeface="楷体_GB2312" pitchFamily="49" charset="-122"/>
              </a:rPr>
              <a:t>1938</a:t>
            </a:r>
            <a:r>
              <a:rPr kumimoji="1" lang="zh-CN" altLang="en-US" sz="1600" b="1">
                <a:solidFill>
                  <a:srgbClr val="0000FF"/>
                </a:solidFill>
                <a:ea typeface="楷体_GB2312" pitchFamily="49" charset="-122"/>
              </a:rPr>
              <a:t>年生于瑞士阿尔贝格，</a:t>
            </a:r>
            <a:r>
              <a:rPr kumimoji="1" lang="en-US" altLang="zh-CN" sz="1600" b="1">
                <a:solidFill>
                  <a:srgbClr val="0000FF"/>
                </a:solidFill>
                <a:ea typeface="楷体_GB2312" pitchFamily="49" charset="-122"/>
              </a:rPr>
              <a:t>1964</a:t>
            </a:r>
            <a:r>
              <a:rPr kumimoji="1" lang="zh-CN" altLang="en-US" sz="1600" b="1">
                <a:solidFill>
                  <a:srgbClr val="0000FF"/>
                </a:solidFill>
                <a:ea typeface="楷体_GB2312" pitchFamily="49" charset="-122"/>
              </a:rPr>
              <a:t>年获瑞士巴塞尔大学无机化学博士学位，从</a:t>
            </a:r>
            <a:r>
              <a:rPr kumimoji="1" lang="en-US" altLang="zh-CN" sz="1600" b="1">
                <a:solidFill>
                  <a:srgbClr val="0000FF"/>
                </a:solidFill>
                <a:ea typeface="楷体_GB2312" pitchFamily="49" charset="-122"/>
              </a:rPr>
              <a:t>1980</a:t>
            </a:r>
            <a:r>
              <a:rPr kumimoji="1" lang="zh-CN" altLang="en-US" sz="1600" b="1">
                <a:solidFill>
                  <a:srgbClr val="0000FF"/>
                </a:solidFill>
                <a:ea typeface="楷体_GB2312" pitchFamily="49" charset="-122"/>
              </a:rPr>
              <a:t>年起担任瑞士苏黎世联邦高等理工学校的分子生物物理学教授，还任美国加利福尼亚州拉霍亚市斯克里普斯研究所客座教授。他因“发明了利用核磁共振技术测定溶液中生物大分子三维结构的方法”而获得</a:t>
            </a:r>
            <a:r>
              <a:rPr kumimoji="1" lang="en-US" altLang="zh-CN" sz="1600" b="1">
                <a:solidFill>
                  <a:srgbClr val="0000FF"/>
                </a:solidFill>
                <a:ea typeface="楷体_GB2312" pitchFamily="49" charset="-122"/>
              </a:rPr>
              <a:t>2002</a:t>
            </a:r>
            <a:r>
              <a:rPr kumimoji="1" lang="zh-CN" altLang="en-US" sz="1600" b="1">
                <a:solidFill>
                  <a:srgbClr val="0000FF"/>
                </a:solidFill>
                <a:ea typeface="楷体_GB2312" pitchFamily="49" charset="-122"/>
              </a:rPr>
              <a:t>年诺贝尔化学奖一半的奖金。</a:t>
            </a:r>
          </a:p>
        </p:txBody>
      </p:sp>
      <p:sp>
        <p:nvSpPr>
          <p:cNvPr id="299016" name="Text Box 8">
            <a:extLst>
              <a:ext uri="{FF2B5EF4-FFF2-40B4-BE49-F238E27FC236}">
                <a16:creationId xmlns:a16="http://schemas.microsoft.com/office/drawing/2014/main" id="{97945687-1B00-465E-9FC5-21C1734B5412}"/>
              </a:ext>
            </a:extLst>
          </p:cNvPr>
          <p:cNvSpPr txBox="1">
            <a:spLocks noChangeArrowheads="1"/>
          </p:cNvSpPr>
          <p:nvPr/>
        </p:nvSpPr>
        <p:spPr bwMode="auto">
          <a:xfrm>
            <a:off x="900113" y="304800"/>
            <a:ext cx="7024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b="1">
                <a:solidFill>
                  <a:srgbClr val="FF0000"/>
                </a:solidFill>
                <a:ea typeface="楷体_GB2312" pitchFamily="49" charset="-122"/>
              </a:rPr>
              <a:t>2002</a:t>
            </a:r>
            <a:r>
              <a:rPr kumimoji="1" lang="zh-CN" altLang="en-US" sz="4000" b="1">
                <a:solidFill>
                  <a:srgbClr val="FF0000"/>
                </a:solidFill>
                <a:ea typeface="楷体_GB2312" pitchFamily="49" charset="-122"/>
              </a:rPr>
              <a:t>年诺贝尔化学奖获得者</a:t>
            </a:r>
          </a:p>
        </p:txBody>
      </p:sp>
      <p:pic>
        <p:nvPicPr>
          <p:cNvPr id="299017" name="Picture 9" descr="20021125_230415_0">
            <a:extLst>
              <a:ext uri="{FF2B5EF4-FFF2-40B4-BE49-F238E27FC236}">
                <a16:creationId xmlns:a16="http://schemas.microsoft.com/office/drawing/2014/main" id="{A3E421DF-C6AD-43F0-B31B-1AB6AFB38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196975"/>
            <a:ext cx="1135062" cy="1601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4FFF75BC-F3FC-49AA-9E9F-B1A70036A9EE}"/>
              </a:ext>
            </a:extLst>
          </p:cNvPr>
          <p:cNvSpPr>
            <a:spLocks noGrp="1"/>
          </p:cNvSpPr>
          <p:nvPr>
            <p:ph type="sldNum" sz="quarter" idx="12"/>
          </p:nvPr>
        </p:nvSpPr>
        <p:spPr/>
        <p:txBody>
          <a:bodyPr/>
          <a:lstStyle/>
          <a:p>
            <a:fld id="{83218438-7690-4C2B-8B35-F80F9B0F44AF}" type="slidenum">
              <a:rPr lang="en-US" altLang="zh-CN"/>
              <a:pPr/>
              <a:t>58</a:t>
            </a:fld>
            <a:endParaRPr lang="en-US" altLang="zh-CN"/>
          </a:p>
        </p:txBody>
      </p:sp>
      <p:sp>
        <p:nvSpPr>
          <p:cNvPr id="165892" name="Text Box 4">
            <a:extLst>
              <a:ext uri="{FF2B5EF4-FFF2-40B4-BE49-F238E27FC236}">
                <a16:creationId xmlns:a16="http://schemas.microsoft.com/office/drawing/2014/main" id="{251BD2D8-A3AE-407B-9EF8-450F99ACBECA}"/>
              </a:ext>
            </a:extLst>
          </p:cNvPr>
          <p:cNvSpPr txBox="1">
            <a:spLocks noChangeArrowheads="1"/>
          </p:cNvSpPr>
          <p:nvPr/>
        </p:nvSpPr>
        <p:spPr bwMode="auto">
          <a:xfrm>
            <a:off x="663575" y="373063"/>
            <a:ext cx="578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4.2.7 </a:t>
            </a:r>
            <a:r>
              <a:rPr lang="zh-CN" altLang="en-US" sz="2800" b="1">
                <a:solidFill>
                  <a:srgbClr val="FF0000"/>
                </a:solidFill>
                <a:ea typeface="楷体_GB2312" pitchFamily="49" charset="-122"/>
              </a:rPr>
              <a:t>黏度法 （黏均分子量）</a:t>
            </a:r>
          </a:p>
        </p:txBody>
      </p:sp>
      <p:sp>
        <p:nvSpPr>
          <p:cNvPr id="165893" name="Rectangle 5">
            <a:extLst>
              <a:ext uri="{FF2B5EF4-FFF2-40B4-BE49-F238E27FC236}">
                <a16:creationId xmlns:a16="http://schemas.microsoft.com/office/drawing/2014/main" id="{2E3C8C52-5970-48FA-AD12-DA921EBE04DF}"/>
              </a:ext>
            </a:extLst>
          </p:cNvPr>
          <p:cNvSpPr>
            <a:spLocks noChangeArrowheads="1"/>
          </p:cNvSpPr>
          <p:nvPr/>
        </p:nvSpPr>
        <p:spPr bwMode="auto">
          <a:xfrm>
            <a:off x="900113" y="1612900"/>
            <a:ext cx="5040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该法是目前最常用的方法之一</a:t>
            </a:r>
          </a:p>
        </p:txBody>
      </p:sp>
      <p:sp>
        <p:nvSpPr>
          <p:cNvPr id="165894" name="Rectangle 6">
            <a:extLst>
              <a:ext uri="{FF2B5EF4-FFF2-40B4-BE49-F238E27FC236}">
                <a16:creationId xmlns:a16="http://schemas.microsoft.com/office/drawing/2014/main" id="{49547ED9-906E-4E94-88E2-62ED2EEBFBFA}"/>
              </a:ext>
            </a:extLst>
          </p:cNvPr>
          <p:cNvSpPr>
            <a:spLocks noChangeArrowheads="1"/>
          </p:cNvSpPr>
          <p:nvPr/>
        </p:nvSpPr>
        <p:spPr bwMode="auto">
          <a:xfrm>
            <a:off x="900113" y="2565400"/>
            <a:ext cx="6551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相对的方法：溶液的黏度除了与分子量有关，还取决于聚合物分子的结构、形态和尺寸</a:t>
            </a:r>
          </a:p>
        </p:txBody>
      </p:sp>
      <p:sp>
        <p:nvSpPr>
          <p:cNvPr id="165895" name="Text Box 7">
            <a:extLst>
              <a:ext uri="{FF2B5EF4-FFF2-40B4-BE49-F238E27FC236}">
                <a16:creationId xmlns:a16="http://schemas.microsoft.com/office/drawing/2014/main" id="{C51B63D8-B9B8-419B-AF62-E5A01BA94855}"/>
              </a:ext>
            </a:extLst>
          </p:cNvPr>
          <p:cNvSpPr txBox="1">
            <a:spLocks noChangeArrowheads="1"/>
          </p:cNvSpPr>
          <p:nvPr/>
        </p:nvSpPr>
        <p:spPr bwMode="auto">
          <a:xfrm>
            <a:off x="900113" y="3825875"/>
            <a:ext cx="6624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400" b="1">
                <a:solidFill>
                  <a:srgbClr val="3333FF"/>
                </a:solidFill>
                <a:ea typeface="楷体_GB2312" pitchFamily="49" charset="-122"/>
              </a:rPr>
              <a:t>用于研究高分子在溶液中的形态、高分子链的无扰尺寸、支化度等</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CB66472F-F353-4049-93DD-2D272C0628C9}"/>
              </a:ext>
            </a:extLst>
          </p:cNvPr>
          <p:cNvSpPr>
            <a:spLocks noGrp="1"/>
          </p:cNvSpPr>
          <p:nvPr>
            <p:ph type="sldNum" sz="quarter" idx="12"/>
          </p:nvPr>
        </p:nvSpPr>
        <p:spPr/>
        <p:txBody>
          <a:bodyPr/>
          <a:lstStyle/>
          <a:p>
            <a:fld id="{DE039900-629E-4E18-99BD-8C2158164587}" type="slidenum">
              <a:rPr lang="en-US" altLang="zh-CN"/>
              <a:pPr/>
              <a:t>59</a:t>
            </a:fld>
            <a:endParaRPr lang="en-US" altLang="zh-CN"/>
          </a:p>
        </p:txBody>
      </p:sp>
      <p:sp>
        <p:nvSpPr>
          <p:cNvPr id="302084" name="Text Box 4">
            <a:extLst>
              <a:ext uri="{FF2B5EF4-FFF2-40B4-BE49-F238E27FC236}">
                <a16:creationId xmlns:a16="http://schemas.microsoft.com/office/drawing/2014/main" id="{310DF2BE-2E73-468A-BBC0-013B7EE4CFD6}"/>
              </a:ext>
            </a:extLst>
          </p:cNvPr>
          <p:cNvSpPr txBox="1">
            <a:spLocks noChangeArrowheads="1"/>
          </p:cNvSpPr>
          <p:nvPr/>
        </p:nvSpPr>
        <p:spPr bwMode="auto">
          <a:xfrm>
            <a:off x="663575" y="373063"/>
            <a:ext cx="578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4.2.7 </a:t>
            </a:r>
            <a:r>
              <a:rPr lang="zh-CN" altLang="en-US" sz="2800" b="1">
                <a:solidFill>
                  <a:srgbClr val="FF0000"/>
                </a:solidFill>
                <a:ea typeface="楷体_GB2312" pitchFamily="49" charset="-122"/>
              </a:rPr>
              <a:t>黏度法 （黏均分子量）</a:t>
            </a:r>
          </a:p>
        </p:txBody>
      </p:sp>
      <p:sp>
        <p:nvSpPr>
          <p:cNvPr id="302085" name="Text Box 5">
            <a:extLst>
              <a:ext uri="{FF2B5EF4-FFF2-40B4-BE49-F238E27FC236}">
                <a16:creationId xmlns:a16="http://schemas.microsoft.com/office/drawing/2014/main" id="{B514A483-6288-4D87-ADF4-EF7D19886ADB}"/>
              </a:ext>
            </a:extLst>
          </p:cNvPr>
          <p:cNvSpPr txBox="1">
            <a:spLocks noChangeArrowheads="1"/>
          </p:cNvSpPr>
          <p:nvPr/>
        </p:nvSpPr>
        <p:spPr bwMode="auto">
          <a:xfrm>
            <a:off x="2268538" y="1531938"/>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3333CC"/>
                </a:solidFill>
                <a:ea typeface="楷体_GB2312" pitchFamily="49" charset="-122"/>
              </a:rPr>
              <a:t>1</a:t>
            </a:r>
            <a:r>
              <a:rPr lang="zh-CN" altLang="en-US" sz="2400" b="1">
                <a:solidFill>
                  <a:srgbClr val="3333CC"/>
                </a:solidFill>
                <a:ea typeface="楷体_GB2312" pitchFamily="49" charset="-122"/>
              </a:rPr>
              <a:t>，黏度表示法</a:t>
            </a:r>
          </a:p>
        </p:txBody>
      </p:sp>
      <p:sp>
        <p:nvSpPr>
          <p:cNvPr id="302086" name="Rectangle 6">
            <a:extLst>
              <a:ext uri="{FF2B5EF4-FFF2-40B4-BE49-F238E27FC236}">
                <a16:creationId xmlns:a16="http://schemas.microsoft.com/office/drawing/2014/main" id="{3E199219-B007-4491-A793-2884702D3B2B}"/>
              </a:ext>
            </a:extLst>
          </p:cNvPr>
          <p:cNvSpPr>
            <a:spLocks noChangeArrowheads="1"/>
          </p:cNvSpPr>
          <p:nvPr/>
        </p:nvSpPr>
        <p:spPr bwMode="auto">
          <a:xfrm>
            <a:off x="2268538" y="2198688"/>
            <a:ext cx="1595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006600"/>
                </a:solidFill>
                <a:ea typeface="楷体_GB2312" pitchFamily="49" charset="-122"/>
              </a:rPr>
              <a:t>2</a:t>
            </a:r>
            <a:r>
              <a:rPr lang="zh-CN" altLang="en-US" sz="2400" b="1">
                <a:solidFill>
                  <a:srgbClr val="006600"/>
                </a:solidFill>
                <a:ea typeface="楷体_GB2312" pitchFamily="49" charset="-122"/>
              </a:rPr>
              <a:t>，黏度计</a:t>
            </a:r>
          </a:p>
        </p:txBody>
      </p:sp>
      <p:sp>
        <p:nvSpPr>
          <p:cNvPr id="302087" name="Rectangle 7">
            <a:extLst>
              <a:ext uri="{FF2B5EF4-FFF2-40B4-BE49-F238E27FC236}">
                <a16:creationId xmlns:a16="http://schemas.microsoft.com/office/drawing/2014/main" id="{4C5F9C35-30A3-4127-9ECF-4675D7A750DE}"/>
              </a:ext>
            </a:extLst>
          </p:cNvPr>
          <p:cNvSpPr>
            <a:spLocks noChangeArrowheads="1"/>
          </p:cNvSpPr>
          <p:nvPr/>
        </p:nvSpPr>
        <p:spPr bwMode="auto">
          <a:xfrm>
            <a:off x="2268538" y="2852738"/>
            <a:ext cx="5688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3333CC"/>
                </a:solidFill>
                <a:ea typeface="楷体_GB2312" pitchFamily="49" charset="-122"/>
              </a:rPr>
              <a:t>3</a:t>
            </a:r>
            <a:r>
              <a:rPr lang="zh-CN" altLang="en-US" sz="2400" b="1">
                <a:solidFill>
                  <a:srgbClr val="3333CC"/>
                </a:solidFill>
                <a:ea typeface="楷体_GB2312" pitchFamily="49" charset="-122"/>
              </a:rPr>
              <a:t>，</a:t>
            </a:r>
            <a:r>
              <a:rPr lang="en-US" altLang="zh-CN" sz="2400" b="1">
                <a:solidFill>
                  <a:srgbClr val="3333CC"/>
                </a:solidFill>
                <a:ea typeface="楷体_GB2312" pitchFamily="49" charset="-122"/>
              </a:rPr>
              <a:t>Poiseuille Law </a:t>
            </a:r>
            <a:r>
              <a:rPr lang="zh-CN" altLang="en-US" sz="2400" b="1">
                <a:solidFill>
                  <a:srgbClr val="3333CC"/>
                </a:solidFill>
                <a:ea typeface="楷体_GB2312" pitchFamily="49" charset="-122"/>
              </a:rPr>
              <a:t>泊松义耳定律</a:t>
            </a:r>
          </a:p>
        </p:txBody>
      </p:sp>
      <p:sp>
        <p:nvSpPr>
          <p:cNvPr id="302088" name="Rectangle 8">
            <a:extLst>
              <a:ext uri="{FF2B5EF4-FFF2-40B4-BE49-F238E27FC236}">
                <a16:creationId xmlns:a16="http://schemas.microsoft.com/office/drawing/2014/main" id="{90419D03-9685-4A6C-88BE-E19F407126F8}"/>
              </a:ext>
            </a:extLst>
          </p:cNvPr>
          <p:cNvSpPr>
            <a:spLocks noChangeArrowheads="1"/>
          </p:cNvSpPr>
          <p:nvPr/>
        </p:nvSpPr>
        <p:spPr bwMode="auto">
          <a:xfrm>
            <a:off x="2268538" y="3500438"/>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006600"/>
                </a:solidFill>
                <a:ea typeface="楷体_GB2312" pitchFamily="49" charset="-122"/>
              </a:rPr>
              <a:t>4</a:t>
            </a:r>
            <a:r>
              <a:rPr lang="zh-CN" altLang="en-US" sz="2400" b="1">
                <a:solidFill>
                  <a:srgbClr val="006600"/>
                </a:solidFill>
                <a:ea typeface="楷体_GB2312" pitchFamily="49" charset="-122"/>
              </a:rPr>
              <a:t>，黏度的测定</a:t>
            </a:r>
          </a:p>
        </p:txBody>
      </p:sp>
      <p:sp>
        <p:nvSpPr>
          <p:cNvPr id="302089" name="Rectangle 9">
            <a:extLst>
              <a:ext uri="{FF2B5EF4-FFF2-40B4-BE49-F238E27FC236}">
                <a16:creationId xmlns:a16="http://schemas.microsoft.com/office/drawing/2014/main" id="{12592E3E-2156-4D2C-8D3B-E586FD441092}"/>
              </a:ext>
            </a:extLst>
          </p:cNvPr>
          <p:cNvSpPr>
            <a:spLocks noChangeArrowheads="1"/>
          </p:cNvSpPr>
          <p:nvPr/>
        </p:nvSpPr>
        <p:spPr bwMode="auto">
          <a:xfrm>
            <a:off x="2268538" y="4149725"/>
            <a:ext cx="404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3333CC"/>
                </a:solidFill>
                <a:ea typeface="楷体_GB2312" pitchFamily="49" charset="-122"/>
              </a:rPr>
              <a:t>5</a:t>
            </a:r>
            <a:r>
              <a:rPr lang="zh-CN" altLang="en-US" sz="2400" b="1">
                <a:solidFill>
                  <a:srgbClr val="3333CC"/>
                </a:solidFill>
                <a:ea typeface="楷体_GB2312" pitchFamily="49" charset="-122"/>
              </a:rPr>
              <a:t>，特性黏数与分子量的关系</a:t>
            </a:r>
          </a:p>
        </p:txBody>
      </p:sp>
      <p:sp>
        <p:nvSpPr>
          <p:cNvPr id="302090" name="Rectangle 10">
            <a:extLst>
              <a:ext uri="{FF2B5EF4-FFF2-40B4-BE49-F238E27FC236}">
                <a16:creationId xmlns:a16="http://schemas.microsoft.com/office/drawing/2014/main" id="{244E6B30-8016-40B9-A379-13AE71BD4C6B}"/>
              </a:ext>
            </a:extLst>
          </p:cNvPr>
          <p:cNvSpPr>
            <a:spLocks noChangeArrowheads="1"/>
          </p:cNvSpPr>
          <p:nvPr/>
        </p:nvSpPr>
        <p:spPr bwMode="auto">
          <a:xfrm>
            <a:off x="2268538" y="4803775"/>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006600"/>
                </a:solidFill>
                <a:ea typeface="楷体_GB2312" pitchFamily="49" charset="-122"/>
              </a:rPr>
              <a:t>6</a:t>
            </a:r>
            <a:r>
              <a:rPr lang="zh-CN" altLang="en-US" sz="2400" b="1">
                <a:solidFill>
                  <a:srgbClr val="006600"/>
                </a:solidFill>
                <a:ea typeface="楷体_GB2312" pitchFamily="49" charset="-122"/>
              </a:rPr>
              <a:t>，黏度法的应用</a:t>
            </a:r>
          </a:p>
        </p:txBody>
      </p:sp>
      <p:sp>
        <p:nvSpPr>
          <p:cNvPr id="302091" name="Text Box 11">
            <a:extLst>
              <a:ext uri="{FF2B5EF4-FFF2-40B4-BE49-F238E27FC236}">
                <a16:creationId xmlns:a16="http://schemas.microsoft.com/office/drawing/2014/main" id="{D03D1634-9E57-4B7C-99D0-03BC63451835}"/>
              </a:ext>
            </a:extLst>
          </p:cNvPr>
          <p:cNvSpPr txBox="1">
            <a:spLocks noChangeArrowheads="1"/>
          </p:cNvSpPr>
          <p:nvPr/>
        </p:nvSpPr>
        <p:spPr bwMode="auto">
          <a:xfrm>
            <a:off x="2268538" y="5492750"/>
            <a:ext cx="4608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3333CC"/>
                </a:solidFill>
                <a:ea typeface="楷体_GB2312" pitchFamily="49" charset="-122"/>
              </a:rPr>
              <a:t>7</a:t>
            </a:r>
            <a:r>
              <a:rPr lang="zh-CN" altLang="en-US" sz="2400" b="1">
                <a:solidFill>
                  <a:srgbClr val="3333CC"/>
                </a:solidFill>
                <a:ea typeface="楷体_GB2312" pitchFamily="49" charset="-122"/>
              </a:rPr>
              <a:t>，</a:t>
            </a:r>
            <a:r>
              <a:rPr lang="en-US" altLang="zh-CN" sz="2400" b="1">
                <a:solidFill>
                  <a:srgbClr val="3333CC"/>
                </a:solidFill>
                <a:ea typeface="楷体_GB2312" pitchFamily="49" charset="-122"/>
              </a:rPr>
              <a:t>Flory </a:t>
            </a:r>
            <a:r>
              <a:rPr lang="zh-CN" altLang="en-US" sz="2400" b="1">
                <a:solidFill>
                  <a:srgbClr val="3333CC"/>
                </a:solidFill>
                <a:ea typeface="楷体_GB2312" pitchFamily="49" charset="-122"/>
              </a:rPr>
              <a:t>特性黏数理论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C72B6932-D18C-4376-A474-BB314211C589}"/>
              </a:ext>
            </a:extLst>
          </p:cNvPr>
          <p:cNvSpPr>
            <a:spLocks noGrp="1"/>
          </p:cNvSpPr>
          <p:nvPr>
            <p:ph type="sldNum" sz="quarter" idx="12"/>
          </p:nvPr>
        </p:nvSpPr>
        <p:spPr/>
        <p:txBody>
          <a:bodyPr/>
          <a:lstStyle/>
          <a:p>
            <a:fld id="{A05E92DD-6389-4BD6-989D-FD8B7206D086}" type="slidenum">
              <a:rPr lang="en-US" altLang="zh-CN"/>
              <a:pPr/>
              <a:t>6</a:t>
            </a:fld>
            <a:endParaRPr lang="en-US" altLang="zh-CN"/>
          </a:p>
        </p:txBody>
      </p:sp>
      <p:sp>
        <p:nvSpPr>
          <p:cNvPr id="120836" name="Rectangle 4">
            <a:extLst>
              <a:ext uri="{FF2B5EF4-FFF2-40B4-BE49-F238E27FC236}">
                <a16:creationId xmlns:a16="http://schemas.microsoft.com/office/drawing/2014/main" id="{AA2EDAF2-5712-446E-B7EE-274B9B11B6BF}"/>
              </a:ext>
            </a:extLst>
          </p:cNvPr>
          <p:cNvSpPr>
            <a:spLocks noChangeArrowheads="1"/>
          </p:cNvSpPr>
          <p:nvPr/>
        </p:nvSpPr>
        <p:spPr bwMode="auto">
          <a:xfrm>
            <a:off x="179388" y="644525"/>
            <a:ext cx="8293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ea typeface="楷体_GB2312" pitchFamily="49" charset="-122"/>
              </a:rPr>
              <a:t>4.1.1 </a:t>
            </a:r>
            <a:r>
              <a:rPr lang="zh-CN" altLang="en-US" sz="2800" b="1">
                <a:solidFill>
                  <a:srgbClr val="FF0000"/>
                </a:solidFill>
                <a:ea typeface="楷体_GB2312" pitchFamily="49" charset="-122"/>
              </a:rPr>
              <a:t>聚合物分子量的多分散性（</a:t>
            </a:r>
            <a:r>
              <a:rPr lang="en-US" altLang="zh-CN" sz="2800" b="1">
                <a:solidFill>
                  <a:srgbClr val="FF0000"/>
                </a:solidFill>
                <a:ea typeface="楷体_GB2312" pitchFamily="49" charset="-122"/>
              </a:rPr>
              <a:t>Polydispersity</a:t>
            </a:r>
            <a:r>
              <a:rPr lang="zh-CN" altLang="en-US" sz="2800" b="1">
                <a:solidFill>
                  <a:srgbClr val="FF0000"/>
                </a:solidFill>
                <a:ea typeface="楷体_GB2312" pitchFamily="49" charset="-122"/>
              </a:rPr>
              <a:t>）</a:t>
            </a:r>
          </a:p>
        </p:txBody>
      </p:sp>
      <p:sp>
        <p:nvSpPr>
          <p:cNvPr id="120838" name="Rectangle 6">
            <a:extLst>
              <a:ext uri="{FF2B5EF4-FFF2-40B4-BE49-F238E27FC236}">
                <a16:creationId xmlns:a16="http://schemas.microsoft.com/office/drawing/2014/main" id="{D88B7E48-1F9E-4C81-90E6-73E3BE795099}"/>
              </a:ext>
            </a:extLst>
          </p:cNvPr>
          <p:cNvSpPr>
            <a:spLocks noChangeArrowheads="1"/>
          </p:cNvSpPr>
          <p:nvPr/>
        </p:nvSpPr>
        <p:spPr bwMode="auto">
          <a:xfrm>
            <a:off x="538163" y="1438275"/>
            <a:ext cx="352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ea typeface="楷体_GB2312" pitchFamily="49" charset="-122"/>
              </a:rPr>
              <a:t>1, </a:t>
            </a:r>
            <a:r>
              <a:rPr lang="zh-CN" altLang="en-US" sz="2400" b="1">
                <a:solidFill>
                  <a:srgbClr val="FF0000"/>
                </a:solidFill>
                <a:ea typeface="楷体_GB2312" pitchFamily="49" charset="-122"/>
              </a:rPr>
              <a:t>聚合物分子量的特点</a:t>
            </a:r>
            <a:r>
              <a:rPr lang="en-US" altLang="zh-CN" sz="2400" b="1">
                <a:solidFill>
                  <a:srgbClr val="FF0000"/>
                </a:solidFill>
                <a:ea typeface="楷体_GB2312" pitchFamily="49" charset="-122"/>
              </a:rPr>
              <a:t>:</a:t>
            </a:r>
          </a:p>
        </p:txBody>
      </p:sp>
      <p:sp>
        <p:nvSpPr>
          <p:cNvPr id="120839" name="Rectangle 7">
            <a:extLst>
              <a:ext uri="{FF2B5EF4-FFF2-40B4-BE49-F238E27FC236}">
                <a16:creationId xmlns:a16="http://schemas.microsoft.com/office/drawing/2014/main" id="{720F8BDF-6F16-4355-9879-8AEDBD91A9EA}"/>
              </a:ext>
            </a:extLst>
          </p:cNvPr>
          <p:cNvSpPr>
            <a:spLocks noChangeArrowheads="1"/>
          </p:cNvSpPr>
          <p:nvPr/>
        </p:nvSpPr>
        <p:spPr bwMode="auto">
          <a:xfrm>
            <a:off x="1296988" y="2257425"/>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000" b="1">
                <a:solidFill>
                  <a:srgbClr val="008000"/>
                </a:solidFill>
                <a:ea typeface="楷体_GB2312" pitchFamily="49" charset="-122"/>
              </a:rPr>
              <a:t>分子量在</a:t>
            </a:r>
            <a:r>
              <a:rPr lang="en-US" altLang="zh-CN" sz="2000" b="1">
                <a:solidFill>
                  <a:srgbClr val="008000"/>
                </a:solidFill>
                <a:ea typeface="楷体_GB2312" pitchFamily="49" charset="-122"/>
              </a:rPr>
              <a:t>10</a:t>
            </a:r>
            <a:r>
              <a:rPr lang="en-US" altLang="zh-CN" sz="2000" b="1" baseline="30000">
                <a:solidFill>
                  <a:srgbClr val="008000"/>
                </a:solidFill>
                <a:ea typeface="楷体_GB2312" pitchFamily="49" charset="-122"/>
              </a:rPr>
              <a:t>3</a:t>
            </a:r>
            <a:r>
              <a:rPr lang="en-US" altLang="zh-CN" sz="2000" b="1">
                <a:solidFill>
                  <a:srgbClr val="008000"/>
                </a:solidFill>
                <a:ea typeface="楷体_GB2312" pitchFamily="49" charset="-122"/>
              </a:rPr>
              <a:t>-10</a:t>
            </a:r>
            <a:r>
              <a:rPr lang="en-US" altLang="zh-CN" sz="2000" b="1" baseline="30000">
                <a:solidFill>
                  <a:srgbClr val="008000"/>
                </a:solidFill>
                <a:ea typeface="楷体_GB2312" pitchFamily="49" charset="-122"/>
              </a:rPr>
              <a:t>7</a:t>
            </a:r>
            <a:r>
              <a:rPr lang="zh-CN" altLang="en-US" sz="2000" b="1">
                <a:solidFill>
                  <a:srgbClr val="008000"/>
                </a:solidFill>
                <a:ea typeface="楷体_GB2312" pitchFamily="49" charset="-122"/>
              </a:rPr>
              <a:t>之间</a:t>
            </a:r>
          </a:p>
        </p:txBody>
      </p:sp>
      <p:sp>
        <p:nvSpPr>
          <p:cNvPr id="120840" name="Rectangle 8">
            <a:extLst>
              <a:ext uri="{FF2B5EF4-FFF2-40B4-BE49-F238E27FC236}">
                <a16:creationId xmlns:a16="http://schemas.microsoft.com/office/drawing/2014/main" id="{6E557256-6DE2-4821-BFEA-4DD901C793C0}"/>
              </a:ext>
            </a:extLst>
          </p:cNvPr>
          <p:cNvSpPr>
            <a:spLocks noChangeArrowheads="1"/>
          </p:cNvSpPr>
          <p:nvPr/>
        </p:nvSpPr>
        <p:spPr bwMode="auto">
          <a:xfrm>
            <a:off x="1296988" y="2924175"/>
            <a:ext cx="3706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000" b="1">
                <a:solidFill>
                  <a:srgbClr val="008000"/>
                </a:solidFill>
                <a:ea typeface="楷体_GB2312" pitchFamily="49" charset="-122"/>
              </a:rPr>
              <a:t>分子量不均一，具有多分散性</a:t>
            </a:r>
          </a:p>
        </p:txBody>
      </p:sp>
      <p:sp>
        <p:nvSpPr>
          <p:cNvPr id="120844" name="Rectangle 12">
            <a:extLst>
              <a:ext uri="{FF2B5EF4-FFF2-40B4-BE49-F238E27FC236}">
                <a16:creationId xmlns:a16="http://schemas.microsoft.com/office/drawing/2014/main" id="{93F74FFC-363F-49E9-99E4-F66080D652B3}"/>
              </a:ext>
            </a:extLst>
          </p:cNvPr>
          <p:cNvSpPr>
            <a:spLocks noChangeArrowheads="1"/>
          </p:cNvSpPr>
          <p:nvPr/>
        </p:nvSpPr>
        <p:spPr bwMode="auto">
          <a:xfrm>
            <a:off x="1187450" y="3716338"/>
            <a:ext cx="67691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tx2"/>
                </a:solidFill>
                <a:ea typeface="楷体_GB2312" pitchFamily="49" charset="-122"/>
              </a:rPr>
              <a:t>多分散性的含义：</a:t>
            </a:r>
          </a:p>
          <a:p>
            <a:endParaRPr lang="zh-CN" altLang="en-US" sz="2000" b="1">
              <a:solidFill>
                <a:schemeClr val="tx2"/>
              </a:solidFill>
              <a:ea typeface="楷体_GB2312" pitchFamily="49" charset="-122"/>
            </a:endParaRPr>
          </a:p>
          <a:p>
            <a:r>
              <a:rPr lang="zh-CN" altLang="en-US" sz="2000" b="1">
                <a:solidFill>
                  <a:srgbClr val="3333FF"/>
                </a:solidFill>
                <a:ea typeface="楷体_GB2312" pitchFamily="49" charset="-122"/>
              </a:rPr>
              <a:t>    一种聚合物实际上是由组成相同，结构相同但是分子量大小不同的同系物聚集而成的。高分子的这种特性称为高分子分子量的多分散性。</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a:extLst>
              <a:ext uri="{FF2B5EF4-FFF2-40B4-BE49-F238E27FC236}">
                <a16:creationId xmlns:a16="http://schemas.microsoft.com/office/drawing/2014/main" id="{26A55813-25E5-461E-AA87-1E0468C414C7}"/>
              </a:ext>
            </a:extLst>
          </p:cNvPr>
          <p:cNvSpPr>
            <a:spLocks noGrp="1"/>
          </p:cNvSpPr>
          <p:nvPr>
            <p:ph type="sldNum" sz="quarter" idx="12"/>
          </p:nvPr>
        </p:nvSpPr>
        <p:spPr/>
        <p:txBody>
          <a:bodyPr/>
          <a:lstStyle/>
          <a:p>
            <a:fld id="{A2966654-19CF-40E7-A13F-A41E1A50E80E}" type="slidenum">
              <a:rPr lang="en-US" altLang="zh-CN"/>
              <a:pPr/>
              <a:t>60</a:t>
            </a:fld>
            <a:endParaRPr lang="en-US" altLang="zh-CN"/>
          </a:p>
        </p:txBody>
      </p:sp>
      <p:sp>
        <p:nvSpPr>
          <p:cNvPr id="166916" name="Text Box 4">
            <a:extLst>
              <a:ext uri="{FF2B5EF4-FFF2-40B4-BE49-F238E27FC236}">
                <a16:creationId xmlns:a16="http://schemas.microsoft.com/office/drawing/2014/main" id="{E10F6A52-0891-4B62-8ED3-8BC9C70C3DC7}"/>
              </a:ext>
            </a:extLst>
          </p:cNvPr>
          <p:cNvSpPr txBox="1">
            <a:spLocks noChangeArrowheads="1"/>
          </p:cNvSpPr>
          <p:nvPr/>
        </p:nvSpPr>
        <p:spPr bwMode="auto">
          <a:xfrm>
            <a:off x="531813" y="476250"/>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1</a:t>
            </a:r>
            <a:r>
              <a:rPr lang="zh-CN" altLang="en-US" sz="2800" b="1">
                <a:solidFill>
                  <a:srgbClr val="FF0000"/>
                </a:solidFill>
                <a:ea typeface="楷体_GB2312" pitchFamily="49" charset="-122"/>
              </a:rPr>
              <a:t>，黏度表示法</a:t>
            </a:r>
          </a:p>
        </p:txBody>
      </p:sp>
      <p:sp>
        <p:nvSpPr>
          <p:cNvPr id="166917" name="Rectangle 5">
            <a:extLst>
              <a:ext uri="{FF2B5EF4-FFF2-40B4-BE49-F238E27FC236}">
                <a16:creationId xmlns:a16="http://schemas.microsoft.com/office/drawing/2014/main" id="{D2ED8206-4684-4C4A-BC21-09BB3A6663C5}"/>
              </a:ext>
            </a:extLst>
          </p:cNvPr>
          <p:cNvSpPr>
            <a:spLocks noChangeArrowheads="1"/>
          </p:cNvSpPr>
          <p:nvPr/>
        </p:nvSpPr>
        <p:spPr bwMode="auto">
          <a:xfrm>
            <a:off x="1825625" y="119697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相对黏度</a:t>
            </a:r>
          </a:p>
        </p:txBody>
      </p:sp>
      <p:sp>
        <p:nvSpPr>
          <p:cNvPr id="166918" name="Rectangle 6">
            <a:extLst>
              <a:ext uri="{FF2B5EF4-FFF2-40B4-BE49-F238E27FC236}">
                <a16:creationId xmlns:a16="http://schemas.microsoft.com/office/drawing/2014/main" id="{B7F0601E-5EB1-46D0-B0D0-D1024B4BBED8}"/>
              </a:ext>
            </a:extLst>
          </p:cNvPr>
          <p:cNvSpPr>
            <a:spLocks noChangeArrowheads="1"/>
          </p:cNvSpPr>
          <p:nvPr/>
        </p:nvSpPr>
        <p:spPr bwMode="auto">
          <a:xfrm>
            <a:off x="1825625" y="220503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增比黏度</a:t>
            </a:r>
          </a:p>
        </p:txBody>
      </p:sp>
      <p:sp>
        <p:nvSpPr>
          <p:cNvPr id="166919" name="Rectangle 7">
            <a:extLst>
              <a:ext uri="{FF2B5EF4-FFF2-40B4-BE49-F238E27FC236}">
                <a16:creationId xmlns:a16="http://schemas.microsoft.com/office/drawing/2014/main" id="{B8176058-73D2-407D-BBFD-47DDBDC258A5}"/>
              </a:ext>
            </a:extLst>
          </p:cNvPr>
          <p:cNvSpPr>
            <a:spLocks noChangeArrowheads="1"/>
          </p:cNvSpPr>
          <p:nvPr/>
        </p:nvSpPr>
        <p:spPr bwMode="auto">
          <a:xfrm>
            <a:off x="1898650" y="32131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比浓黏度</a:t>
            </a:r>
          </a:p>
        </p:txBody>
      </p:sp>
      <p:sp>
        <p:nvSpPr>
          <p:cNvPr id="166920" name="Rectangle 8">
            <a:extLst>
              <a:ext uri="{FF2B5EF4-FFF2-40B4-BE49-F238E27FC236}">
                <a16:creationId xmlns:a16="http://schemas.microsoft.com/office/drawing/2014/main" id="{666184D8-9FD3-43FD-917A-744DB2EBFD8F}"/>
              </a:ext>
            </a:extLst>
          </p:cNvPr>
          <p:cNvSpPr>
            <a:spLocks noChangeArrowheads="1"/>
          </p:cNvSpPr>
          <p:nvPr/>
        </p:nvSpPr>
        <p:spPr bwMode="auto">
          <a:xfrm>
            <a:off x="1825625" y="4221163"/>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比浓对数黏度</a:t>
            </a:r>
          </a:p>
        </p:txBody>
      </p:sp>
      <p:sp>
        <p:nvSpPr>
          <p:cNvPr id="166921" name="Rectangle 9">
            <a:extLst>
              <a:ext uri="{FF2B5EF4-FFF2-40B4-BE49-F238E27FC236}">
                <a16:creationId xmlns:a16="http://schemas.microsoft.com/office/drawing/2014/main" id="{11CCD6EE-3293-4AF1-B086-037640BDF36C}"/>
              </a:ext>
            </a:extLst>
          </p:cNvPr>
          <p:cNvSpPr>
            <a:spLocks noChangeArrowheads="1"/>
          </p:cNvSpPr>
          <p:nvPr/>
        </p:nvSpPr>
        <p:spPr bwMode="auto">
          <a:xfrm>
            <a:off x="1970088" y="530066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特性黏数</a:t>
            </a:r>
          </a:p>
        </p:txBody>
      </p:sp>
      <p:graphicFrame>
        <p:nvGraphicFramePr>
          <p:cNvPr id="166922" name="Object 10">
            <a:extLst>
              <a:ext uri="{FF2B5EF4-FFF2-40B4-BE49-F238E27FC236}">
                <a16:creationId xmlns:a16="http://schemas.microsoft.com/office/drawing/2014/main" id="{57CD4BA9-DA39-4F82-8A04-166F6226FF33}"/>
              </a:ext>
            </a:extLst>
          </p:cNvPr>
          <p:cNvGraphicFramePr>
            <a:graphicFrameLocks noChangeAspect="1"/>
          </p:cNvGraphicFramePr>
          <p:nvPr>
            <p:extLst>
              <p:ext uri="{D42A27DB-BD31-4B8C-83A1-F6EECF244321}">
                <p14:modId xmlns:p14="http://schemas.microsoft.com/office/powerpoint/2010/main" val="4049433867"/>
              </p:ext>
            </p:extLst>
          </p:nvPr>
        </p:nvGraphicFramePr>
        <p:xfrm>
          <a:off x="3986213" y="1125538"/>
          <a:ext cx="1008062" cy="873125"/>
        </p:xfrm>
        <a:graphic>
          <a:graphicData uri="http://schemas.openxmlformats.org/presentationml/2006/ole">
            <mc:AlternateContent xmlns:mc="http://schemas.openxmlformats.org/markup-compatibility/2006">
              <mc:Choice xmlns:v="urn:schemas-microsoft-com:vml" Requires="v">
                <p:oleObj spid="_x0000_s167177" name="公式" r:id="rId3" imgW="495085" imgH="431613" progId="Equation.3">
                  <p:embed/>
                </p:oleObj>
              </mc:Choice>
              <mc:Fallback>
                <p:oleObj name="公式" r:id="rId3" imgW="495085" imgH="43161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213" y="1125538"/>
                        <a:ext cx="1008062" cy="873125"/>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66923" name="Object 11">
            <a:extLst>
              <a:ext uri="{FF2B5EF4-FFF2-40B4-BE49-F238E27FC236}">
                <a16:creationId xmlns:a16="http://schemas.microsoft.com/office/drawing/2014/main" id="{1AD21BA2-1028-44D2-8EDB-BBF21C2146EF}"/>
              </a:ext>
            </a:extLst>
          </p:cNvPr>
          <p:cNvGraphicFramePr>
            <a:graphicFrameLocks noChangeAspect="1"/>
          </p:cNvGraphicFramePr>
          <p:nvPr>
            <p:extLst>
              <p:ext uri="{D42A27DB-BD31-4B8C-83A1-F6EECF244321}">
                <p14:modId xmlns:p14="http://schemas.microsoft.com/office/powerpoint/2010/main" val="1895349516"/>
              </p:ext>
            </p:extLst>
          </p:nvPr>
        </p:nvGraphicFramePr>
        <p:xfrm>
          <a:off x="3986213" y="2151063"/>
          <a:ext cx="2449512" cy="846137"/>
        </p:xfrm>
        <a:graphic>
          <a:graphicData uri="http://schemas.openxmlformats.org/presentationml/2006/ole">
            <mc:AlternateContent xmlns:mc="http://schemas.openxmlformats.org/markup-compatibility/2006">
              <mc:Choice xmlns:v="urn:schemas-microsoft-com:vml" Requires="v">
                <p:oleObj spid="_x0000_s167178" name="公式" r:id="rId5" imgW="1294838" imgH="444307" progId="Equation.3">
                  <p:embed/>
                </p:oleObj>
              </mc:Choice>
              <mc:Fallback>
                <p:oleObj name="公式" r:id="rId5" imgW="1294838" imgH="444307"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6213" y="2151063"/>
                        <a:ext cx="2449512" cy="846137"/>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66924" name="Object 12">
            <a:extLst>
              <a:ext uri="{FF2B5EF4-FFF2-40B4-BE49-F238E27FC236}">
                <a16:creationId xmlns:a16="http://schemas.microsoft.com/office/drawing/2014/main" id="{2FD0889E-C4FA-4EDB-8C52-0B4503052540}"/>
              </a:ext>
            </a:extLst>
          </p:cNvPr>
          <p:cNvGraphicFramePr>
            <a:graphicFrameLocks noChangeAspect="1"/>
          </p:cNvGraphicFramePr>
          <p:nvPr>
            <p:extLst>
              <p:ext uri="{D42A27DB-BD31-4B8C-83A1-F6EECF244321}">
                <p14:modId xmlns:p14="http://schemas.microsoft.com/office/powerpoint/2010/main" val="182256010"/>
              </p:ext>
            </p:extLst>
          </p:nvPr>
        </p:nvGraphicFramePr>
        <p:xfrm>
          <a:off x="4059238" y="3141663"/>
          <a:ext cx="549275" cy="863600"/>
        </p:xfrm>
        <a:graphic>
          <a:graphicData uri="http://schemas.openxmlformats.org/presentationml/2006/ole">
            <mc:AlternateContent xmlns:mc="http://schemas.openxmlformats.org/markup-compatibility/2006">
              <mc:Choice xmlns:v="urn:schemas-microsoft-com:vml" Requires="v">
                <p:oleObj spid="_x0000_s167179" name="公式" r:id="rId7" imgW="266584" imgH="418918" progId="Equation.3">
                  <p:embed/>
                </p:oleObj>
              </mc:Choice>
              <mc:Fallback>
                <p:oleObj name="公式" r:id="rId7" imgW="266584" imgH="418918"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238" y="3141663"/>
                        <a:ext cx="549275" cy="863600"/>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66925" name="Object 13">
            <a:extLst>
              <a:ext uri="{FF2B5EF4-FFF2-40B4-BE49-F238E27FC236}">
                <a16:creationId xmlns:a16="http://schemas.microsoft.com/office/drawing/2014/main" id="{F8762BFA-C46B-447F-A6BB-0BC9F6A73DBC}"/>
              </a:ext>
            </a:extLst>
          </p:cNvPr>
          <p:cNvGraphicFramePr>
            <a:graphicFrameLocks noChangeAspect="1"/>
          </p:cNvGraphicFramePr>
          <p:nvPr>
            <p:extLst>
              <p:ext uri="{D42A27DB-BD31-4B8C-83A1-F6EECF244321}">
                <p14:modId xmlns:p14="http://schemas.microsoft.com/office/powerpoint/2010/main" val="1213109709"/>
              </p:ext>
            </p:extLst>
          </p:nvPr>
        </p:nvGraphicFramePr>
        <p:xfrm>
          <a:off x="4851400" y="4221163"/>
          <a:ext cx="723900" cy="841375"/>
        </p:xfrm>
        <a:graphic>
          <a:graphicData uri="http://schemas.openxmlformats.org/presentationml/2006/ole">
            <mc:AlternateContent xmlns:mc="http://schemas.openxmlformats.org/markup-compatibility/2006">
              <mc:Choice xmlns:v="urn:schemas-microsoft-com:vml" Requires="v">
                <p:oleObj spid="_x0000_s167180" name="公式" r:id="rId9" imgW="355292" imgH="406048" progId="Equation.3">
                  <p:embed/>
                </p:oleObj>
              </mc:Choice>
              <mc:Fallback>
                <p:oleObj name="公式" r:id="rId9" imgW="355292" imgH="406048"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1400" y="4221163"/>
                        <a:ext cx="723900" cy="841375"/>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66926" name="Object 14">
            <a:extLst>
              <a:ext uri="{FF2B5EF4-FFF2-40B4-BE49-F238E27FC236}">
                <a16:creationId xmlns:a16="http://schemas.microsoft.com/office/drawing/2014/main" id="{163CE292-0CAA-499C-9341-B0FD67BD4159}"/>
              </a:ext>
            </a:extLst>
          </p:cNvPr>
          <p:cNvGraphicFramePr>
            <a:graphicFrameLocks noChangeAspect="1"/>
          </p:cNvGraphicFramePr>
          <p:nvPr/>
        </p:nvGraphicFramePr>
        <p:xfrm>
          <a:off x="3914775" y="5300663"/>
          <a:ext cx="3097213" cy="782637"/>
        </p:xfrm>
        <a:graphic>
          <a:graphicData uri="http://schemas.openxmlformats.org/presentationml/2006/ole">
            <mc:AlternateContent xmlns:mc="http://schemas.openxmlformats.org/markup-compatibility/2006">
              <mc:Choice xmlns:v="urn:schemas-microsoft-com:vml" Requires="v">
                <p:oleObj spid="_x0000_s167181" name="公式" r:id="rId11" imgW="1701800" imgH="431800" progId="Equation.3">
                  <p:embed/>
                </p:oleObj>
              </mc:Choice>
              <mc:Fallback>
                <p:oleObj name="公式" r:id="rId11" imgW="1701800" imgH="4318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4775" y="5300663"/>
                        <a:ext cx="3097213" cy="782637"/>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166927" name="Rectangle 15">
            <a:extLst>
              <a:ext uri="{FF2B5EF4-FFF2-40B4-BE49-F238E27FC236}">
                <a16:creationId xmlns:a16="http://schemas.microsoft.com/office/drawing/2014/main" id="{9E9B96ED-E048-44B7-85E6-7587C314D151}"/>
              </a:ext>
            </a:extLst>
          </p:cNvPr>
          <p:cNvSpPr>
            <a:spLocks noChangeArrowheads="1"/>
          </p:cNvSpPr>
          <p:nvPr/>
        </p:nvSpPr>
        <p:spPr bwMode="auto">
          <a:xfrm>
            <a:off x="5716588" y="162877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溶剂黏度</a:t>
            </a:r>
          </a:p>
        </p:txBody>
      </p:sp>
      <p:sp>
        <p:nvSpPr>
          <p:cNvPr id="166928" name="Rectangle 16">
            <a:extLst>
              <a:ext uri="{FF2B5EF4-FFF2-40B4-BE49-F238E27FC236}">
                <a16:creationId xmlns:a16="http://schemas.microsoft.com/office/drawing/2014/main" id="{4A313561-DCFD-4190-A7F7-B96C45BB373F}"/>
              </a:ext>
            </a:extLst>
          </p:cNvPr>
          <p:cNvSpPr>
            <a:spLocks noChangeArrowheads="1"/>
          </p:cNvSpPr>
          <p:nvPr/>
        </p:nvSpPr>
        <p:spPr bwMode="auto">
          <a:xfrm>
            <a:off x="5643563" y="765175"/>
            <a:ext cx="122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8000"/>
                </a:solidFill>
                <a:ea typeface="楷体_GB2312" pitchFamily="49" charset="-122"/>
              </a:rPr>
              <a:t>溶液黏度</a:t>
            </a:r>
          </a:p>
        </p:txBody>
      </p:sp>
      <p:sp>
        <p:nvSpPr>
          <p:cNvPr id="166929" name="Line 17">
            <a:extLst>
              <a:ext uri="{FF2B5EF4-FFF2-40B4-BE49-F238E27FC236}">
                <a16:creationId xmlns:a16="http://schemas.microsoft.com/office/drawing/2014/main" id="{CDCB5A43-C1BB-44E9-AB13-D76E40D8BCCF}"/>
              </a:ext>
            </a:extLst>
          </p:cNvPr>
          <p:cNvSpPr>
            <a:spLocks noChangeShapeType="1"/>
          </p:cNvSpPr>
          <p:nvPr/>
        </p:nvSpPr>
        <p:spPr bwMode="auto">
          <a:xfrm flipH="1">
            <a:off x="4995863" y="981075"/>
            <a:ext cx="647700" cy="28733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0" name="Line 18">
            <a:extLst>
              <a:ext uri="{FF2B5EF4-FFF2-40B4-BE49-F238E27FC236}">
                <a16:creationId xmlns:a16="http://schemas.microsoft.com/office/drawing/2014/main" id="{1F181876-D618-43ED-8C39-C8902A508459}"/>
              </a:ext>
            </a:extLst>
          </p:cNvPr>
          <p:cNvSpPr>
            <a:spLocks noChangeShapeType="1"/>
          </p:cNvSpPr>
          <p:nvPr/>
        </p:nvSpPr>
        <p:spPr bwMode="auto">
          <a:xfrm flipH="1">
            <a:off x="4997450" y="1844675"/>
            <a:ext cx="71913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1" name="Rectangle 19">
            <a:extLst>
              <a:ext uri="{FF2B5EF4-FFF2-40B4-BE49-F238E27FC236}">
                <a16:creationId xmlns:a16="http://schemas.microsoft.com/office/drawing/2014/main" id="{BCFC0455-E457-4B6B-B40F-6D02D62CF55C}"/>
              </a:ext>
            </a:extLst>
          </p:cNvPr>
          <p:cNvSpPr>
            <a:spLocks noChangeArrowheads="1"/>
          </p:cNvSpPr>
          <p:nvPr/>
        </p:nvSpPr>
        <p:spPr bwMode="auto">
          <a:xfrm>
            <a:off x="5283200" y="3357563"/>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量纲是浓度的倒数</a:t>
            </a:r>
          </a:p>
        </p:txBody>
      </p:sp>
      <p:sp>
        <p:nvSpPr>
          <p:cNvPr id="166932" name="Rectangle 20">
            <a:extLst>
              <a:ext uri="{FF2B5EF4-FFF2-40B4-BE49-F238E27FC236}">
                <a16:creationId xmlns:a16="http://schemas.microsoft.com/office/drawing/2014/main" id="{1770CA6E-92C9-4357-8BCF-80C8C0FC5171}"/>
              </a:ext>
            </a:extLst>
          </p:cNvPr>
          <p:cNvSpPr>
            <a:spLocks noChangeArrowheads="1"/>
          </p:cNvSpPr>
          <p:nvPr/>
        </p:nvSpPr>
        <p:spPr bwMode="auto">
          <a:xfrm>
            <a:off x="1609725" y="1658938"/>
            <a:ext cx="2090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楷体_GB2312" pitchFamily="49" charset="-122"/>
              </a:rPr>
              <a:t>Relative viscosity</a:t>
            </a:r>
          </a:p>
        </p:txBody>
      </p:sp>
      <p:sp>
        <p:nvSpPr>
          <p:cNvPr id="166933" name="Rectangle 21">
            <a:extLst>
              <a:ext uri="{FF2B5EF4-FFF2-40B4-BE49-F238E27FC236}">
                <a16:creationId xmlns:a16="http://schemas.microsoft.com/office/drawing/2014/main" id="{F1762E1A-479A-45EA-AF4E-95C4A27DD896}"/>
              </a:ext>
            </a:extLst>
          </p:cNvPr>
          <p:cNvSpPr>
            <a:spLocks noChangeArrowheads="1"/>
          </p:cNvSpPr>
          <p:nvPr/>
        </p:nvSpPr>
        <p:spPr bwMode="auto">
          <a:xfrm>
            <a:off x="1538288" y="2667000"/>
            <a:ext cx="21034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楷体_GB2312" pitchFamily="49" charset="-122"/>
              </a:rPr>
              <a:t>Specific viscosity</a:t>
            </a:r>
          </a:p>
        </p:txBody>
      </p:sp>
      <p:sp>
        <p:nvSpPr>
          <p:cNvPr id="166934" name="Rectangle 22">
            <a:extLst>
              <a:ext uri="{FF2B5EF4-FFF2-40B4-BE49-F238E27FC236}">
                <a16:creationId xmlns:a16="http://schemas.microsoft.com/office/drawing/2014/main" id="{9A7A0E74-A54D-4C0F-8322-C43D8ED19640}"/>
              </a:ext>
            </a:extLst>
          </p:cNvPr>
          <p:cNvSpPr>
            <a:spLocks noChangeArrowheads="1"/>
          </p:cNvSpPr>
          <p:nvPr/>
        </p:nvSpPr>
        <p:spPr bwMode="auto">
          <a:xfrm>
            <a:off x="1468438" y="3675063"/>
            <a:ext cx="21256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楷体_GB2312" pitchFamily="49" charset="-122"/>
              </a:rPr>
              <a:t>Reduced viscosity</a:t>
            </a:r>
          </a:p>
        </p:txBody>
      </p:sp>
      <p:sp>
        <p:nvSpPr>
          <p:cNvPr id="166935" name="Rectangle 23">
            <a:extLst>
              <a:ext uri="{FF2B5EF4-FFF2-40B4-BE49-F238E27FC236}">
                <a16:creationId xmlns:a16="http://schemas.microsoft.com/office/drawing/2014/main" id="{F8F6329C-0B60-4A2E-8A92-63CB95123069}"/>
              </a:ext>
            </a:extLst>
          </p:cNvPr>
          <p:cNvSpPr>
            <a:spLocks noChangeArrowheads="1"/>
          </p:cNvSpPr>
          <p:nvPr/>
        </p:nvSpPr>
        <p:spPr bwMode="auto">
          <a:xfrm>
            <a:off x="1476375" y="4683125"/>
            <a:ext cx="2481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楷体_GB2312" pitchFamily="49" charset="-122"/>
              </a:rPr>
              <a:t>Logarithmic viscosity</a:t>
            </a:r>
          </a:p>
        </p:txBody>
      </p:sp>
      <p:sp>
        <p:nvSpPr>
          <p:cNvPr id="166936" name="Rectangle 24">
            <a:extLst>
              <a:ext uri="{FF2B5EF4-FFF2-40B4-BE49-F238E27FC236}">
                <a16:creationId xmlns:a16="http://schemas.microsoft.com/office/drawing/2014/main" id="{341E1867-E8B5-4E7E-B04D-942DA4FAFB4A}"/>
              </a:ext>
            </a:extLst>
          </p:cNvPr>
          <p:cNvSpPr>
            <a:spLocks noChangeArrowheads="1"/>
          </p:cNvSpPr>
          <p:nvPr/>
        </p:nvSpPr>
        <p:spPr bwMode="auto">
          <a:xfrm>
            <a:off x="1609725" y="5734050"/>
            <a:ext cx="215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楷体_GB2312" pitchFamily="49" charset="-122"/>
              </a:rPr>
              <a:t>Intrinsic viscosity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49922F13-F250-410A-8897-148C33018EB0}"/>
              </a:ext>
            </a:extLst>
          </p:cNvPr>
          <p:cNvSpPr>
            <a:spLocks noGrp="1"/>
          </p:cNvSpPr>
          <p:nvPr>
            <p:ph type="sldNum" sz="quarter" idx="12"/>
          </p:nvPr>
        </p:nvSpPr>
        <p:spPr/>
        <p:txBody>
          <a:bodyPr/>
          <a:lstStyle/>
          <a:p>
            <a:fld id="{CD54023C-111E-45DD-A064-25087DD5F545}" type="slidenum">
              <a:rPr lang="en-US" altLang="zh-CN"/>
              <a:pPr/>
              <a:t>61</a:t>
            </a:fld>
            <a:endParaRPr lang="en-US" altLang="zh-CN"/>
          </a:p>
        </p:txBody>
      </p:sp>
      <p:pic>
        <p:nvPicPr>
          <p:cNvPr id="172054" name="Picture 22">
            <a:extLst>
              <a:ext uri="{FF2B5EF4-FFF2-40B4-BE49-F238E27FC236}">
                <a16:creationId xmlns:a16="http://schemas.microsoft.com/office/drawing/2014/main" id="{CC77269F-FA14-47D7-BD4D-92E1CA1E6AA3}"/>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l="2821" t="1463" r="5736"/>
          <a:stretch>
            <a:fillRect/>
          </a:stretch>
        </p:blipFill>
        <p:spPr bwMode="auto">
          <a:xfrm>
            <a:off x="6100763" y="1268413"/>
            <a:ext cx="2287587"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036" name="Rectangle 4">
            <a:extLst>
              <a:ext uri="{FF2B5EF4-FFF2-40B4-BE49-F238E27FC236}">
                <a16:creationId xmlns:a16="http://schemas.microsoft.com/office/drawing/2014/main" id="{E83BDF6A-8C00-46A5-A2F9-C1BE27427B65}"/>
              </a:ext>
            </a:extLst>
          </p:cNvPr>
          <p:cNvSpPr>
            <a:spLocks noChangeArrowheads="1"/>
          </p:cNvSpPr>
          <p:nvPr/>
        </p:nvSpPr>
        <p:spPr bwMode="auto">
          <a:xfrm>
            <a:off x="827088" y="3357563"/>
            <a:ext cx="4824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毛细管黏度计测高分子的特性黏度最方便</a:t>
            </a:r>
          </a:p>
        </p:txBody>
      </p:sp>
      <p:sp>
        <p:nvSpPr>
          <p:cNvPr id="172037" name="Rectangle 5">
            <a:extLst>
              <a:ext uri="{FF2B5EF4-FFF2-40B4-BE49-F238E27FC236}">
                <a16:creationId xmlns:a16="http://schemas.microsoft.com/office/drawing/2014/main" id="{68404E0A-8754-4A91-841A-2A1F8BE61660}"/>
              </a:ext>
            </a:extLst>
          </p:cNvPr>
          <p:cNvSpPr>
            <a:spLocks noChangeArrowheads="1"/>
          </p:cNvSpPr>
          <p:nvPr/>
        </p:nvSpPr>
        <p:spPr bwMode="auto">
          <a:xfrm>
            <a:off x="323850" y="484188"/>
            <a:ext cx="1830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ea typeface="楷体_GB2312" pitchFamily="49" charset="-122"/>
              </a:rPr>
              <a:t>2</a:t>
            </a:r>
            <a:r>
              <a:rPr lang="zh-CN" altLang="en-US" sz="2800" b="1">
                <a:solidFill>
                  <a:srgbClr val="FF0000"/>
                </a:solidFill>
                <a:ea typeface="楷体_GB2312" pitchFamily="49" charset="-122"/>
              </a:rPr>
              <a:t>，黏度计</a:t>
            </a:r>
          </a:p>
        </p:txBody>
      </p:sp>
      <p:grpSp>
        <p:nvGrpSpPr>
          <p:cNvPr id="172049" name="Group 17">
            <a:extLst>
              <a:ext uri="{FF2B5EF4-FFF2-40B4-BE49-F238E27FC236}">
                <a16:creationId xmlns:a16="http://schemas.microsoft.com/office/drawing/2014/main" id="{1EF3A098-45D9-4D89-8266-096C63BEE471}"/>
              </a:ext>
            </a:extLst>
          </p:cNvPr>
          <p:cNvGrpSpPr>
            <a:grpSpLocks/>
          </p:cNvGrpSpPr>
          <p:nvPr/>
        </p:nvGrpSpPr>
        <p:grpSpPr bwMode="auto">
          <a:xfrm>
            <a:off x="684213" y="1231900"/>
            <a:ext cx="1717675" cy="1549400"/>
            <a:chOff x="930" y="738"/>
            <a:chExt cx="1082" cy="976"/>
          </a:xfrm>
        </p:grpSpPr>
        <p:sp>
          <p:nvSpPr>
            <p:cNvPr id="172042" name="Text Box 10">
              <a:extLst>
                <a:ext uri="{FF2B5EF4-FFF2-40B4-BE49-F238E27FC236}">
                  <a16:creationId xmlns:a16="http://schemas.microsoft.com/office/drawing/2014/main" id="{14E6BFF4-1D5E-4963-BBF6-7F1BD86E101A}"/>
                </a:ext>
              </a:extLst>
            </p:cNvPr>
            <p:cNvSpPr txBox="1">
              <a:spLocks noChangeArrowheads="1"/>
            </p:cNvSpPr>
            <p:nvPr/>
          </p:nvSpPr>
          <p:spPr bwMode="auto">
            <a:xfrm>
              <a:off x="930" y="738"/>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毛细管黏度计</a:t>
              </a:r>
            </a:p>
          </p:txBody>
        </p:sp>
        <p:sp>
          <p:nvSpPr>
            <p:cNvPr id="172043" name="Text Box 11">
              <a:extLst>
                <a:ext uri="{FF2B5EF4-FFF2-40B4-BE49-F238E27FC236}">
                  <a16:creationId xmlns:a16="http://schemas.microsoft.com/office/drawing/2014/main" id="{D20FF579-E3F8-4CA9-B31C-960D5983C920}"/>
                </a:ext>
              </a:extLst>
            </p:cNvPr>
            <p:cNvSpPr txBox="1">
              <a:spLocks noChangeArrowheads="1"/>
            </p:cNvSpPr>
            <p:nvPr/>
          </p:nvSpPr>
          <p:spPr bwMode="auto">
            <a:xfrm>
              <a:off x="930" y="1101"/>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落球式黏度计</a:t>
              </a:r>
            </a:p>
          </p:txBody>
        </p:sp>
        <p:sp>
          <p:nvSpPr>
            <p:cNvPr id="172044" name="Text Box 12">
              <a:extLst>
                <a:ext uri="{FF2B5EF4-FFF2-40B4-BE49-F238E27FC236}">
                  <a16:creationId xmlns:a16="http://schemas.microsoft.com/office/drawing/2014/main" id="{DCABB48E-F92D-46A1-BD15-680D5FDA5A23}"/>
                </a:ext>
              </a:extLst>
            </p:cNvPr>
            <p:cNvSpPr txBox="1">
              <a:spLocks noChangeArrowheads="1"/>
            </p:cNvSpPr>
            <p:nvPr/>
          </p:nvSpPr>
          <p:spPr bwMode="auto">
            <a:xfrm>
              <a:off x="930" y="1464"/>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旋转式黏度计</a:t>
              </a:r>
            </a:p>
          </p:txBody>
        </p:sp>
      </p:grpSp>
      <p:sp>
        <p:nvSpPr>
          <p:cNvPr id="172045" name="AutoShape 13">
            <a:extLst>
              <a:ext uri="{FF2B5EF4-FFF2-40B4-BE49-F238E27FC236}">
                <a16:creationId xmlns:a16="http://schemas.microsoft.com/office/drawing/2014/main" id="{49EAE2D1-A832-4013-B049-0C6585589A3C}"/>
              </a:ext>
            </a:extLst>
          </p:cNvPr>
          <p:cNvSpPr>
            <a:spLocks/>
          </p:cNvSpPr>
          <p:nvPr/>
        </p:nvSpPr>
        <p:spPr bwMode="auto">
          <a:xfrm>
            <a:off x="539750" y="1401763"/>
            <a:ext cx="215900" cy="1223962"/>
          </a:xfrm>
          <a:prstGeom prst="leftBrace">
            <a:avLst>
              <a:gd name="adj1" fmla="val 47243"/>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6" name="Text Box 14">
            <a:extLst>
              <a:ext uri="{FF2B5EF4-FFF2-40B4-BE49-F238E27FC236}">
                <a16:creationId xmlns:a16="http://schemas.microsoft.com/office/drawing/2014/main" id="{690FD36B-4F03-45C2-A459-E96FC4D6D2A5}"/>
              </a:ext>
            </a:extLst>
          </p:cNvPr>
          <p:cNvSpPr txBox="1">
            <a:spLocks noChangeArrowheads="1"/>
          </p:cNvSpPr>
          <p:nvPr/>
        </p:nvSpPr>
        <p:spPr bwMode="auto">
          <a:xfrm>
            <a:off x="2320925" y="1231900"/>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液体在毛细管里的流出速度</a:t>
            </a:r>
          </a:p>
        </p:txBody>
      </p:sp>
      <p:sp>
        <p:nvSpPr>
          <p:cNvPr id="172047" name="Text Box 15">
            <a:extLst>
              <a:ext uri="{FF2B5EF4-FFF2-40B4-BE49-F238E27FC236}">
                <a16:creationId xmlns:a16="http://schemas.microsoft.com/office/drawing/2014/main" id="{A1C5487B-2930-4BD0-BAD9-9874C4D47BD5}"/>
              </a:ext>
            </a:extLst>
          </p:cNvPr>
          <p:cNvSpPr txBox="1">
            <a:spLocks noChangeArrowheads="1"/>
          </p:cNvSpPr>
          <p:nvPr/>
        </p:nvSpPr>
        <p:spPr bwMode="auto">
          <a:xfrm>
            <a:off x="2320925" y="1822450"/>
            <a:ext cx="2995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圆球在液体中落下的速度</a:t>
            </a:r>
          </a:p>
        </p:txBody>
      </p:sp>
      <p:sp>
        <p:nvSpPr>
          <p:cNvPr id="172048" name="Text Box 16">
            <a:extLst>
              <a:ext uri="{FF2B5EF4-FFF2-40B4-BE49-F238E27FC236}">
                <a16:creationId xmlns:a16="http://schemas.microsoft.com/office/drawing/2014/main" id="{50F92892-1281-4CD5-B220-41AB48E779F0}"/>
              </a:ext>
            </a:extLst>
          </p:cNvPr>
          <p:cNvSpPr txBox="1">
            <a:spLocks noChangeArrowheads="1"/>
          </p:cNvSpPr>
          <p:nvPr/>
        </p:nvSpPr>
        <p:spPr bwMode="auto">
          <a:xfrm>
            <a:off x="2320925" y="2379663"/>
            <a:ext cx="4017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液体在同轴圆柱体间对转动的阻碍</a:t>
            </a:r>
          </a:p>
        </p:txBody>
      </p:sp>
      <p:sp>
        <p:nvSpPr>
          <p:cNvPr id="172038" name="Rectangle 6">
            <a:extLst>
              <a:ext uri="{FF2B5EF4-FFF2-40B4-BE49-F238E27FC236}">
                <a16:creationId xmlns:a16="http://schemas.microsoft.com/office/drawing/2014/main" id="{2F32A91F-4323-4CDD-9CDF-3D7FB378595E}"/>
              </a:ext>
            </a:extLst>
          </p:cNvPr>
          <p:cNvSpPr>
            <a:spLocks noChangeArrowheads="1"/>
          </p:cNvSpPr>
          <p:nvPr/>
        </p:nvSpPr>
        <p:spPr bwMode="auto">
          <a:xfrm>
            <a:off x="1814513" y="4424363"/>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ea typeface="楷体_GB2312" pitchFamily="49" charset="-122"/>
              </a:rPr>
              <a:t>毛细管黏度计</a:t>
            </a:r>
          </a:p>
        </p:txBody>
      </p:sp>
      <p:sp>
        <p:nvSpPr>
          <p:cNvPr id="172039" name="Rectangle 7">
            <a:extLst>
              <a:ext uri="{FF2B5EF4-FFF2-40B4-BE49-F238E27FC236}">
                <a16:creationId xmlns:a16="http://schemas.microsoft.com/office/drawing/2014/main" id="{1E12698F-9234-4143-9D54-D08C3E17EEF8}"/>
              </a:ext>
            </a:extLst>
          </p:cNvPr>
          <p:cNvSpPr>
            <a:spLocks noChangeArrowheads="1"/>
          </p:cNvSpPr>
          <p:nvPr/>
        </p:nvSpPr>
        <p:spPr bwMode="auto">
          <a:xfrm>
            <a:off x="3830638" y="4687888"/>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乌氏黏度计</a:t>
            </a:r>
          </a:p>
        </p:txBody>
      </p:sp>
      <p:sp>
        <p:nvSpPr>
          <p:cNvPr id="172040" name="Rectangle 8">
            <a:extLst>
              <a:ext uri="{FF2B5EF4-FFF2-40B4-BE49-F238E27FC236}">
                <a16:creationId xmlns:a16="http://schemas.microsoft.com/office/drawing/2014/main" id="{4C6EDAE6-28DC-49A9-BE66-2ED2B555B752}"/>
              </a:ext>
            </a:extLst>
          </p:cNvPr>
          <p:cNvSpPr>
            <a:spLocks noChangeArrowheads="1"/>
          </p:cNvSpPr>
          <p:nvPr/>
        </p:nvSpPr>
        <p:spPr bwMode="auto">
          <a:xfrm>
            <a:off x="3830638" y="4111625"/>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奥氏黏度计</a:t>
            </a:r>
          </a:p>
        </p:txBody>
      </p:sp>
      <p:sp>
        <p:nvSpPr>
          <p:cNvPr id="172052" name="AutoShape 20">
            <a:extLst>
              <a:ext uri="{FF2B5EF4-FFF2-40B4-BE49-F238E27FC236}">
                <a16:creationId xmlns:a16="http://schemas.microsoft.com/office/drawing/2014/main" id="{9ED924F9-DAEC-43CF-8B41-5B9AC74E9273}"/>
              </a:ext>
            </a:extLst>
          </p:cNvPr>
          <p:cNvSpPr>
            <a:spLocks/>
          </p:cNvSpPr>
          <p:nvPr/>
        </p:nvSpPr>
        <p:spPr bwMode="auto">
          <a:xfrm>
            <a:off x="3614738" y="4279900"/>
            <a:ext cx="142875" cy="649288"/>
          </a:xfrm>
          <a:prstGeom prst="leftBrace">
            <a:avLst>
              <a:gd name="adj1" fmla="val 37870"/>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55" name="Rectangle 23">
            <a:extLst>
              <a:ext uri="{FF2B5EF4-FFF2-40B4-BE49-F238E27FC236}">
                <a16:creationId xmlns:a16="http://schemas.microsoft.com/office/drawing/2014/main" id="{F26FDC85-6FC1-4D7D-ABC9-3B79F8D509D7}"/>
              </a:ext>
            </a:extLst>
          </p:cNvPr>
          <p:cNvSpPr>
            <a:spLocks noChangeArrowheads="1"/>
          </p:cNvSpPr>
          <p:nvPr/>
        </p:nvSpPr>
        <p:spPr bwMode="auto">
          <a:xfrm>
            <a:off x="6083300" y="5734050"/>
            <a:ext cx="1009650"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5B973AD-CF6E-4342-ABE1-AEE707468F1F}"/>
              </a:ext>
            </a:extLst>
          </p:cNvPr>
          <p:cNvSpPr>
            <a:spLocks noGrp="1"/>
          </p:cNvSpPr>
          <p:nvPr>
            <p:ph type="sldNum" sz="quarter" idx="12"/>
          </p:nvPr>
        </p:nvSpPr>
        <p:spPr/>
        <p:txBody>
          <a:bodyPr/>
          <a:lstStyle/>
          <a:p>
            <a:fld id="{B43EC866-B767-4AFC-81A8-BBCDB1F0FE8E}" type="slidenum">
              <a:rPr lang="en-US" altLang="zh-CN"/>
              <a:pPr/>
              <a:t>62</a:t>
            </a:fld>
            <a:endParaRPr lang="en-US" altLang="zh-CN"/>
          </a:p>
        </p:txBody>
      </p:sp>
      <p:sp>
        <p:nvSpPr>
          <p:cNvPr id="173059" name="Rectangle 3">
            <a:extLst>
              <a:ext uri="{FF2B5EF4-FFF2-40B4-BE49-F238E27FC236}">
                <a16:creationId xmlns:a16="http://schemas.microsoft.com/office/drawing/2014/main" id="{9ADC832F-809A-41F3-B31A-1F44EE6C16B3}"/>
              </a:ext>
            </a:extLst>
          </p:cNvPr>
          <p:cNvSpPr>
            <a:spLocks noChangeArrowheads="1"/>
          </p:cNvSpPr>
          <p:nvPr/>
        </p:nvSpPr>
        <p:spPr bwMode="auto">
          <a:xfrm>
            <a:off x="539750" y="893763"/>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ea typeface="楷体_GB2312" pitchFamily="49" charset="-122"/>
              </a:rPr>
              <a:t>区别 ：</a:t>
            </a:r>
          </a:p>
        </p:txBody>
      </p:sp>
      <p:sp>
        <p:nvSpPr>
          <p:cNvPr id="173060" name="Rectangle 4">
            <a:extLst>
              <a:ext uri="{FF2B5EF4-FFF2-40B4-BE49-F238E27FC236}">
                <a16:creationId xmlns:a16="http://schemas.microsoft.com/office/drawing/2014/main" id="{B7705C9C-C2A2-4C0C-B6AD-F555D2BA897A}"/>
              </a:ext>
            </a:extLst>
          </p:cNvPr>
          <p:cNvSpPr>
            <a:spLocks noChangeArrowheads="1"/>
          </p:cNvSpPr>
          <p:nvPr/>
        </p:nvSpPr>
        <p:spPr bwMode="auto">
          <a:xfrm>
            <a:off x="755650" y="1773238"/>
            <a:ext cx="5329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dirty="0">
                <a:solidFill>
                  <a:srgbClr val="FF0000"/>
                </a:solidFill>
                <a:ea typeface="楷体_GB2312" pitchFamily="49" charset="-122"/>
              </a:rPr>
              <a:t>奥氏黏度计：</a:t>
            </a:r>
            <a:r>
              <a:rPr lang="zh-CN" altLang="en-US" sz="2200" b="1" dirty="0">
                <a:solidFill>
                  <a:srgbClr val="3333FF"/>
                </a:solidFill>
                <a:ea typeface="楷体_GB2312" pitchFamily="49" charset="-122"/>
              </a:rPr>
              <a:t>液柱与大球中液面高度有关，所以每次测定时液体的体积必须固定</a:t>
            </a:r>
          </a:p>
        </p:txBody>
      </p:sp>
      <p:sp>
        <p:nvSpPr>
          <p:cNvPr id="173062" name="Rectangle 6">
            <a:extLst>
              <a:ext uri="{FF2B5EF4-FFF2-40B4-BE49-F238E27FC236}">
                <a16:creationId xmlns:a16="http://schemas.microsoft.com/office/drawing/2014/main" id="{7FC14EFF-B74E-4D7A-B7CA-8E07969BD548}"/>
              </a:ext>
            </a:extLst>
          </p:cNvPr>
          <p:cNvSpPr>
            <a:spLocks noChangeArrowheads="1"/>
          </p:cNvSpPr>
          <p:nvPr/>
        </p:nvSpPr>
        <p:spPr bwMode="auto">
          <a:xfrm>
            <a:off x="755650" y="2924175"/>
            <a:ext cx="5545138"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FF0000"/>
                </a:solidFill>
                <a:ea typeface="楷体_GB2312" pitchFamily="49" charset="-122"/>
              </a:rPr>
              <a:t>乌氏黏度计：</a:t>
            </a:r>
            <a:r>
              <a:rPr lang="zh-CN" altLang="en-US" sz="2200" b="1">
                <a:solidFill>
                  <a:srgbClr val="3333FF"/>
                </a:solidFill>
                <a:ea typeface="楷体_GB2312" pitchFamily="49" charset="-122"/>
              </a:rPr>
              <a:t>不受此限制，当液体自</a:t>
            </a:r>
            <a:r>
              <a:rPr lang="en-US" altLang="zh-CN" sz="2200" b="1">
                <a:solidFill>
                  <a:srgbClr val="3333FF"/>
                </a:solidFill>
                <a:ea typeface="楷体_GB2312" pitchFamily="49" charset="-122"/>
              </a:rPr>
              <a:t>A</a:t>
            </a:r>
            <a:r>
              <a:rPr lang="zh-CN" altLang="en-US" sz="2200" b="1">
                <a:solidFill>
                  <a:srgbClr val="3333FF"/>
                </a:solidFill>
                <a:ea typeface="楷体_GB2312" pitchFamily="49" charset="-122"/>
              </a:rPr>
              <a:t>管的大球吸到</a:t>
            </a:r>
            <a:r>
              <a:rPr lang="en-US" altLang="zh-CN" sz="2200" b="1">
                <a:solidFill>
                  <a:srgbClr val="3333FF"/>
                </a:solidFill>
                <a:ea typeface="楷体_GB2312" pitchFamily="49" charset="-122"/>
              </a:rPr>
              <a:t>B</a:t>
            </a:r>
            <a:r>
              <a:rPr lang="zh-CN" altLang="en-US" sz="2200" b="1">
                <a:solidFill>
                  <a:srgbClr val="3333FF"/>
                </a:solidFill>
                <a:ea typeface="楷体_GB2312" pitchFamily="49" charset="-122"/>
              </a:rPr>
              <a:t>管时，</a:t>
            </a:r>
            <a:r>
              <a:rPr lang="en-US" altLang="zh-CN" sz="2200" b="1">
                <a:solidFill>
                  <a:srgbClr val="3333FF"/>
                </a:solidFill>
                <a:ea typeface="楷体_GB2312" pitchFamily="49" charset="-122"/>
              </a:rPr>
              <a:t>C</a:t>
            </a:r>
            <a:r>
              <a:rPr lang="zh-CN" altLang="en-US" sz="2200" b="1">
                <a:solidFill>
                  <a:srgbClr val="3333FF"/>
                </a:solidFill>
                <a:ea typeface="楷体_GB2312" pitchFamily="49" charset="-122"/>
              </a:rPr>
              <a:t>管关闭，然后打开</a:t>
            </a:r>
            <a:r>
              <a:rPr lang="en-US" altLang="zh-CN" sz="2200" b="1">
                <a:solidFill>
                  <a:srgbClr val="3333FF"/>
                </a:solidFill>
                <a:ea typeface="楷体_GB2312" pitchFamily="49" charset="-122"/>
              </a:rPr>
              <a:t>C</a:t>
            </a:r>
            <a:r>
              <a:rPr lang="zh-CN" altLang="en-US" sz="2200" b="1">
                <a:solidFill>
                  <a:srgbClr val="3333FF"/>
                </a:solidFill>
                <a:ea typeface="楷体_GB2312" pitchFamily="49" charset="-122"/>
              </a:rPr>
              <a:t>管，</a:t>
            </a:r>
            <a:r>
              <a:rPr lang="en-US" altLang="zh-CN" sz="2200" b="1">
                <a:solidFill>
                  <a:srgbClr val="3333FF"/>
                </a:solidFill>
                <a:ea typeface="楷体_GB2312" pitchFamily="49" charset="-122"/>
              </a:rPr>
              <a:t>D</a:t>
            </a:r>
            <a:r>
              <a:rPr lang="zh-CN" altLang="en-US" sz="2200" b="1">
                <a:solidFill>
                  <a:srgbClr val="3333FF"/>
                </a:solidFill>
                <a:ea typeface="楷体_GB2312" pitchFamily="49" charset="-122"/>
              </a:rPr>
              <a:t>球与大气相连，毛细管下端的液面下降，在毛细管内流下的液体，形成一个悬液柱，出毛细管时沿壁流下，液柱高度</a:t>
            </a:r>
            <a:r>
              <a:rPr lang="en-US" altLang="zh-CN" sz="2200" b="1">
                <a:solidFill>
                  <a:srgbClr val="3333FF"/>
                </a:solidFill>
                <a:ea typeface="楷体_GB2312" pitchFamily="49" charset="-122"/>
              </a:rPr>
              <a:t>h</a:t>
            </a:r>
            <a:r>
              <a:rPr lang="zh-CN" altLang="en-US" sz="2200" b="1">
                <a:solidFill>
                  <a:srgbClr val="3333FF"/>
                </a:solidFill>
                <a:ea typeface="楷体_GB2312" pitchFamily="49" charset="-122"/>
              </a:rPr>
              <a:t>与</a:t>
            </a:r>
            <a:r>
              <a:rPr lang="en-US" altLang="zh-CN" sz="2200" b="1">
                <a:solidFill>
                  <a:srgbClr val="3333FF"/>
                </a:solidFill>
                <a:ea typeface="楷体_GB2312" pitchFamily="49" charset="-122"/>
              </a:rPr>
              <a:t>A</a:t>
            </a:r>
            <a:r>
              <a:rPr lang="zh-CN" altLang="en-US" sz="2200" b="1">
                <a:solidFill>
                  <a:srgbClr val="3333FF"/>
                </a:solidFill>
                <a:ea typeface="楷体_GB2312" pitchFamily="49" charset="-122"/>
              </a:rPr>
              <a:t>管内液面的高度无关，仪器常数就不受</a:t>
            </a:r>
            <a:r>
              <a:rPr lang="en-US" altLang="zh-CN" sz="2200" b="1">
                <a:solidFill>
                  <a:srgbClr val="3333FF"/>
                </a:solidFill>
                <a:ea typeface="楷体_GB2312" pitchFamily="49" charset="-122"/>
              </a:rPr>
              <a:t>A</a:t>
            </a:r>
            <a:r>
              <a:rPr lang="zh-CN" altLang="en-US" sz="2200" b="1">
                <a:solidFill>
                  <a:srgbClr val="3333FF"/>
                </a:solidFill>
                <a:ea typeface="楷体_GB2312" pitchFamily="49" charset="-122"/>
              </a:rPr>
              <a:t>管液面的影响</a:t>
            </a:r>
          </a:p>
        </p:txBody>
      </p:sp>
      <p:pic>
        <p:nvPicPr>
          <p:cNvPr id="173063" name="Picture 7">
            <a:extLst>
              <a:ext uri="{FF2B5EF4-FFF2-40B4-BE49-F238E27FC236}">
                <a16:creationId xmlns:a16="http://schemas.microsoft.com/office/drawing/2014/main" id="{77B2858D-5FA3-4AD6-984E-636130AEDAD6}"/>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l="2821" t="1463" r="5736"/>
          <a:stretch>
            <a:fillRect/>
          </a:stretch>
        </p:blipFill>
        <p:spPr bwMode="auto">
          <a:xfrm>
            <a:off x="6067108" y="1556792"/>
            <a:ext cx="2287587"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64" name="Rectangle 8">
            <a:extLst>
              <a:ext uri="{FF2B5EF4-FFF2-40B4-BE49-F238E27FC236}">
                <a16:creationId xmlns:a16="http://schemas.microsoft.com/office/drawing/2014/main" id="{119FE9C2-1501-47CF-9345-87B729DB5066}"/>
              </a:ext>
            </a:extLst>
          </p:cNvPr>
          <p:cNvSpPr>
            <a:spLocks noChangeArrowheads="1"/>
          </p:cNvSpPr>
          <p:nvPr/>
        </p:nvSpPr>
        <p:spPr bwMode="auto">
          <a:xfrm>
            <a:off x="6083300" y="5734050"/>
            <a:ext cx="1009650"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B3AC95E4-8640-4390-9F0D-13701119206A}"/>
              </a:ext>
            </a:extLst>
          </p:cNvPr>
          <p:cNvSpPr>
            <a:spLocks noGrp="1"/>
          </p:cNvSpPr>
          <p:nvPr>
            <p:ph type="sldNum" sz="quarter" idx="12"/>
          </p:nvPr>
        </p:nvSpPr>
        <p:spPr/>
        <p:txBody>
          <a:bodyPr/>
          <a:lstStyle/>
          <a:p>
            <a:fld id="{0E197D21-D4D6-477B-82AE-98C0371D3E4D}" type="slidenum">
              <a:rPr lang="en-US" altLang="zh-CN"/>
              <a:pPr/>
              <a:t>63</a:t>
            </a:fld>
            <a:endParaRPr lang="en-US" altLang="zh-CN"/>
          </a:p>
        </p:txBody>
      </p:sp>
      <p:graphicFrame>
        <p:nvGraphicFramePr>
          <p:cNvPr id="167941" name="Object 5">
            <a:extLst>
              <a:ext uri="{FF2B5EF4-FFF2-40B4-BE49-F238E27FC236}">
                <a16:creationId xmlns:a16="http://schemas.microsoft.com/office/drawing/2014/main" id="{BC5F9F7C-42AF-4B1D-94B9-27331A3EBF31}"/>
              </a:ext>
            </a:extLst>
          </p:cNvPr>
          <p:cNvGraphicFramePr>
            <a:graphicFrameLocks noChangeAspect="1"/>
          </p:cNvGraphicFramePr>
          <p:nvPr>
            <p:extLst>
              <p:ext uri="{D42A27DB-BD31-4B8C-83A1-F6EECF244321}">
                <p14:modId xmlns:p14="http://schemas.microsoft.com/office/powerpoint/2010/main" val="342253408"/>
              </p:ext>
            </p:extLst>
          </p:nvPr>
        </p:nvGraphicFramePr>
        <p:xfrm>
          <a:off x="3492500" y="1412875"/>
          <a:ext cx="4257675" cy="1468438"/>
        </p:xfrm>
        <a:graphic>
          <a:graphicData uri="http://schemas.openxmlformats.org/presentationml/2006/ole">
            <mc:AlternateContent xmlns:mc="http://schemas.openxmlformats.org/markup-compatibility/2006">
              <mc:Choice xmlns:v="urn:schemas-microsoft-com:vml" Requires="v">
                <p:oleObj spid="_x0000_s167994" name="公式" r:id="rId3" imgW="1218960" imgH="419040" progId="Equation.3">
                  <p:embed/>
                </p:oleObj>
              </mc:Choice>
              <mc:Fallback>
                <p:oleObj name="公式" r:id="rId3" imgW="121896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412875"/>
                        <a:ext cx="4257675" cy="1468438"/>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167942" name="Text Box 6">
            <a:extLst>
              <a:ext uri="{FF2B5EF4-FFF2-40B4-BE49-F238E27FC236}">
                <a16:creationId xmlns:a16="http://schemas.microsoft.com/office/drawing/2014/main" id="{A8E869E4-17C3-458A-8FEC-4184CAA9F425}"/>
              </a:ext>
            </a:extLst>
          </p:cNvPr>
          <p:cNvSpPr txBox="1">
            <a:spLocks noChangeArrowheads="1"/>
          </p:cNvSpPr>
          <p:nvPr/>
        </p:nvSpPr>
        <p:spPr bwMode="auto">
          <a:xfrm>
            <a:off x="3708400" y="3149600"/>
            <a:ext cx="51847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FF0000"/>
                </a:solidFill>
                <a:ea typeface="楷体_GB2312" pitchFamily="49" charset="-122"/>
              </a:rPr>
              <a:t>h</a:t>
            </a:r>
            <a:r>
              <a:rPr lang="en-US" altLang="zh-CN" sz="2200" b="1">
                <a:solidFill>
                  <a:srgbClr val="3333FF"/>
                </a:solidFill>
                <a:ea typeface="楷体_GB2312" pitchFamily="49" charset="-122"/>
              </a:rPr>
              <a:t> - height of the liquid</a:t>
            </a:r>
          </a:p>
          <a:p>
            <a:pPr>
              <a:spcBef>
                <a:spcPct val="50000"/>
              </a:spcBef>
            </a:pPr>
            <a:r>
              <a:rPr lang="en-US" altLang="zh-CN" sz="2200" b="1">
                <a:solidFill>
                  <a:srgbClr val="FF0000"/>
                </a:solidFill>
                <a:ea typeface="楷体_GB2312" pitchFamily="49" charset="-122"/>
              </a:rPr>
              <a:t>V</a:t>
            </a:r>
            <a:r>
              <a:rPr lang="en-US" altLang="zh-CN" sz="2200" b="1">
                <a:solidFill>
                  <a:srgbClr val="3333FF"/>
                </a:solidFill>
                <a:ea typeface="楷体_GB2312" pitchFamily="49" charset="-122"/>
              </a:rPr>
              <a:t> – Volume of the flowed out liquid</a:t>
            </a:r>
          </a:p>
          <a:p>
            <a:pPr>
              <a:spcBef>
                <a:spcPct val="50000"/>
              </a:spcBef>
            </a:pPr>
            <a:r>
              <a:rPr lang="en-US" altLang="zh-CN" sz="2200" b="1">
                <a:solidFill>
                  <a:srgbClr val="FF0000"/>
                </a:solidFill>
                <a:ea typeface="楷体_GB2312" pitchFamily="49" charset="-122"/>
              </a:rPr>
              <a:t>g</a:t>
            </a:r>
            <a:r>
              <a:rPr lang="en-US" altLang="zh-CN" sz="2200" b="1">
                <a:solidFill>
                  <a:srgbClr val="3333FF"/>
                </a:solidFill>
                <a:ea typeface="楷体_GB2312" pitchFamily="49" charset="-122"/>
              </a:rPr>
              <a:t> – gravity constant</a:t>
            </a:r>
          </a:p>
          <a:p>
            <a:pPr>
              <a:spcBef>
                <a:spcPct val="50000"/>
              </a:spcBef>
            </a:pPr>
            <a:r>
              <a:rPr lang="en-US" altLang="zh-CN" sz="2200" b="1">
                <a:solidFill>
                  <a:srgbClr val="FF0000"/>
                </a:solidFill>
                <a:ea typeface="楷体_GB2312" pitchFamily="49" charset="-122"/>
              </a:rPr>
              <a:t>R</a:t>
            </a:r>
            <a:r>
              <a:rPr lang="en-US" altLang="zh-CN" sz="2200" b="1">
                <a:solidFill>
                  <a:srgbClr val="3333FF"/>
                </a:solidFill>
                <a:ea typeface="楷体_GB2312" pitchFamily="49" charset="-122"/>
              </a:rPr>
              <a:t> – Radius of capillary</a:t>
            </a:r>
          </a:p>
          <a:p>
            <a:pPr>
              <a:spcBef>
                <a:spcPct val="50000"/>
              </a:spcBef>
            </a:pPr>
            <a:r>
              <a:rPr lang="en-US" altLang="zh-CN" sz="2200" b="1">
                <a:solidFill>
                  <a:srgbClr val="FF0000"/>
                </a:solidFill>
                <a:ea typeface="楷体_GB2312" pitchFamily="49" charset="-122"/>
              </a:rPr>
              <a:t>l</a:t>
            </a:r>
            <a:r>
              <a:rPr lang="en-US" altLang="zh-CN" sz="2200" b="1">
                <a:solidFill>
                  <a:srgbClr val="3333FF"/>
                </a:solidFill>
                <a:ea typeface="楷体_GB2312" pitchFamily="49" charset="-122"/>
              </a:rPr>
              <a:t> – length of the capillary</a:t>
            </a:r>
          </a:p>
          <a:p>
            <a:pPr>
              <a:spcBef>
                <a:spcPct val="50000"/>
              </a:spcBef>
            </a:pPr>
            <a:r>
              <a:rPr lang="en-US" altLang="zh-CN" sz="2200" b="1">
                <a:solidFill>
                  <a:srgbClr val="FF0000"/>
                </a:solidFill>
                <a:ea typeface="楷体_GB2312" pitchFamily="49" charset="-122"/>
                <a:sym typeface="Symbol" panose="05050102010706020507" pitchFamily="18" charset="2"/>
              </a:rPr>
              <a:t></a:t>
            </a:r>
            <a:r>
              <a:rPr lang="en-US" altLang="zh-CN" sz="2200" b="1">
                <a:solidFill>
                  <a:srgbClr val="3333FF"/>
                </a:solidFill>
                <a:ea typeface="楷体_GB2312" pitchFamily="49" charset="-122"/>
                <a:sym typeface="Symbol" panose="05050102010706020507" pitchFamily="18" charset="2"/>
              </a:rPr>
              <a:t> - density of liquid</a:t>
            </a:r>
            <a:endParaRPr lang="en-US" altLang="zh-CN" sz="2200" b="1">
              <a:solidFill>
                <a:srgbClr val="3333FF"/>
              </a:solidFill>
              <a:ea typeface="楷体_GB2312" pitchFamily="49" charset="-122"/>
            </a:endParaRPr>
          </a:p>
        </p:txBody>
      </p:sp>
      <p:sp>
        <p:nvSpPr>
          <p:cNvPr id="167943" name="Rectangle 7">
            <a:extLst>
              <a:ext uri="{FF2B5EF4-FFF2-40B4-BE49-F238E27FC236}">
                <a16:creationId xmlns:a16="http://schemas.microsoft.com/office/drawing/2014/main" id="{FACE4C4B-BF47-439B-A0A0-75FB6A90C19F}"/>
              </a:ext>
            </a:extLst>
          </p:cNvPr>
          <p:cNvSpPr>
            <a:spLocks noChangeArrowheads="1"/>
          </p:cNvSpPr>
          <p:nvPr/>
        </p:nvSpPr>
        <p:spPr bwMode="auto">
          <a:xfrm>
            <a:off x="395288" y="476250"/>
            <a:ext cx="6697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tx2"/>
                </a:solidFill>
                <a:ea typeface="楷体_GB2312" pitchFamily="49" charset="-122"/>
              </a:rPr>
              <a:t>3</a:t>
            </a:r>
            <a:r>
              <a:rPr lang="zh-CN" altLang="en-US" sz="2800" b="1">
                <a:solidFill>
                  <a:schemeClr val="tx2"/>
                </a:solidFill>
                <a:ea typeface="楷体_GB2312" pitchFamily="49" charset="-122"/>
              </a:rPr>
              <a:t>，</a:t>
            </a:r>
            <a:r>
              <a:rPr lang="en-US" altLang="zh-CN" sz="2800" b="1">
                <a:solidFill>
                  <a:schemeClr val="tx2"/>
                </a:solidFill>
                <a:ea typeface="楷体_GB2312" pitchFamily="49" charset="-122"/>
              </a:rPr>
              <a:t>Poiseuille Law </a:t>
            </a:r>
            <a:r>
              <a:rPr lang="zh-CN" altLang="en-US" sz="2800" b="1">
                <a:solidFill>
                  <a:schemeClr val="tx2"/>
                </a:solidFill>
                <a:ea typeface="楷体_GB2312" pitchFamily="49" charset="-122"/>
              </a:rPr>
              <a:t>泊松义耳定律</a:t>
            </a:r>
          </a:p>
        </p:txBody>
      </p:sp>
      <p:pic>
        <p:nvPicPr>
          <p:cNvPr id="167944" name="Picture 8" descr="Poiseuille">
            <a:extLst>
              <a:ext uri="{FF2B5EF4-FFF2-40B4-BE49-F238E27FC236}">
                <a16:creationId xmlns:a16="http://schemas.microsoft.com/office/drawing/2014/main" id="{36C80A5A-1D69-434D-BE7F-3EE6708BA4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325" y="1412875"/>
            <a:ext cx="2093913" cy="3055938"/>
          </a:xfrm>
          <a:prstGeom prst="rect">
            <a:avLst/>
          </a:prstGeom>
          <a:noFill/>
          <a:extLst>
            <a:ext uri="{909E8E84-426E-40DD-AFC4-6F175D3DCCD1}">
              <a14:hiddenFill xmlns:a14="http://schemas.microsoft.com/office/drawing/2010/main">
                <a:solidFill>
                  <a:srgbClr val="FFFFFF"/>
                </a:solidFill>
              </a14:hiddenFill>
            </a:ext>
          </a:extLst>
        </p:spPr>
      </p:pic>
      <p:sp>
        <p:nvSpPr>
          <p:cNvPr id="167945" name="Rectangle 9">
            <a:extLst>
              <a:ext uri="{FF2B5EF4-FFF2-40B4-BE49-F238E27FC236}">
                <a16:creationId xmlns:a16="http://schemas.microsoft.com/office/drawing/2014/main" id="{2543A1B7-A412-4A09-BB18-35C548421F5D}"/>
              </a:ext>
            </a:extLst>
          </p:cNvPr>
          <p:cNvSpPr>
            <a:spLocks noChangeArrowheads="1"/>
          </p:cNvSpPr>
          <p:nvPr/>
        </p:nvSpPr>
        <p:spPr bwMode="auto">
          <a:xfrm>
            <a:off x="107950" y="4652963"/>
            <a:ext cx="360045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009900"/>
                </a:solidFill>
              </a:rPr>
              <a:t>1797 </a:t>
            </a:r>
            <a:r>
              <a:rPr lang="en-US" altLang="zh-CN" b="1">
                <a:solidFill>
                  <a:srgbClr val="009900"/>
                </a:solidFill>
                <a:latin typeface="Arial" panose="020B0604020202020204" pitchFamily="34" charset="0"/>
              </a:rPr>
              <a:t>–</a:t>
            </a:r>
            <a:r>
              <a:rPr lang="en-US" altLang="zh-CN" b="1">
                <a:solidFill>
                  <a:srgbClr val="009900"/>
                </a:solidFill>
              </a:rPr>
              <a:t> 1869</a:t>
            </a:r>
          </a:p>
          <a:p>
            <a:pPr algn="ctr"/>
            <a:r>
              <a:rPr lang="en-US" altLang="zh-CN" sz="1600" b="1">
                <a:solidFill>
                  <a:schemeClr val="tx2"/>
                </a:solidFill>
              </a:rPr>
              <a:t>French physician and physiologist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0F2981FD-DA75-4502-A6FD-ED9EAE6BCF42}"/>
              </a:ext>
            </a:extLst>
          </p:cNvPr>
          <p:cNvSpPr>
            <a:spLocks noGrp="1"/>
          </p:cNvSpPr>
          <p:nvPr>
            <p:ph type="sldNum" sz="quarter" idx="12"/>
          </p:nvPr>
        </p:nvSpPr>
        <p:spPr/>
        <p:txBody>
          <a:bodyPr/>
          <a:lstStyle/>
          <a:p>
            <a:fld id="{D72AF4DC-75B5-4ADB-BD4B-3743FE7C9807}" type="slidenum">
              <a:rPr lang="en-US" altLang="zh-CN"/>
              <a:pPr/>
              <a:t>64</a:t>
            </a:fld>
            <a:endParaRPr lang="en-US" altLang="zh-CN"/>
          </a:p>
        </p:txBody>
      </p:sp>
      <p:sp>
        <p:nvSpPr>
          <p:cNvPr id="174084" name="Rectangle 4">
            <a:extLst>
              <a:ext uri="{FF2B5EF4-FFF2-40B4-BE49-F238E27FC236}">
                <a16:creationId xmlns:a16="http://schemas.microsoft.com/office/drawing/2014/main" id="{49AEEDCB-D559-4B71-B5B6-18EEDA251152}"/>
              </a:ext>
            </a:extLst>
          </p:cNvPr>
          <p:cNvSpPr>
            <a:spLocks noChangeArrowheads="1"/>
          </p:cNvSpPr>
          <p:nvPr/>
        </p:nvSpPr>
        <p:spPr bwMode="auto">
          <a:xfrm>
            <a:off x="436563" y="1203325"/>
            <a:ext cx="4567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ea typeface="楷体_GB2312" pitchFamily="49" charset="-122"/>
              </a:rPr>
              <a:t>A, </a:t>
            </a:r>
            <a:r>
              <a:rPr lang="zh-CN" altLang="en-US" sz="2400" b="1">
                <a:solidFill>
                  <a:srgbClr val="FF0000"/>
                </a:solidFill>
                <a:ea typeface="楷体_GB2312" pitchFamily="49" charset="-122"/>
              </a:rPr>
              <a:t>相对黏度 </a:t>
            </a:r>
            <a:r>
              <a:rPr lang="en-US" altLang="zh-CN" sz="2400" b="1">
                <a:solidFill>
                  <a:srgbClr val="3333FF"/>
                </a:solidFill>
                <a:ea typeface="楷体_GB2312" pitchFamily="49" charset="-122"/>
              </a:rPr>
              <a:t>Relative viscosity</a:t>
            </a:r>
          </a:p>
        </p:txBody>
      </p:sp>
      <p:graphicFrame>
        <p:nvGraphicFramePr>
          <p:cNvPr id="174086" name="Object 6">
            <a:extLst>
              <a:ext uri="{FF2B5EF4-FFF2-40B4-BE49-F238E27FC236}">
                <a16:creationId xmlns:a16="http://schemas.microsoft.com/office/drawing/2014/main" id="{1DB9CE68-8D91-4E6D-B758-E7D861832809}"/>
              </a:ext>
            </a:extLst>
          </p:cNvPr>
          <p:cNvGraphicFramePr>
            <a:graphicFrameLocks noChangeAspect="1"/>
          </p:cNvGraphicFramePr>
          <p:nvPr>
            <p:extLst>
              <p:ext uri="{D42A27DB-BD31-4B8C-83A1-F6EECF244321}">
                <p14:modId xmlns:p14="http://schemas.microsoft.com/office/powerpoint/2010/main" val="1992728692"/>
              </p:ext>
            </p:extLst>
          </p:nvPr>
        </p:nvGraphicFramePr>
        <p:xfrm>
          <a:off x="1042988" y="2636838"/>
          <a:ext cx="3276600" cy="1328737"/>
        </p:xfrm>
        <a:graphic>
          <a:graphicData uri="http://schemas.openxmlformats.org/presentationml/2006/ole">
            <mc:AlternateContent xmlns:mc="http://schemas.openxmlformats.org/markup-compatibility/2006">
              <mc:Choice xmlns:v="urn:schemas-microsoft-com:vml" Requires="v">
                <p:oleObj spid="_x0000_s174246" r:id="rId3" imgW="1054100" imgH="431800" progId="Equation.3">
                  <p:embed/>
                </p:oleObj>
              </mc:Choice>
              <mc:Fallback>
                <p:oleObj r:id="rId3" imgW="10541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36838"/>
                        <a:ext cx="3276600" cy="1328737"/>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174087" name="Text Box 7">
            <a:extLst>
              <a:ext uri="{FF2B5EF4-FFF2-40B4-BE49-F238E27FC236}">
                <a16:creationId xmlns:a16="http://schemas.microsoft.com/office/drawing/2014/main" id="{77C5050B-6921-432F-AD4E-32CE67C01872}"/>
              </a:ext>
            </a:extLst>
          </p:cNvPr>
          <p:cNvSpPr txBox="1">
            <a:spLocks noChangeArrowheads="1"/>
          </p:cNvSpPr>
          <p:nvPr/>
        </p:nvSpPr>
        <p:spPr bwMode="auto">
          <a:xfrm>
            <a:off x="4643438" y="2924175"/>
            <a:ext cx="26654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ea typeface="楷体_GB2312" pitchFamily="49" charset="-122"/>
              </a:rPr>
              <a:t>Condition:</a:t>
            </a:r>
            <a:r>
              <a:rPr lang="en-US" altLang="zh-CN" sz="2400" b="1">
                <a:solidFill>
                  <a:srgbClr val="008000"/>
                </a:solidFill>
                <a:ea typeface="楷体_GB2312" pitchFamily="49" charset="-122"/>
              </a:rPr>
              <a:t> low concentration</a:t>
            </a:r>
          </a:p>
        </p:txBody>
      </p:sp>
      <p:sp>
        <p:nvSpPr>
          <p:cNvPr id="174098" name="Rectangle 18">
            <a:extLst>
              <a:ext uri="{FF2B5EF4-FFF2-40B4-BE49-F238E27FC236}">
                <a16:creationId xmlns:a16="http://schemas.microsoft.com/office/drawing/2014/main" id="{8589DE50-5252-42C9-92A4-B395BA6C609F}"/>
              </a:ext>
            </a:extLst>
          </p:cNvPr>
          <p:cNvSpPr>
            <a:spLocks noChangeArrowheads="1"/>
          </p:cNvSpPr>
          <p:nvPr/>
        </p:nvSpPr>
        <p:spPr bwMode="auto">
          <a:xfrm>
            <a:off x="323850" y="476250"/>
            <a:ext cx="4824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ea typeface="楷体_GB2312" pitchFamily="49" charset="-122"/>
              </a:rPr>
              <a:t>4</a:t>
            </a:r>
            <a:r>
              <a:rPr lang="zh-CN" altLang="en-US" sz="2800" b="1">
                <a:solidFill>
                  <a:srgbClr val="FF0000"/>
                </a:solidFill>
                <a:ea typeface="楷体_GB2312" pitchFamily="49" charset="-122"/>
              </a:rPr>
              <a:t>，黏度的测定</a:t>
            </a:r>
          </a:p>
        </p:txBody>
      </p:sp>
      <p:graphicFrame>
        <p:nvGraphicFramePr>
          <p:cNvPr id="174100" name="Object 20">
            <a:extLst>
              <a:ext uri="{FF2B5EF4-FFF2-40B4-BE49-F238E27FC236}">
                <a16:creationId xmlns:a16="http://schemas.microsoft.com/office/drawing/2014/main" id="{1854A57D-E0B1-4EAD-8289-CD04F81AFC66}"/>
              </a:ext>
            </a:extLst>
          </p:cNvPr>
          <p:cNvGraphicFramePr>
            <a:graphicFrameLocks noChangeAspect="1"/>
          </p:cNvGraphicFramePr>
          <p:nvPr>
            <p:extLst>
              <p:ext uri="{D42A27DB-BD31-4B8C-83A1-F6EECF244321}">
                <p14:modId xmlns:p14="http://schemas.microsoft.com/office/powerpoint/2010/main" val="756493417"/>
              </p:ext>
            </p:extLst>
          </p:nvPr>
        </p:nvGraphicFramePr>
        <p:xfrm>
          <a:off x="3059113" y="4724400"/>
          <a:ext cx="3168650" cy="1093788"/>
        </p:xfrm>
        <a:graphic>
          <a:graphicData uri="http://schemas.openxmlformats.org/presentationml/2006/ole">
            <mc:AlternateContent xmlns:mc="http://schemas.openxmlformats.org/markup-compatibility/2006">
              <mc:Choice xmlns:v="urn:schemas-microsoft-com:vml" Requires="v">
                <p:oleObj spid="_x0000_s174247" name="公式" r:id="rId5" imgW="1294838" imgH="444307" progId="Equation.3">
                  <p:embed/>
                </p:oleObj>
              </mc:Choice>
              <mc:Fallback>
                <p:oleObj name="公式" r:id="rId5" imgW="1294838" imgH="444307"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724400"/>
                        <a:ext cx="3168650" cy="1093788"/>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74101" name="Object 21">
            <a:extLst>
              <a:ext uri="{FF2B5EF4-FFF2-40B4-BE49-F238E27FC236}">
                <a16:creationId xmlns:a16="http://schemas.microsoft.com/office/drawing/2014/main" id="{A7CF0809-05AE-49DA-89FA-79A60915FAA2}"/>
              </a:ext>
            </a:extLst>
          </p:cNvPr>
          <p:cNvGraphicFramePr>
            <a:graphicFrameLocks noChangeAspect="1"/>
          </p:cNvGraphicFramePr>
          <p:nvPr>
            <p:extLst>
              <p:ext uri="{D42A27DB-BD31-4B8C-83A1-F6EECF244321}">
                <p14:modId xmlns:p14="http://schemas.microsoft.com/office/powerpoint/2010/main" val="76630445"/>
              </p:ext>
            </p:extLst>
          </p:nvPr>
        </p:nvGraphicFramePr>
        <p:xfrm>
          <a:off x="5148263" y="333375"/>
          <a:ext cx="2314575" cy="798513"/>
        </p:xfrm>
        <a:graphic>
          <a:graphicData uri="http://schemas.openxmlformats.org/presentationml/2006/ole">
            <mc:AlternateContent xmlns:mc="http://schemas.openxmlformats.org/markup-compatibility/2006">
              <mc:Choice xmlns:v="urn:schemas-microsoft-com:vml" Requires="v">
                <p:oleObj spid="_x0000_s174248" name="公式" r:id="rId7" imgW="1218960" imgH="419040" progId="Equation.3">
                  <p:embed/>
                </p:oleObj>
              </mc:Choice>
              <mc:Fallback>
                <p:oleObj name="公式" r:id="rId7" imgW="1218960" imgH="41904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333375"/>
                        <a:ext cx="2314575" cy="798513"/>
                      </a:xfrm>
                      <a:prstGeom prst="rect">
                        <a:avLst/>
                      </a:prstGeom>
                      <a:solidFill>
                        <a:schemeClr val="accent1"/>
                      </a:solidFill>
                      <a:ln w="9525">
                        <a:solidFill>
                          <a:srgbClr val="FF0000"/>
                        </a:solidFill>
                        <a:miter lim="800000"/>
                        <a:headEnd/>
                        <a:tailEnd/>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A20BB-2A1D-4CDF-916C-A1F2CB705331}"/>
              </a:ext>
            </a:extLst>
          </p:cNvPr>
          <p:cNvSpPr>
            <a:spLocks noGrp="1"/>
          </p:cNvSpPr>
          <p:nvPr>
            <p:ph type="title"/>
          </p:nvPr>
        </p:nvSpPr>
        <p:spPr>
          <a:xfrm>
            <a:off x="186069" y="324644"/>
            <a:ext cx="7467600" cy="582612"/>
          </a:xfrm>
        </p:spPr>
        <p:txBody>
          <a:bodyPr/>
          <a:lstStyle/>
          <a:p>
            <a:pPr>
              <a:defRPr/>
            </a:pPr>
            <a:r>
              <a:rPr lang="en-US" altLang="zh-CN" dirty="0"/>
              <a:t>2、</a:t>
            </a:r>
            <a:r>
              <a:rPr lang="zh-CN" altLang="en-US" dirty="0"/>
              <a:t>黏度的浓度依赖性</a:t>
            </a:r>
          </a:p>
        </p:txBody>
      </p:sp>
      <p:graphicFrame>
        <p:nvGraphicFramePr>
          <p:cNvPr id="183298" name="Object 2">
            <a:extLst>
              <a:ext uri="{FF2B5EF4-FFF2-40B4-BE49-F238E27FC236}">
                <a16:creationId xmlns:a16="http://schemas.microsoft.com/office/drawing/2014/main" id="{205A9B21-DCF3-4B18-90B4-EE731BA1DFEB}"/>
              </a:ext>
            </a:extLst>
          </p:cNvPr>
          <p:cNvGraphicFramePr>
            <a:graphicFrameLocks noChangeAspect="1"/>
          </p:cNvGraphicFramePr>
          <p:nvPr>
            <p:extLst>
              <p:ext uri="{D42A27DB-BD31-4B8C-83A1-F6EECF244321}">
                <p14:modId xmlns:p14="http://schemas.microsoft.com/office/powerpoint/2010/main" val="3983100953"/>
              </p:ext>
            </p:extLst>
          </p:nvPr>
        </p:nvGraphicFramePr>
        <p:xfrm>
          <a:off x="6277769" y="1268760"/>
          <a:ext cx="1874838" cy="369888"/>
        </p:xfrm>
        <a:graphic>
          <a:graphicData uri="http://schemas.openxmlformats.org/presentationml/2006/ole">
            <mc:AlternateContent xmlns:mc="http://schemas.openxmlformats.org/markup-compatibility/2006">
              <mc:Choice xmlns:v="urn:schemas-microsoft-com:vml" Requires="v">
                <p:oleObj spid="_x0000_s329834" name="Equation" r:id="rId3" imgW="1028520" imgH="203040" progId="Equation.DSMT4">
                  <p:embed/>
                </p:oleObj>
              </mc:Choice>
              <mc:Fallback>
                <p:oleObj name="Equation" r:id="rId3" imgW="1028520" imgH="203040" progId="Equation.DSMT4">
                  <p:embed/>
                  <p:pic>
                    <p:nvPicPr>
                      <p:cNvPr id="183298" name="Object 2">
                        <a:extLst>
                          <a:ext uri="{FF2B5EF4-FFF2-40B4-BE49-F238E27FC236}">
                            <a16:creationId xmlns:a16="http://schemas.microsoft.com/office/drawing/2014/main" id="{205A9B21-DCF3-4B18-90B4-EE731BA1D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769" y="1268760"/>
                        <a:ext cx="1874838" cy="36988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299" name="Object 3">
            <a:extLst>
              <a:ext uri="{FF2B5EF4-FFF2-40B4-BE49-F238E27FC236}">
                <a16:creationId xmlns:a16="http://schemas.microsoft.com/office/drawing/2014/main" id="{16721F23-E9EB-4BC5-958F-C2E657706724}"/>
              </a:ext>
            </a:extLst>
          </p:cNvPr>
          <p:cNvGraphicFramePr>
            <a:graphicFrameLocks noChangeAspect="1"/>
          </p:cNvGraphicFramePr>
          <p:nvPr>
            <p:extLst>
              <p:ext uri="{D42A27DB-BD31-4B8C-83A1-F6EECF244321}">
                <p14:modId xmlns:p14="http://schemas.microsoft.com/office/powerpoint/2010/main" val="3903086106"/>
              </p:ext>
            </p:extLst>
          </p:nvPr>
        </p:nvGraphicFramePr>
        <p:xfrm>
          <a:off x="214313" y="928688"/>
          <a:ext cx="5786437" cy="2493962"/>
        </p:xfrm>
        <a:graphic>
          <a:graphicData uri="http://schemas.openxmlformats.org/presentationml/2006/ole">
            <mc:AlternateContent xmlns:mc="http://schemas.openxmlformats.org/markup-compatibility/2006">
              <mc:Choice xmlns:v="urn:schemas-microsoft-com:vml" Requires="v">
                <p:oleObj spid="_x0000_s329835" name="Equation" r:id="rId5" imgW="3124080" imgH="1346040" progId="Equation.DSMT4">
                  <p:embed/>
                </p:oleObj>
              </mc:Choice>
              <mc:Fallback>
                <p:oleObj name="Equation" r:id="rId5" imgW="3124080" imgH="1346040" progId="Equation.DSMT4">
                  <p:embed/>
                  <p:pic>
                    <p:nvPicPr>
                      <p:cNvPr id="183299" name="Object 3">
                        <a:extLst>
                          <a:ext uri="{FF2B5EF4-FFF2-40B4-BE49-F238E27FC236}">
                            <a16:creationId xmlns:a16="http://schemas.microsoft.com/office/drawing/2014/main" id="{16721F23-E9EB-4BC5-958F-C2E6577067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928688"/>
                        <a:ext cx="5786437" cy="24939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0" name="Object 4">
            <a:extLst>
              <a:ext uri="{FF2B5EF4-FFF2-40B4-BE49-F238E27FC236}">
                <a16:creationId xmlns:a16="http://schemas.microsoft.com/office/drawing/2014/main" id="{73D4255F-566C-4DC7-903F-7DFBC369DFE2}"/>
              </a:ext>
            </a:extLst>
          </p:cNvPr>
          <p:cNvGraphicFramePr>
            <a:graphicFrameLocks noChangeAspect="1"/>
          </p:cNvGraphicFramePr>
          <p:nvPr>
            <p:extLst>
              <p:ext uri="{D42A27DB-BD31-4B8C-83A1-F6EECF244321}">
                <p14:modId xmlns:p14="http://schemas.microsoft.com/office/powerpoint/2010/main" val="2215666919"/>
              </p:ext>
            </p:extLst>
          </p:nvPr>
        </p:nvGraphicFramePr>
        <p:xfrm>
          <a:off x="6116638" y="2000250"/>
          <a:ext cx="2813049" cy="1116013"/>
        </p:xfrm>
        <a:graphic>
          <a:graphicData uri="http://schemas.openxmlformats.org/presentationml/2006/ole">
            <mc:AlternateContent xmlns:mc="http://schemas.openxmlformats.org/markup-compatibility/2006">
              <mc:Choice xmlns:v="urn:schemas-microsoft-com:vml" Requires="v">
                <p:oleObj spid="_x0000_s329836" name="Equation" r:id="rId7" imgW="1765080" imgH="660240" progId="Equation.DSMT4">
                  <p:embed/>
                </p:oleObj>
              </mc:Choice>
              <mc:Fallback>
                <p:oleObj name="Equation" r:id="rId7" imgW="1765080" imgH="660240" progId="Equation.DSMT4">
                  <p:embed/>
                  <p:pic>
                    <p:nvPicPr>
                      <p:cNvPr id="183300" name="Object 4">
                        <a:extLst>
                          <a:ext uri="{FF2B5EF4-FFF2-40B4-BE49-F238E27FC236}">
                            <a16:creationId xmlns:a16="http://schemas.microsoft.com/office/drawing/2014/main" id="{73D4255F-566C-4DC7-903F-7DFBC369DF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6638" y="2000250"/>
                        <a:ext cx="2813049" cy="1116013"/>
                      </a:xfrm>
                      <a:prstGeom prst="rect">
                        <a:avLst/>
                      </a:prstGeom>
                      <a:solidFill>
                        <a:srgbClr val="CCFFFF"/>
                      </a:solidFill>
                      <a:ln>
                        <a:noFill/>
                      </a:ln>
                      <a:effectLst/>
                    </p:spPr>
                  </p:pic>
                </p:oleObj>
              </mc:Fallback>
            </mc:AlternateContent>
          </a:graphicData>
        </a:graphic>
      </p:graphicFrame>
      <p:graphicFrame>
        <p:nvGraphicFramePr>
          <p:cNvPr id="183301" name="Object 5">
            <a:extLst>
              <a:ext uri="{FF2B5EF4-FFF2-40B4-BE49-F238E27FC236}">
                <a16:creationId xmlns:a16="http://schemas.microsoft.com/office/drawing/2014/main" id="{092AC748-4FC6-46CF-B37D-0D143CAF5432}"/>
              </a:ext>
            </a:extLst>
          </p:cNvPr>
          <p:cNvGraphicFramePr>
            <a:graphicFrameLocks noChangeAspect="1"/>
          </p:cNvGraphicFramePr>
          <p:nvPr>
            <p:extLst>
              <p:ext uri="{D42A27DB-BD31-4B8C-83A1-F6EECF244321}">
                <p14:modId xmlns:p14="http://schemas.microsoft.com/office/powerpoint/2010/main" val="118330141"/>
              </p:ext>
            </p:extLst>
          </p:nvPr>
        </p:nvGraphicFramePr>
        <p:xfrm>
          <a:off x="242888" y="3502025"/>
          <a:ext cx="5757862" cy="3244850"/>
        </p:xfrm>
        <a:graphic>
          <a:graphicData uri="http://schemas.openxmlformats.org/presentationml/2006/ole">
            <mc:AlternateContent xmlns:mc="http://schemas.openxmlformats.org/markup-compatibility/2006">
              <mc:Choice xmlns:v="urn:schemas-microsoft-com:vml" Requires="v">
                <p:oleObj spid="_x0000_s329837" name="Equation" r:id="rId9" imgW="2869920" imgH="1917360" progId="Equation.DSMT4">
                  <p:embed/>
                </p:oleObj>
              </mc:Choice>
              <mc:Fallback>
                <p:oleObj name="Equation" r:id="rId9" imgW="2869920" imgH="1917360" progId="Equation.DSMT4">
                  <p:embed/>
                  <p:pic>
                    <p:nvPicPr>
                      <p:cNvPr id="183301" name="Object 5">
                        <a:extLst>
                          <a:ext uri="{FF2B5EF4-FFF2-40B4-BE49-F238E27FC236}">
                            <a16:creationId xmlns:a16="http://schemas.microsoft.com/office/drawing/2014/main" id="{092AC748-4FC6-46CF-B37D-0D143CAF54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8" y="3502025"/>
                        <a:ext cx="5757862" cy="3244850"/>
                      </a:xfrm>
                      <a:prstGeom prst="rect">
                        <a:avLst/>
                      </a:prstGeom>
                      <a:solidFill>
                        <a:srgbClr val="FFCC99"/>
                      </a:solidFill>
                      <a:ln>
                        <a:noFill/>
                      </a:ln>
                      <a:effectLst/>
                    </p:spPr>
                  </p:pic>
                </p:oleObj>
              </mc:Fallback>
            </mc:AlternateContent>
          </a:graphicData>
        </a:graphic>
      </p:graphicFrame>
      <p:pic>
        <p:nvPicPr>
          <p:cNvPr id="23559" name="Picture 6">
            <a:extLst>
              <a:ext uri="{FF2B5EF4-FFF2-40B4-BE49-F238E27FC236}">
                <a16:creationId xmlns:a16="http://schemas.microsoft.com/office/drawing/2014/main" id="{86333187-E040-4A47-BF1D-42E15CF300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5188" y="4500563"/>
            <a:ext cx="1143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8883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a:extLst>
              <a:ext uri="{FF2B5EF4-FFF2-40B4-BE49-F238E27FC236}">
                <a16:creationId xmlns:a16="http://schemas.microsoft.com/office/drawing/2014/main" id="{F6660608-EC7C-44AC-95AA-C35C0F1B6406}"/>
              </a:ext>
            </a:extLst>
          </p:cNvPr>
          <p:cNvSpPr>
            <a:spLocks noGrp="1"/>
          </p:cNvSpPr>
          <p:nvPr>
            <p:ph type="sldNum" sz="quarter" idx="12"/>
          </p:nvPr>
        </p:nvSpPr>
        <p:spPr/>
        <p:txBody>
          <a:bodyPr/>
          <a:lstStyle/>
          <a:p>
            <a:fld id="{4B7DE017-D167-448D-AE8A-23E407AEBCE9}" type="slidenum">
              <a:rPr lang="en-US" altLang="zh-CN"/>
              <a:pPr/>
              <a:t>66</a:t>
            </a:fld>
            <a:endParaRPr lang="en-US" altLang="zh-CN"/>
          </a:p>
        </p:txBody>
      </p:sp>
      <p:sp>
        <p:nvSpPr>
          <p:cNvPr id="176133" name="Rectangle 5">
            <a:extLst>
              <a:ext uri="{FF2B5EF4-FFF2-40B4-BE49-F238E27FC236}">
                <a16:creationId xmlns:a16="http://schemas.microsoft.com/office/drawing/2014/main" id="{63F2557A-43FA-4985-9C56-DD65D998BF8E}"/>
              </a:ext>
            </a:extLst>
          </p:cNvPr>
          <p:cNvSpPr>
            <a:spLocks noChangeArrowheads="1"/>
          </p:cNvSpPr>
          <p:nvPr/>
        </p:nvSpPr>
        <p:spPr bwMode="auto">
          <a:xfrm>
            <a:off x="395288" y="339725"/>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2400" b="1">
                <a:solidFill>
                  <a:srgbClr val="FF0000"/>
                </a:solidFill>
                <a:ea typeface="楷体_GB2312" pitchFamily="49" charset="-122"/>
              </a:rPr>
              <a:t>B, </a:t>
            </a:r>
            <a:r>
              <a:rPr lang="zh-CN" altLang="en-US" sz="2400" b="1">
                <a:solidFill>
                  <a:srgbClr val="FF0000"/>
                </a:solidFill>
                <a:ea typeface="楷体_GB2312" pitchFamily="49" charset="-122"/>
              </a:rPr>
              <a:t>黏度的浓度依赖性</a:t>
            </a:r>
            <a:r>
              <a:rPr lang="en-US" altLang="zh-CN" sz="2400" b="1">
                <a:solidFill>
                  <a:srgbClr val="3333FF"/>
                </a:solidFill>
                <a:ea typeface="楷体_GB2312" pitchFamily="49" charset="-122"/>
              </a:rPr>
              <a:t>-------</a:t>
            </a:r>
            <a:r>
              <a:rPr lang="zh-CN" altLang="en-US" sz="2400" b="1">
                <a:solidFill>
                  <a:srgbClr val="3333FF"/>
                </a:solidFill>
                <a:ea typeface="楷体_GB2312" pitchFamily="49" charset="-122"/>
              </a:rPr>
              <a:t>作图求出</a:t>
            </a:r>
          </a:p>
        </p:txBody>
      </p:sp>
      <p:graphicFrame>
        <p:nvGraphicFramePr>
          <p:cNvPr id="176134" name="Object 6">
            <a:extLst>
              <a:ext uri="{FF2B5EF4-FFF2-40B4-BE49-F238E27FC236}">
                <a16:creationId xmlns:a16="http://schemas.microsoft.com/office/drawing/2014/main" id="{1B03A0D6-B5EB-43DA-A5B7-D76226F6E202}"/>
              </a:ext>
            </a:extLst>
          </p:cNvPr>
          <p:cNvGraphicFramePr>
            <a:graphicFrameLocks noChangeAspect="1"/>
          </p:cNvGraphicFramePr>
          <p:nvPr>
            <p:extLst>
              <p:ext uri="{D42A27DB-BD31-4B8C-83A1-F6EECF244321}">
                <p14:modId xmlns:p14="http://schemas.microsoft.com/office/powerpoint/2010/main" val="2519350350"/>
              </p:ext>
            </p:extLst>
          </p:nvPr>
        </p:nvGraphicFramePr>
        <p:xfrm>
          <a:off x="5930900" y="300038"/>
          <a:ext cx="503238" cy="503237"/>
        </p:xfrm>
        <a:graphic>
          <a:graphicData uri="http://schemas.openxmlformats.org/presentationml/2006/ole">
            <mc:AlternateContent xmlns:mc="http://schemas.openxmlformats.org/markup-compatibility/2006">
              <mc:Choice xmlns:v="urn:schemas-microsoft-com:vml" Requires="v">
                <p:oleObj spid="_x0000_s176389" name="公式" r:id="rId3" imgW="215713" imgH="203024" progId="Equation.3">
                  <p:embed/>
                </p:oleObj>
              </mc:Choice>
              <mc:Fallback>
                <p:oleObj name="公式" r:id="rId3" imgW="215713" imgH="2030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900" y="300038"/>
                        <a:ext cx="503238" cy="50323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76135" name="Object 7">
            <a:extLst>
              <a:ext uri="{FF2B5EF4-FFF2-40B4-BE49-F238E27FC236}">
                <a16:creationId xmlns:a16="http://schemas.microsoft.com/office/drawing/2014/main" id="{B90DE797-C57E-4A8B-9DAB-90BEE19AE1F0}"/>
              </a:ext>
            </a:extLst>
          </p:cNvPr>
          <p:cNvGraphicFramePr>
            <a:graphicFrameLocks noChangeAspect="1"/>
          </p:cNvGraphicFramePr>
          <p:nvPr>
            <p:extLst>
              <p:ext uri="{D42A27DB-BD31-4B8C-83A1-F6EECF244321}">
                <p14:modId xmlns:p14="http://schemas.microsoft.com/office/powerpoint/2010/main" val="3376716535"/>
              </p:ext>
            </p:extLst>
          </p:nvPr>
        </p:nvGraphicFramePr>
        <p:xfrm>
          <a:off x="2411413" y="1312863"/>
          <a:ext cx="2519362" cy="820737"/>
        </p:xfrm>
        <a:graphic>
          <a:graphicData uri="http://schemas.openxmlformats.org/presentationml/2006/ole">
            <mc:AlternateContent xmlns:mc="http://schemas.openxmlformats.org/markup-compatibility/2006">
              <mc:Choice xmlns:v="urn:schemas-microsoft-com:vml" Requires="v">
                <p:oleObj spid="_x0000_s176390" name="公式" r:id="rId5" imgW="1282700" imgH="419100" progId="Equation.3">
                  <p:embed/>
                </p:oleObj>
              </mc:Choice>
              <mc:Fallback>
                <p:oleObj name="公式" r:id="rId5" imgW="12827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312863"/>
                        <a:ext cx="2519362" cy="820737"/>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76136" name="Object 8">
            <a:extLst>
              <a:ext uri="{FF2B5EF4-FFF2-40B4-BE49-F238E27FC236}">
                <a16:creationId xmlns:a16="http://schemas.microsoft.com/office/drawing/2014/main" id="{BFE4288E-7C72-46E2-B90E-B82A96A13C25}"/>
              </a:ext>
            </a:extLst>
          </p:cNvPr>
          <p:cNvGraphicFramePr>
            <a:graphicFrameLocks noChangeAspect="1"/>
          </p:cNvGraphicFramePr>
          <p:nvPr>
            <p:extLst>
              <p:ext uri="{D42A27DB-BD31-4B8C-83A1-F6EECF244321}">
                <p14:modId xmlns:p14="http://schemas.microsoft.com/office/powerpoint/2010/main" val="340231508"/>
              </p:ext>
            </p:extLst>
          </p:nvPr>
        </p:nvGraphicFramePr>
        <p:xfrm>
          <a:off x="5435600" y="1300163"/>
          <a:ext cx="2665413" cy="823912"/>
        </p:xfrm>
        <a:graphic>
          <a:graphicData uri="http://schemas.openxmlformats.org/presentationml/2006/ole">
            <mc:AlternateContent xmlns:mc="http://schemas.openxmlformats.org/markup-compatibility/2006">
              <mc:Choice xmlns:v="urn:schemas-microsoft-com:vml" Requires="v">
                <p:oleObj spid="_x0000_s176391" name="公式" r:id="rId7" imgW="1320227" imgH="406224" progId="Equation.3">
                  <p:embed/>
                </p:oleObj>
              </mc:Choice>
              <mc:Fallback>
                <p:oleObj name="公式" r:id="rId7" imgW="1320227" imgH="4062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1300163"/>
                        <a:ext cx="2665413" cy="823912"/>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176137" name="Text Box 9">
            <a:extLst>
              <a:ext uri="{FF2B5EF4-FFF2-40B4-BE49-F238E27FC236}">
                <a16:creationId xmlns:a16="http://schemas.microsoft.com/office/drawing/2014/main" id="{54196C54-E5E8-4D48-879B-D404CA7CC9B0}"/>
              </a:ext>
            </a:extLst>
          </p:cNvPr>
          <p:cNvSpPr txBox="1">
            <a:spLocks noChangeArrowheads="1"/>
          </p:cNvSpPr>
          <p:nvPr/>
        </p:nvSpPr>
        <p:spPr bwMode="auto">
          <a:xfrm>
            <a:off x="714375" y="145891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经验公式</a:t>
            </a:r>
          </a:p>
        </p:txBody>
      </p:sp>
      <p:sp>
        <p:nvSpPr>
          <p:cNvPr id="176138" name="Text Box 10" descr="花束">
            <a:extLst>
              <a:ext uri="{FF2B5EF4-FFF2-40B4-BE49-F238E27FC236}">
                <a16:creationId xmlns:a16="http://schemas.microsoft.com/office/drawing/2014/main" id="{1519F6AC-E8F7-4504-8321-F8229A55238A}"/>
              </a:ext>
            </a:extLst>
          </p:cNvPr>
          <p:cNvSpPr txBox="1">
            <a:spLocks noChangeArrowheads="1"/>
          </p:cNvSpPr>
          <p:nvPr/>
        </p:nvSpPr>
        <p:spPr bwMode="auto">
          <a:xfrm>
            <a:off x="4500563" y="3930650"/>
            <a:ext cx="3960812" cy="19177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8000"/>
                </a:solidFill>
                <a:ea typeface="楷体_GB2312" pitchFamily="49" charset="-122"/>
              </a:rPr>
              <a:t>Dilution method or extrapolated method to get </a:t>
            </a:r>
            <a:r>
              <a:rPr lang="en-US" altLang="zh-CN" sz="2400" b="1" dirty="0">
                <a:solidFill>
                  <a:schemeClr val="tx2"/>
                </a:solidFill>
                <a:ea typeface="楷体_GB2312" pitchFamily="49" charset="-122"/>
              </a:rPr>
              <a:t>intrinsic viscosity</a:t>
            </a:r>
            <a:r>
              <a:rPr lang="en-US" altLang="zh-CN" sz="2400" b="1" dirty="0">
                <a:solidFill>
                  <a:srgbClr val="008000"/>
                </a:solidFill>
                <a:ea typeface="楷体_GB2312" pitchFamily="49" charset="-122"/>
              </a:rPr>
              <a:t> (or </a:t>
            </a:r>
            <a:r>
              <a:rPr lang="en-US" altLang="zh-CN" sz="2400" b="1" dirty="0">
                <a:solidFill>
                  <a:schemeClr val="tx2"/>
                </a:solidFill>
                <a:ea typeface="楷体_GB2312" pitchFamily="49" charset="-122"/>
              </a:rPr>
              <a:t>limiting viscosity</a:t>
            </a:r>
            <a:r>
              <a:rPr lang="en-US" altLang="zh-CN" sz="2400" b="1" dirty="0">
                <a:solidFill>
                  <a:srgbClr val="008000"/>
                </a:solidFill>
                <a:ea typeface="楷体_GB2312" pitchFamily="49" charset="-122"/>
              </a:rPr>
              <a:t>) [</a:t>
            </a:r>
            <a:r>
              <a:rPr lang="en-US" altLang="zh-CN" sz="2400" b="1" dirty="0">
                <a:solidFill>
                  <a:srgbClr val="008000"/>
                </a:solidFill>
                <a:ea typeface="楷体_GB2312" pitchFamily="49" charset="-122"/>
                <a:sym typeface="Symbol" panose="05050102010706020507" pitchFamily="18" charset="2"/>
              </a:rPr>
              <a:t>] from intercept</a:t>
            </a:r>
            <a:endParaRPr lang="en-US" altLang="zh-CN" sz="2400" b="1" dirty="0">
              <a:solidFill>
                <a:srgbClr val="008000"/>
              </a:solidFill>
              <a:ea typeface="楷体_GB2312" pitchFamily="49" charset="-122"/>
            </a:endParaRPr>
          </a:p>
        </p:txBody>
      </p:sp>
      <p:grpSp>
        <p:nvGrpSpPr>
          <p:cNvPr id="176144" name="Group 16">
            <a:extLst>
              <a:ext uri="{FF2B5EF4-FFF2-40B4-BE49-F238E27FC236}">
                <a16:creationId xmlns:a16="http://schemas.microsoft.com/office/drawing/2014/main" id="{F56B7CFA-BC43-4CC7-A6B7-6C8705BA2395}"/>
              </a:ext>
            </a:extLst>
          </p:cNvPr>
          <p:cNvGrpSpPr>
            <a:grpSpLocks/>
          </p:cNvGrpSpPr>
          <p:nvPr/>
        </p:nvGrpSpPr>
        <p:grpSpPr bwMode="auto">
          <a:xfrm>
            <a:off x="4716463" y="2420938"/>
            <a:ext cx="1660525" cy="531812"/>
            <a:chOff x="2835" y="1657"/>
            <a:chExt cx="1046" cy="335"/>
          </a:xfrm>
        </p:grpSpPr>
        <p:graphicFrame>
          <p:nvGraphicFramePr>
            <p:cNvPr id="176142" name="Object 14">
              <a:extLst>
                <a:ext uri="{FF2B5EF4-FFF2-40B4-BE49-F238E27FC236}">
                  <a16:creationId xmlns:a16="http://schemas.microsoft.com/office/drawing/2014/main" id="{665DE577-BFE6-4BF1-A0FE-B8BE871DEDD8}"/>
                </a:ext>
              </a:extLst>
            </p:cNvPr>
            <p:cNvGraphicFramePr>
              <a:graphicFrameLocks noChangeAspect="1"/>
            </p:cNvGraphicFramePr>
            <p:nvPr>
              <p:extLst>
                <p:ext uri="{D42A27DB-BD31-4B8C-83A1-F6EECF244321}">
                  <p14:modId xmlns:p14="http://schemas.microsoft.com/office/powerpoint/2010/main" val="1492204027"/>
                </p:ext>
              </p:extLst>
            </p:nvPr>
          </p:nvGraphicFramePr>
          <p:xfrm>
            <a:off x="2835" y="1706"/>
            <a:ext cx="544" cy="286"/>
          </p:xfrm>
          <a:graphic>
            <a:graphicData uri="http://schemas.openxmlformats.org/presentationml/2006/ole">
              <mc:AlternateContent xmlns:mc="http://schemas.openxmlformats.org/markup-compatibility/2006">
                <mc:Choice xmlns:v="urn:schemas-microsoft-com:vml" Requires="v">
                  <p:oleObj spid="_x0000_s176392" name="公式" r:id="rId9" imgW="380835" imgH="203112" progId="Equation.3">
                    <p:embed/>
                  </p:oleObj>
                </mc:Choice>
                <mc:Fallback>
                  <p:oleObj name="公式" r:id="rId9" imgW="380835" imgH="20311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706"/>
                          <a:ext cx="544" cy="286"/>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76143" name="Rectangle 15">
              <a:extLst>
                <a:ext uri="{FF2B5EF4-FFF2-40B4-BE49-F238E27FC236}">
                  <a16:creationId xmlns:a16="http://schemas.microsoft.com/office/drawing/2014/main" id="{498FB5EB-1A1C-49E3-BEF3-EEF9F1C7C6E4}"/>
                </a:ext>
              </a:extLst>
            </p:cNvPr>
            <p:cNvSpPr>
              <a:spLocks noChangeArrowheads="1"/>
            </p:cNvSpPr>
            <p:nvPr/>
          </p:nvSpPr>
          <p:spPr bwMode="auto">
            <a:xfrm>
              <a:off x="3379" y="165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常数</a:t>
              </a:r>
            </a:p>
          </p:txBody>
        </p:sp>
      </p:grpSp>
      <p:sp>
        <p:nvSpPr>
          <p:cNvPr id="176145" name="Text Box 17">
            <a:extLst>
              <a:ext uri="{FF2B5EF4-FFF2-40B4-BE49-F238E27FC236}">
                <a16:creationId xmlns:a16="http://schemas.microsoft.com/office/drawing/2014/main" id="{E09D90B2-4DB9-41E8-AC77-C379412DAADE}"/>
              </a:ext>
            </a:extLst>
          </p:cNvPr>
          <p:cNvSpPr txBox="1">
            <a:spLocks noChangeArrowheads="1"/>
          </p:cNvSpPr>
          <p:nvPr/>
        </p:nvSpPr>
        <p:spPr bwMode="auto">
          <a:xfrm>
            <a:off x="623888" y="2924175"/>
            <a:ext cx="286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ea typeface="楷体_GB2312" pitchFamily="49" charset="-122"/>
              </a:rPr>
              <a:t>(1) </a:t>
            </a:r>
            <a:r>
              <a:rPr lang="zh-CN" altLang="en-US" sz="2400" b="1">
                <a:solidFill>
                  <a:srgbClr val="FF0000"/>
                </a:solidFill>
                <a:ea typeface="楷体_GB2312" pitchFamily="49" charset="-122"/>
              </a:rPr>
              <a:t>稀释法或外推法</a:t>
            </a:r>
          </a:p>
        </p:txBody>
      </p:sp>
      <p:pic>
        <p:nvPicPr>
          <p:cNvPr id="176146" name="Picture 18">
            <a:extLst>
              <a:ext uri="{FF2B5EF4-FFF2-40B4-BE49-F238E27FC236}">
                <a16:creationId xmlns:a16="http://schemas.microsoft.com/office/drawing/2014/main" id="{FF306006-8CA6-46A2-975F-F5F07CC46D70}"/>
              </a:ext>
            </a:extLst>
          </p:cNvPr>
          <p:cNvPicPr>
            <a:picLocks noChangeAspect="1" noChangeArrowheads="1"/>
          </p:cNvPicPr>
          <p:nvPr/>
        </p:nvPicPr>
        <p:blipFill>
          <a:blip r:embed="rId11">
            <a:lum contrast="6000"/>
            <a:extLst>
              <a:ext uri="{28A0092B-C50C-407E-A947-70E740481C1C}">
                <a14:useLocalDpi xmlns:a14="http://schemas.microsoft.com/office/drawing/2010/main" val="0"/>
              </a:ext>
            </a:extLst>
          </a:blip>
          <a:srcRect l="1936" t="7004" r="6912" b="17592"/>
          <a:stretch>
            <a:fillRect/>
          </a:stretch>
        </p:blipFill>
        <p:spPr bwMode="auto">
          <a:xfrm>
            <a:off x="827088" y="3405188"/>
            <a:ext cx="3024187"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6147" name="Object 19">
            <a:extLst>
              <a:ext uri="{FF2B5EF4-FFF2-40B4-BE49-F238E27FC236}">
                <a16:creationId xmlns:a16="http://schemas.microsoft.com/office/drawing/2014/main" id="{E21F6973-831F-449D-9F91-535395E28D39}"/>
              </a:ext>
            </a:extLst>
          </p:cNvPr>
          <p:cNvGraphicFramePr>
            <a:graphicFrameLocks noChangeAspect="1"/>
          </p:cNvGraphicFramePr>
          <p:nvPr>
            <p:extLst>
              <p:ext uri="{D42A27DB-BD31-4B8C-83A1-F6EECF244321}">
                <p14:modId xmlns:p14="http://schemas.microsoft.com/office/powerpoint/2010/main" val="4004233207"/>
              </p:ext>
            </p:extLst>
          </p:nvPr>
        </p:nvGraphicFramePr>
        <p:xfrm>
          <a:off x="395288" y="4941888"/>
          <a:ext cx="504825" cy="460375"/>
        </p:xfrm>
        <a:graphic>
          <a:graphicData uri="http://schemas.openxmlformats.org/presentationml/2006/ole">
            <mc:AlternateContent xmlns:mc="http://schemas.openxmlformats.org/markup-compatibility/2006">
              <mc:Choice xmlns:v="urn:schemas-microsoft-com:vml" Requires="v">
                <p:oleObj spid="_x0000_s176393" name="公式" r:id="rId12" imgW="215713" imgH="203024" progId="Equation.3">
                  <p:embed/>
                </p:oleObj>
              </mc:Choice>
              <mc:Fallback>
                <p:oleObj name="公式" r:id="rId12" imgW="215713" imgH="203024"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288" y="4941888"/>
                        <a:ext cx="504825" cy="4603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76148" name="Line 20">
            <a:extLst>
              <a:ext uri="{FF2B5EF4-FFF2-40B4-BE49-F238E27FC236}">
                <a16:creationId xmlns:a16="http://schemas.microsoft.com/office/drawing/2014/main" id="{F35CD1B8-41C9-47CB-B965-803FA9AA893D}"/>
              </a:ext>
            </a:extLst>
          </p:cNvPr>
          <p:cNvSpPr>
            <a:spLocks noChangeShapeType="1"/>
          </p:cNvSpPr>
          <p:nvPr/>
        </p:nvSpPr>
        <p:spPr bwMode="auto">
          <a:xfrm>
            <a:off x="900113" y="5157788"/>
            <a:ext cx="287337"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a:extLst>
              <a:ext uri="{FF2B5EF4-FFF2-40B4-BE49-F238E27FC236}">
                <a16:creationId xmlns:a16="http://schemas.microsoft.com/office/drawing/2014/main" id="{724078EC-F4D7-4F59-966D-276725EE80A6}"/>
              </a:ext>
            </a:extLst>
          </p:cNvPr>
          <p:cNvSpPr>
            <a:spLocks noGrp="1"/>
          </p:cNvSpPr>
          <p:nvPr>
            <p:ph type="sldNum" sz="quarter" idx="12"/>
          </p:nvPr>
        </p:nvSpPr>
        <p:spPr/>
        <p:txBody>
          <a:bodyPr/>
          <a:lstStyle/>
          <a:p>
            <a:fld id="{AAE7673A-AB01-4A59-AE86-BA22F4D6204F}" type="slidenum">
              <a:rPr lang="en-US" altLang="zh-CN"/>
              <a:pPr/>
              <a:t>67</a:t>
            </a:fld>
            <a:endParaRPr lang="en-US" altLang="zh-CN"/>
          </a:p>
        </p:txBody>
      </p:sp>
      <p:sp>
        <p:nvSpPr>
          <p:cNvPr id="179223" name="Oval 23">
            <a:extLst>
              <a:ext uri="{FF2B5EF4-FFF2-40B4-BE49-F238E27FC236}">
                <a16:creationId xmlns:a16="http://schemas.microsoft.com/office/drawing/2014/main" id="{76926AB8-5F11-495E-8999-40E12DDA6627}"/>
              </a:ext>
            </a:extLst>
          </p:cNvPr>
          <p:cNvSpPr>
            <a:spLocks noChangeArrowheads="1"/>
          </p:cNvSpPr>
          <p:nvPr/>
        </p:nvSpPr>
        <p:spPr bwMode="auto">
          <a:xfrm>
            <a:off x="4787900" y="2565400"/>
            <a:ext cx="647700" cy="719138"/>
          </a:xfrm>
          <a:prstGeom prst="ellipse">
            <a:avLst/>
          </a:prstGeom>
          <a:gradFill rotWithShape="1">
            <a:gsLst>
              <a:gs pos="0">
                <a:schemeClr val="bg1"/>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4" name="Text Box 4">
            <a:extLst>
              <a:ext uri="{FF2B5EF4-FFF2-40B4-BE49-F238E27FC236}">
                <a16:creationId xmlns:a16="http://schemas.microsoft.com/office/drawing/2014/main" id="{1D93E2B7-E605-4FBA-9712-AACA33D32244}"/>
              </a:ext>
            </a:extLst>
          </p:cNvPr>
          <p:cNvSpPr txBox="1">
            <a:spLocks noChangeArrowheads="1"/>
          </p:cNvSpPr>
          <p:nvPr/>
        </p:nvSpPr>
        <p:spPr bwMode="auto">
          <a:xfrm>
            <a:off x="539750" y="404813"/>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(2) </a:t>
            </a:r>
            <a:r>
              <a:rPr lang="zh-CN" altLang="en-US" sz="2400" b="1">
                <a:solidFill>
                  <a:srgbClr val="FF0000"/>
                </a:solidFill>
                <a:ea typeface="楷体_GB2312" pitchFamily="49" charset="-122"/>
              </a:rPr>
              <a:t>一点法</a:t>
            </a:r>
          </a:p>
        </p:txBody>
      </p:sp>
      <p:sp>
        <p:nvSpPr>
          <p:cNvPr id="179205" name="Text Box 5">
            <a:extLst>
              <a:ext uri="{FF2B5EF4-FFF2-40B4-BE49-F238E27FC236}">
                <a16:creationId xmlns:a16="http://schemas.microsoft.com/office/drawing/2014/main" id="{077B6DB5-5F83-4E3B-828E-95D974B9A92F}"/>
              </a:ext>
            </a:extLst>
          </p:cNvPr>
          <p:cNvSpPr txBox="1">
            <a:spLocks noChangeArrowheads="1"/>
          </p:cNvSpPr>
          <p:nvPr/>
        </p:nvSpPr>
        <p:spPr bwMode="auto">
          <a:xfrm>
            <a:off x="390525" y="1160463"/>
            <a:ext cx="7853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latin typeface="楷体_GB2312" pitchFamily="49" charset="-122"/>
                <a:ea typeface="楷体_GB2312" pitchFamily="49" charset="-122"/>
              </a:rPr>
              <a:t>对象：</a:t>
            </a:r>
            <a:r>
              <a:rPr lang="zh-CN" altLang="en-US" sz="2000" b="1">
                <a:solidFill>
                  <a:srgbClr val="3333FF"/>
                </a:solidFill>
                <a:latin typeface="楷体_GB2312" pitchFamily="49" charset="-122"/>
                <a:ea typeface="楷体_GB2312" pitchFamily="49" charset="-122"/>
              </a:rPr>
              <a:t>试样少或同一样品的大量试样</a:t>
            </a:r>
            <a:r>
              <a:rPr lang="en-US" altLang="zh-CN" sz="2000" b="1">
                <a:solidFill>
                  <a:srgbClr val="3333FF"/>
                </a:solidFill>
                <a:latin typeface="楷体_GB2312" pitchFamily="49" charset="-122"/>
                <a:ea typeface="楷体_GB2312" pitchFamily="49" charset="-122"/>
              </a:rPr>
              <a:t>,</a:t>
            </a:r>
            <a:r>
              <a:rPr lang="zh-CN" altLang="en-US" sz="2000" b="1">
                <a:solidFill>
                  <a:srgbClr val="3333FF"/>
                </a:solidFill>
                <a:latin typeface="楷体_GB2312" pitchFamily="49" charset="-122"/>
                <a:ea typeface="楷体_GB2312" pitchFamily="49" charset="-122"/>
              </a:rPr>
              <a:t>简化试验</a:t>
            </a:r>
            <a:r>
              <a:rPr lang="en-US" altLang="zh-CN" sz="2000" b="1">
                <a:solidFill>
                  <a:srgbClr val="3333FF"/>
                </a:solidFill>
                <a:latin typeface="楷体_GB2312" pitchFamily="49" charset="-122"/>
                <a:ea typeface="楷体_GB2312" pitchFamily="49" charset="-122"/>
              </a:rPr>
              <a:t>,</a:t>
            </a:r>
            <a:r>
              <a:rPr lang="zh-CN" altLang="en-US" sz="2000" b="1">
                <a:solidFill>
                  <a:srgbClr val="3333FF"/>
                </a:solidFill>
                <a:latin typeface="楷体_GB2312" pitchFamily="49" charset="-122"/>
                <a:ea typeface="楷体_GB2312" pitchFamily="49" charset="-122"/>
              </a:rPr>
              <a:t>只在一个浓度下测定</a:t>
            </a:r>
          </a:p>
        </p:txBody>
      </p:sp>
      <p:graphicFrame>
        <p:nvGraphicFramePr>
          <p:cNvPr id="179206" name="Object 6">
            <a:extLst>
              <a:ext uri="{FF2B5EF4-FFF2-40B4-BE49-F238E27FC236}">
                <a16:creationId xmlns:a16="http://schemas.microsoft.com/office/drawing/2014/main" id="{EBCDB7A2-5CCD-4359-B831-07BF6161F3C1}"/>
              </a:ext>
            </a:extLst>
          </p:cNvPr>
          <p:cNvGraphicFramePr>
            <a:graphicFrameLocks noChangeAspect="1"/>
          </p:cNvGraphicFramePr>
          <p:nvPr>
            <p:extLst>
              <p:ext uri="{D42A27DB-BD31-4B8C-83A1-F6EECF244321}">
                <p14:modId xmlns:p14="http://schemas.microsoft.com/office/powerpoint/2010/main" val="966104241"/>
              </p:ext>
            </p:extLst>
          </p:nvPr>
        </p:nvGraphicFramePr>
        <p:xfrm>
          <a:off x="2916238" y="1700213"/>
          <a:ext cx="1008062" cy="873125"/>
        </p:xfrm>
        <a:graphic>
          <a:graphicData uri="http://schemas.openxmlformats.org/presentationml/2006/ole">
            <mc:AlternateContent xmlns:mc="http://schemas.openxmlformats.org/markup-compatibility/2006">
              <mc:Choice xmlns:v="urn:schemas-microsoft-com:vml" Requires="v">
                <p:oleObj spid="_x0000_s179616" name="公式" r:id="rId3" imgW="495085" imgH="431613" progId="Equation.3">
                  <p:embed/>
                </p:oleObj>
              </mc:Choice>
              <mc:Fallback>
                <p:oleObj name="公式" r:id="rId3" imgW="495085"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700213"/>
                        <a:ext cx="1008062" cy="873125"/>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79207" name="Object 7">
            <a:extLst>
              <a:ext uri="{FF2B5EF4-FFF2-40B4-BE49-F238E27FC236}">
                <a16:creationId xmlns:a16="http://schemas.microsoft.com/office/drawing/2014/main" id="{2DC8C419-DA26-4380-A40B-214BFF698F75}"/>
              </a:ext>
            </a:extLst>
          </p:cNvPr>
          <p:cNvGraphicFramePr>
            <a:graphicFrameLocks noChangeAspect="1"/>
          </p:cNvGraphicFramePr>
          <p:nvPr>
            <p:extLst>
              <p:ext uri="{D42A27DB-BD31-4B8C-83A1-F6EECF244321}">
                <p14:modId xmlns:p14="http://schemas.microsoft.com/office/powerpoint/2010/main" val="3044393108"/>
              </p:ext>
            </p:extLst>
          </p:nvPr>
        </p:nvGraphicFramePr>
        <p:xfrm>
          <a:off x="4500563" y="1844675"/>
          <a:ext cx="1320800" cy="458788"/>
        </p:xfrm>
        <a:graphic>
          <a:graphicData uri="http://schemas.openxmlformats.org/presentationml/2006/ole">
            <mc:AlternateContent xmlns:mc="http://schemas.openxmlformats.org/markup-compatibility/2006">
              <mc:Choice xmlns:v="urn:schemas-microsoft-com:vml" Requires="v">
                <p:oleObj spid="_x0000_s179617" name="公式" r:id="rId5" imgW="698400" imgH="241200" progId="Equation.3">
                  <p:embed/>
                </p:oleObj>
              </mc:Choice>
              <mc:Fallback>
                <p:oleObj name="公式" r:id="rId5" imgW="69840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844675"/>
                        <a:ext cx="1320800" cy="458788"/>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179208" name="Text Box 8">
            <a:extLst>
              <a:ext uri="{FF2B5EF4-FFF2-40B4-BE49-F238E27FC236}">
                <a16:creationId xmlns:a16="http://schemas.microsoft.com/office/drawing/2014/main" id="{6559C9F7-16CE-4370-80E7-6FC97B504E4C}"/>
              </a:ext>
            </a:extLst>
          </p:cNvPr>
          <p:cNvSpPr txBox="1">
            <a:spLocks noChangeArrowheads="1"/>
          </p:cNvSpPr>
          <p:nvPr/>
        </p:nvSpPr>
        <p:spPr bwMode="auto">
          <a:xfrm>
            <a:off x="3409461" y="2782888"/>
            <a:ext cx="1335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ea typeface="楷体_GB2312" pitchFamily="49" charset="-122"/>
              </a:rPr>
              <a:t>直接计算出</a:t>
            </a:r>
          </a:p>
        </p:txBody>
      </p:sp>
      <p:graphicFrame>
        <p:nvGraphicFramePr>
          <p:cNvPr id="179209" name="Object 9">
            <a:extLst>
              <a:ext uri="{FF2B5EF4-FFF2-40B4-BE49-F238E27FC236}">
                <a16:creationId xmlns:a16="http://schemas.microsoft.com/office/drawing/2014/main" id="{F9409E30-8102-44F6-8D0A-231E11C6B4D9}"/>
              </a:ext>
            </a:extLst>
          </p:cNvPr>
          <p:cNvGraphicFramePr>
            <a:graphicFrameLocks noChangeAspect="1"/>
          </p:cNvGraphicFramePr>
          <p:nvPr>
            <p:extLst>
              <p:ext uri="{D42A27DB-BD31-4B8C-83A1-F6EECF244321}">
                <p14:modId xmlns:p14="http://schemas.microsoft.com/office/powerpoint/2010/main" val="2725873893"/>
              </p:ext>
            </p:extLst>
          </p:nvPr>
        </p:nvGraphicFramePr>
        <p:xfrm>
          <a:off x="4860925" y="2708275"/>
          <a:ext cx="503238" cy="458788"/>
        </p:xfrm>
        <a:graphic>
          <a:graphicData uri="http://schemas.openxmlformats.org/presentationml/2006/ole">
            <mc:AlternateContent xmlns:mc="http://schemas.openxmlformats.org/markup-compatibility/2006">
              <mc:Choice xmlns:v="urn:schemas-microsoft-com:vml" Requires="v">
                <p:oleObj spid="_x0000_s179618" name="公式" r:id="rId7" imgW="215713" imgH="203024" progId="Equation.3">
                  <p:embed/>
                </p:oleObj>
              </mc:Choice>
              <mc:Fallback>
                <p:oleObj name="公式" r:id="rId7" imgW="215713" imgH="2030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925" y="2708275"/>
                        <a:ext cx="503238" cy="4587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nvGrpSpPr>
          <p:cNvPr id="179217" name="Group 17">
            <a:extLst>
              <a:ext uri="{FF2B5EF4-FFF2-40B4-BE49-F238E27FC236}">
                <a16:creationId xmlns:a16="http://schemas.microsoft.com/office/drawing/2014/main" id="{8304521D-15C2-4C9B-927F-0544EEEF3ADA}"/>
              </a:ext>
            </a:extLst>
          </p:cNvPr>
          <p:cNvGrpSpPr>
            <a:grpSpLocks/>
          </p:cNvGrpSpPr>
          <p:nvPr/>
        </p:nvGrpSpPr>
        <p:grpSpPr bwMode="auto">
          <a:xfrm>
            <a:off x="684213" y="3500438"/>
            <a:ext cx="7951787" cy="1765300"/>
            <a:chOff x="657" y="2840"/>
            <a:chExt cx="5009" cy="1112"/>
          </a:xfrm>
        </p:grpSpPr>
        <p:graphicFrame>
          <p:nvGraphicFramePr>
            <p:cNvPr id="179210" name="Object 10">
              <a:extLst>
                <a:ext uri="{FF2B5EF4-FFF2-40B4-BE49-F238E27FC236}">
                  <a16:creationId xmlns:a16="http://schemas.microsoft.com/office/drawing/2014/main" id="{4A302E39-2912-4630-ADF5-B10DE82CAC38}"/>
                </a:ext>
              </a:extLst>
            </p:cNvPr>
            <p:cNvGraphicFramePr>
              <a:graphicFrameLocks noChangeAspect="1"/>
            </p:cNvGraphicFramePr>
            <p:nvPr>
              <p:extLst>
                <p:ext uri="{D42A27DB-BD31-4B8C-83A1-F6EECF244321}">
                  <p14:modId xmlns:p14="http://schemas.microsoft.com/office/powerpoint/2010/main" val="1799260408"/>
                </p:ext>
              </p:extLst>
            </p:nvPr>
          </p:nvGraphicFramePr>
          <p:xfrm>
            <a:off x="657" y="2840"/>
            <a:ext cx="1587" cy="517"/>
          </p:xfrm>
          <a:graphic>
            <a:graphicData uri="http://schemas.openxmlformats.org/presentationml/2006/ole">
              <mc:AlternateContent xmlns:mc="http://schemas.openxmlformats.org/markup-compatibility/2006">
                <mc:Choice xmlns:v="urn:schemas-microsoft-com:vml" Requires="v">
                  <p:oleObj spid="_x0000_s179619" name="公式" r:id="rId9" imgW="1282700" imgH="419100" progId="Equation.3">
                    <p:embed/>
                  </p:oleObj>
                </mc:Choice>
                <mc:Fallback>
                  <p:oleObj name="公式" r:id="rId9" imgW="1282700" imgH="4191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2840"/>
                          <a:ext cx="1587" cy="517"/>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79211" name="Object 11">
              <a:extLst>
                <a:ext uri="{FF2B5EF4-FFF2-40B4-BE49-F238E27FC236}">
                  <a16:creationId xmlns:a16="http://schemas.microsoft.com/office/drawing/2014/main" id="{D7DF3742-962D-4720-ABED-281A1E28AB3E}"/>
                </a:ext>
              </a:extLst>
            </p:cNvPr>
            <p:cNvGraphicFramePr>
              <a:graphicFrameLocks noChangeAspect="1"/>
            </p:cNvGraphicFramePr>
            <p:nvPr>
              <p:extLst>
                <p:ext uri="{D42A27DB-BD31-4B8C-83A1-F6EECF244321}">
                  <p14:modId xmlns:p14="http://schemas.microsoft.com/office/powerpoint/2010/main" val="1519318610"/>
                </p:ext>
              </p:extLst>
            </p:nvPr>
          </p:nvGraphicFramePr>
          <p:xfrm>
            <a:off x="657" y="3475"/>
            <a:ext cx="1542" cy="477"/>
          </p:xfrm>
          <a:graphic>
            <a:graphicData uri="http://schemas.openxmlformats.org/presentationml/2006/ole">
              <mc:AlternateContent xmlns:mc="http://schemas.openxmlformats.org/markup-compatibility/2006">
                <mc:Choice xmlns:v="urn:schemas-microsoft-com:vml" Requires="v">
                  <p:oleObj spid="_x0000_s179620" name="公式" r:id="rId11" imgW="1320227" imgH="406224" progId="Equation.3">
                    <p:embed/>
                  </p:oleObj>
                </mc:Choice>
                <mc:Fallback>
                  <p:oleObj name="公式" r:id="rId11" imgW="1320227" imgH="406224"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 y="3475"/>
                          <a:ext cx="1542" cy="477"/>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79212" name="Object 12">
              <a:extLst>
                <a:ext uri="{FF2B5EF4-FFF2-40B4-BE49-F238E27FC236}">
                  <a16:creationId xmlns:a16="http://schemas.microsoft.com/office/drawing/2014/main" id="{C3FE1883-C705-4852-B064-67F218A97173}"/>
                </a:ext>
              </a:extLst>
            </p:cNvPr>
            <p:cNvGraphicFramePr>
              <a:graphicFrameLocks noChangeAspect="1"/>
            </p:cNvGraphicFramePr>
            <p:nvPr>
              <p:extLst>
                <p:ext uri="{D42A27DB-BD31-4B8C-83A1-F6EECF244321}">
                  <p14:modId xmlns:p14="http://schemas.microsoft.com/office/powerpoint/2010/main" val="1382767381"/>
                </p:ext>
              </p:extLst>
            </p:nvPr>
          </p:nvGraphicFramePr>
          <p:xfrm>
            <a:off x="2699" y="3067"/>
            <a:ext cx="974" cy="251"/>
          </p:xfrm>
          <a:graphic>
            <a:graphicData uri="http://schemas.openxmlformats.org/presentationml/2006/ole">
              <mc:AlternateContent xmlns:mc="http://schemas.openxmlformats.org/markup-compatibility/2006">
                <mc:Choice xmlns:v="urn:schemas-microsoft-com:vml" Requires="v">
                  <p:oleObj spid="_x0000_s179621" name="公式" r:id="rId13" imgW="787320" imgH="203040" progId="Equation.3">
                    <p:embed/>
                  </p:oleObj>
                </mc:Choice>
                <mc:Fallback>
                  <p:oleObj name="公式" r:id="rId13" imgW="787320" imgH="2030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3067"/>
                          <a:ext cx="974" cy="251"/>
                        </a:xfrm>
                        <a:prstGeom prst="rect">
                          <a:avLst/>
                        </a:prstGeom>
                        <a:solidFill>
                          <a:schemeClr val="accent1"/>
                        </a:solidFill>
                      </p:spPr>
                    </p:pic>
                  </p:oleObj>
                </mc:Fallback>
              </mc:AlternateContent>
            </a:graphicData>
          </a:graphic>
        </p:graphicFrame>
        <p:graphicFrame>
          <p:nvGraphicFramePr>
            <p:cNvPr id="179214" name="Object 14">
              <a:extLst>
                <a:ext uri="{FF2B5EF4-FFF2-40B4-BE49-F238E27FC236}">
                  <a16:creationId xmlns:a16="http://schemas.microsoft.com/office/drawing/2014/main" id="{D7A85FBC-03FC-48AD-8FEB-293A4436E888}"/>
                </a:ext>
              </a:extLst>
            </p:cNvPr>
            <p:cNvGraphicFramePr>
              <a:graphicFrameLocks noChangeAspect="1"/>
            </p:cNvGraphicFramePr>
            <p:nvPr>
              <p:extLst>
                <p:ext uri="{D42A27DB-BD31-4B8C-83A1-F6EECF244321}">
                  <p14:modId xmlns:p14="http://schemas.microsoft.com/office/powerpoint/2010/main" val="1723907860"/>
                </p:ext>
              </p:extLst>
            </p:nvPr>
          </p:nvGraphicFramePr>
          <p:xfrm>
            <a:off x="3969" y="3158"/>
            <a:ext cx="1697" cy="486"/>
          </p:xfrm>
          <a:graphic>
            <a:graphicData uri="http://schemas.openxmlformats.org/presentationml/2006/ole">
              <mc:AlternateContent xmlns:mc="http://schemas.openxmlformats.org/markup-compatibility/2006">
                <mc:Choice xmlns:v="urn:schemas-microsoft-com:vml" Requires="v">
                  <p:oleObj spid="_x0000_s179622" name="公式" r:id="rId15" imgW="1371600" imgH="393480" progId="Equation.3">
                    <p:embed/>
                  </p:oleObj>
                </mc:Choice>
                <mc:Fallback>
                  <p:oleObj name="公式" r:id="rId15" imgW="1371600" imgH="39348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9" y="3158"/>
                          <a:ext cx="1697" cy="486"/>
                        </a:xfrm>
                        <a:prstGeom prst="rect">
                          <a:avLst/>
                        </a:prstGeom>
                        <a:solidFill>
                          <a:schemeClr val="accent1"/>
                        </a:solidFill>
                      </p:spPr>
                    </p:pic>
                  </p:oleObj>
                </mc:Fallback>
              </mc:AlternateContent>
            </a:graphicData>
          </a:graphic>
        </p:graphicFrame>
        <p:sp>
          <p:nvSpPr>
            <p:cNvPr id="179215" name="AutoShape 15">
              <a:extLst>
                <a:ext uri="{FF2B5EF4-FFF2-40B4-BE49-F238E27FC236}">
                  <a16:creationId xmlns:a16="http://schemas.microsoft.com/office/drawing/2014/main" id="{F26436B5-F3C7-4D91-B624-709106B3AE99}"/>
                </a:ext>
              </a:extLst>
            </p:cNvPr>
            <p:cNvSpPr>
              <a:spLocks/>
            </p:cNvSpPr>
            <p:nvPr/>
          </p:nvSpPr>
          <p:spPr bwMode="auto">
            <a:xfrm>
              <a:off x="2245" y="3113"/>
              <a:ext cx="181" cy="680"/>
            </a:xfrm>
            <a:prstGeom prst="rightBrace">
              <a:avLst>
                <a:gd name="adj1" fmla="val 31308"/>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16" name="AutoShape 16">
              <a:extLst>
                <a:ext uri="{FF2B5EF4-FFF2-40B4-BE49-F238E27FC236}">
                  <a16:creationId xmlns:a16="http://schemas.microsoft.com/office/drawing/2014/main" id="{7B413259-975A-4313-8DB2-C4096516709D}"/>
                </a:ext>
              </a:extLst>
            </p:cNvPr>
            <p:cNvSpPr>
              <a:spLocks noChangeArrowheads="1"/>
            </p:cNvSpPr>
            <p:nvPr/>
          </p:nvSpPr>
          <p:spPr bwMode="auto">
            <a:xfrm>
              <a:off x="2608" y="3430"/>
              <a:ext cx="1315" cy="136"/>
            </a:xfrm>
            <a:prstGeom prst="rightArrow">
              <a:avLst>
                <a:gd name="adj1" fmla="val 50000"/>
                <a:gd name="adj2" fmla="val 241728"/>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9218" name="Text Box 18">
            <a:extLst>
              <a:ext uri="{FF2B5EF4-FFF2-40B4-BE49-F238E27FC236}">
                <a16:creationId xmlns:a16="http://schemas.microsoft.com/office/drawing/2014/main" id="{27B5F2F8-63C2-45B5-9776-F0C61DE72CB9}"/>
              </a:ext>
            </a:extLst>
          </p:cNvPr>
          <p:cNvSpPr txBox="1">
            <a:spLocks noChangeArrowheads="1"/>
          </p:cNvSpPr>
          <p:nvPr/>
        </p:nvSpPr>
        <p:spPr bwMode="auto">
          <a:xfrm>
            <a:off x="2017713" y="5516563"/>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柔性线形高分子在良溶剂中</a:t>
            </a:r>
          </a:p>
        </p:txBody>
      </p:sp>
      <p:graphicFrame>
        <p:nvGraphicFramePr>
          <p:cNvPr id="179219" name="Object 19">
            <a:extLst>
              <a:ext uri="{FF2B5EF4-FFF2-40B4-BE49-F238E27FC236}">
                <a16:creationId xmlns:a16="http://schemas.microsoft.com/office/drawing/2014/main" id="{F5921A61-09F7-4F5E-BEAE-184F6189F46B}"/>
              </a:ext>
            </a:extLst>
          </p:cNvPr>
          <p:cNvGraphicFramePr>
            <a:graphicFrameLocks noChangeAspect="1"/>
          </p:cNvGraphicFramePr>
          <p:nvPr>
            <p:extLst>
              <p:ext uri="{D42A27DB-BD31-4B8C-83A1-F6EECF244321}">
                <p14:modId xmlns:p14="http://schemas.microsoft.com/office/powerpoint/2010/main" val="1381668326"/>
              </p:ext>
            </p:extLst>
          </p:nvPr>
        </p:nvGraphicFramePr>
        <p:xfrm>
          <a:off x="2809875" y="5973763"/>
          <a:ext cx="2016125" cy="436562"/>
        </p:xfrm>
        <a:graphic>
          <a:graphicData uri="http://schemas.openxmlformats.org/presentationml/2006/ole">
            <mc:AlternateContent xmlns:mc="http://schemas.openxmlformats.org/markup-compatibility/2006">
              <mc:Choice xmlns:v="urn:schemas-microsoft-com:vml" Requires="v">
                <p:oleObj spid="_x0000_s179623" name="公式" r:id="rId17" imgW="990360" imgH="215640" progId="Equation.3">
                  <p:embed/>
                </p:oleObj>
              </mc:Choice>
              <mc:Fallback>
                <p:oleObj name="公式" r:id="rId17" imgW="990360" imgH="21564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09875" y="5973763"/>
                        <a:ext cx="2016125" cy="436562"/>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179220" name="AutoShape 20">
            <a:extLst>
              <a:ext uri="{FF2B5EF4-FFF2-40B4-BE49-F238E27FC236}">
                <a16:creationId xmlns:a16="http://schemas.microsoft.com/office/drawing/2014/main" id="{BE8B3873-A7D9-475E-88D6-7676710EC524}"/>
              </a:ext>
            </a:extLst>
          </p:cNvPr>
          <p:cNvSpPr>
            <a:spLocks/>
          </p:cNvSpPr>
          <p:nvPr/>
        </p:nvSpPr>
        <p:spPr bwMode="auto">
          <a:xfrm>
            <a:off x="5184775" y="5757863"/>
            <a:ext cx="144463" cy="503237"/>
          </a:xfrm>
          <a:prstGeom prst="rightBrace">
            <a:avLst>
              <a:gd name="adj1" fmla="val 29029"/>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21" name="AutoShape 21">
            <a:extLst>
              <a:ext uri="{FF2B5EF4-FFF2-40B4-BE49-F238E27FC236}">
                <a16:creationId xmlns:a16="http://schemas.microsoft.com/office/drawing/2014/main" id="{9401B1BD-4BBF-41E5-A947-AA557CD120D9}"/>
              </a:ext>
            </a:extLst>
          </p:cNvPr>
          <p:cNvSpPr>
            <a:spLocks noChangeArrowheads="1"/>
          </p:cNvSpPr>
          <p:nvPr/>
        </p:nvSpPr>
        <p:spPr bwMode="auto">
          <a:xfrm>
            <a:off x="5437188" y="5973763"/>
            <a:ext cx="647700" cy="71437"/>
          </a:xfrm>
          <a:prstGeom prst="rightArrow">
            <a:avLst>
              <a:gd name="adj1" fmla="val 50000"/>
              <a:gd name="adj2" fmla="val 226668"/>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22" name="Text Box 22">
            <a:extLst>
              <a:ext uri="{FF2B5EF4-FFF2-40B4-BE49-F238E27FC236}">
                <a16:creationId xmlns:a16="http://schemas.microsoft.com/office/drawing/2014/main" id="{8640E9FB-67B5-48EE-B920-4D02EB50CB04}"/>
              </a:ext>
            </a:extLst>
          </p:cNvPr>
          <p:cNvSpPr txBox="1">
            <a:spLocks noChangeArrowheads="1"/>
          </p:cNvSpPr>
          <p:nvPr/>
        </p:nvSpPr>
        <p:spPr bwMode="auto">
          <a:xfrm>
            <a:off x="6173788" y="576897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ea typeface="楷体_GB2312" pitchFamily="49" charset="-122"/>
              </a:rPr>
              <a:t>误差较小</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F83D884E-FF11-46A4-A8F4-CF022BE0965B}"/>
              </a:ext>
            </a:extLst>
          </p:cNvPr>
          <p:cNvSpPr>
            <a:spLocks noGrp="1"/>
          </p:cNvSpPr>
          <p:nvPr>
            <p:ph type="sldNum" sz="quarter" idx="12"/>
          </p:nvPr>
        </p:nvSpPr>
        <p:spPr/>
        <p:txBody>
          <a:bodyPr/>
          <a:lstStyle/>
          <a:p>
            <a:fld id="{F4C23D14-F209-4C8A-AEE9-AAFC221446AB}" type="slidenum">
              <a:rPr lang="en-US" altLang="zh-CN"/>
              <a:pPr/>
              <a:t>68</a:t>
            </a:fld>
            <a:endParaRPr lang="en-US" altLang="zh-CN"/>
          </a:p>
        </p:txBody>
      </p:sp>
      <p:sp>
        <p:nvSpPr>
          <p:cNvPr id="171012" name="Rectangle 4">
            <a:extLst>
              <a:ext uri="{FF2B5EF4-FFF2-40B4-BE49-F238E27FC236}">
                <a16:creationId xmlns:a16="http://schemas.microsoft.com/office/drawing/2014/main" id="{A7372191-C8EF-4A3A-995E-02D8C90C74D5}"/>
              </a:ext>
            </a:extLst>
          </p:cNvPr>
          <p:cNvSpPr>
            <a:spLocks noChangeArrowheads="1"/>
          </p:cNvSpPr>
          <p:nvPr/>
        </p:nvSpPr>
        <p:spPr bwMode="auto">
          <a:xfrm>
            <a:off x="539750" y="844550"/>
            <a:ext cx="468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ea typeface="楷体_GB2312" pitchFamily="49" charset="-122"/>
              </a:rPr>
              <a:t>5</a:t>
            </a:r>
            <a:r>
              <a:rPr lang="zh-CN" altLang="en-US" sz="2800" b="1">
                <a:solidFill>
                  <a:schemeClr val="tx2"/>
                </a:solidFill>
                <a:ea typeface="楷体_GB2312" pitchFamily="49" charset="-122"/>
              </a:rPr>
              <a:t>，特性黏数与分子量的关系</a:t>
            </a:r>
          </a:p>
        </p:txBody>
      </p:sp>
      <p:graphicFrame>
        <p:nvGraphicFramePr>
          <p:cNvPr id="171013" name="Object 5">
            <a:extLst>
              <a:ext uri="{FF2B5EF4-FFF2-40B4-BE49-F238E27FC236}">
                <a16:creationId xmlns:a16="http://schemas.microsoft.com/office/drawing/2014/main" id="{40A0554F-0CE4-48B6-81C4-7DB1B360194E}"/>
              </a:ext>
            </a:extLst>
          </p:cNvPr>
          <p:cNvGraphicFramePr>
            <a:graphicFrameLocks noChangeAspect="1"/>
          </p:cNvGraphicFramePr>
          <p:nvPr>
            <p:extLst>
              <p:ext uri="{D42A27DB-BD31-4B8C-83A1-F6EECF244321}">
                <p14:modId xmlns:p14="http://schemas.microsoft.com/office/powerpoint/2010/main" val="1231327835"/>
              </p:ext>
            </p:extLst>
          </p:nvPr>
        </p:nvGraphicFramePr>
        <p:xfrm>
          <a:off x="4787900" y="1787525"/>
          <a:ext cx="2201863" cy="777875"/>
        </p:xfrm>
        <a:graphic>
          <a:graphicData uri="http://schemas.openxmlformats.org/presentationml/2006/ole">
            <mc:AlternateContent xmlns:mc="http://schemas.openxmlformats.org/markup-compatibility/2006">
              <mc:Choice xmlns:v="urn:schemas-microsoft-com:vml" Requires="v">
                <p:oleObj spid="_x0000_s171124" name="公式" r:id="rId3" imgW="749160" imgH="266400" progId="Equation.3">
                  <p:embed/>
                </p:oleObj>
              </mc:Choice>
              <mc:Fallback>
                <p:oleObj name="公式" r:id="rId3" imgW="749160" imgH="26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787525"/>
                        <a:ext cx="2201863" cy="777875"/>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171014" name="Rectangle 6">
            <a:extLst>
              <a:ext uri="{FF2B5EF4-FFF2-40B4-BE49-F238E27FC236}">
                <a16:creationId xmlns:a16="http://schemas.microsoft.com/office/drawing/2014/main" id="{68C679B1-CB64-4E2F-BD4A-F9EFFF20D1E0}"/>
              </a:ext>
            </a:extLst>
          </p:cNvPr>
          <p:cNvSpPr>
            <a:spLocks noChangeArrowheads="1"/>
          </p:cNvSpPr>
          <p:nvPr/>
        </p:nvSpPr>
        <p:spPr bwMode="auto">
          <a:xfrm>
            <a:off x="971550" y="3213100"/>
            <a:ext cx="71294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3333FF"/>
                </a:solidFill>
                <a:ea typeface="楷体_GB2312" pitchFamily="49" charset="-122"/>
              </a:rPr>
              <a:t> </a:t>
            </a:r>
            <a:r>
              <a:rPr lang="en-US" altLang="zh-CN" sz="2400" b="1">
                <a:solidFill>
                  <a:srgbClr val="FF0000"/>
                </a:solidFill>
                <a:ea typeface="楷体_GB2312" pitchFamily="49" charset="-122"/>
              </a:rPr>
              <a:t>K</a:t>
            </a:r>
            <a:r>
              <a:rPr lang="en-US" altLang="zh-CN" sz="2400" b="1">
                <a:solidFill>
                  <a:srgbClr val="3333FF"/>
                </a:solidFill>
                <a:ea typeface="楷体_GB2312" pitchFamily="49" charset="-122"/>
              </a:rPr>
              <a:t> ——</a:t>
            </a:r>
            <a:r>
              <a:rPr lang="zh-CN" altLang="en-US" sz="2400" b="1">
                <a:solidFill>
                  <a:srgbClr val="3333FF"/>
                </a:solidFill>
                <a:ea typeface="楷体_GB2312" pitchFamily="49" charset="-122"/>
              </a:rPr>
              <a:t>黏度常数，与高分子在溶液中的形状和链的两个特性参数（链段长度、结构单元长度）有关 </a:t>
            </a:r>
          </a:p>
        </p:txBody>
      </p:sp>
      <p:grpSp>
        <p:nvGrpSpPr>
          <p:cNvPr id="171024" name="Group 16">
            <a:extLst>
              <a:ext uri="{FF2B5EF4-FFF2-40B4-BE49-F238E27FC236}">
                <a16:creationId xmlns:a16="http://schemas.microsoft.com/office/drawing/2014/main" id="{48D4DBDC-1778-4E21-9926-18B3E8FAE4C3}"/>
              </a:ext>
            </a:extLst>
          </p:cNvPr>
          <p:cNvGrpSpPr>
            <a:grpSpLocks/>
          </p:cNvGrpSpPr>
          <p:nvPr/>
        </p:nvGrpSpPr>
        <p:grpSpPr bwMode="auto">
          <a:xfrm>
            <a:off x="1042988" y="4581525"/>
            <a:ext cx="6881812" cy="477838"/>
            <a:chOff x="309" y="2299"/>
            <a:chExt cx="4335" cy="301"/>
          </a:xfrm>
        </p:grpSpPr>
        <p:sp>
          <p:nvSpPr>
            <p:cNvPr id="171016" name="Rectangle 8">
              <a:extLst>
                <a:ext uri="{FF2B5EF4-FFF2-40B4-BE49-F238E27FC236}">
                  <a16:creationId xmlns:a16="http://schemas.microsoft.com/office/drawing/2014/main" id="{7C771D0F-B36B-49A4-B2A4-42215BD9717C}"/>
                </a:ext>
              </a:extLst>
            </p:cNvPr>
            <p:cNvSpPr>
              <a:spLocks noChangeArrowheads="1"/>
            </p:cNvSpPr>
            <p:nvPr/>
          </p:nvSpPr>
          <p:spPr bwMode="auto">
            <a:xfrm>
              <a:off x="521" y="2299"/>
              <a:ext cx="41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3333FF"/>
                  </a:solidFill>
                  <a:ea typeface="楷体_GB2312" pitchFamily="49" charset="-122"/>
                </a:rPr>
                <a:t>——</a:t>
              </a:r>
              <a:r>
                <a:rPr lang="zh-CN" altLang="en-US" sz="2400" b="1">
                  <a:solidFill>
                    <a:srgbClr val="3333FF"/>
                  </a:solidFill>
                  <a:ea typeface="楷体_GB2312" pitchFamily="49" charset="-122"/>
                </a:rPr>
                <a:t>扩张因子，与溶液中聚合物分子的形态有关</a:t>
              </a:r>
            </a:p>
          </p:txBody>
        </p:sp>
        <p:graphicFrame>
          <p:nvGraphicFramePr>
            <p:cNvPr id="171018" name="Object 10">
              <a:extLst>
                <a:ext uri="{FF2B5EF4-FFF2-40B4-BE49-F238E27FC236}">
                  <a16:creationId xmlns:a16="http://schemas.microsoft.com/office/drawing/2014/main" id="{1F4101FA-8400-4EB4-8906-3C0DF4080D70}"/>
                </a:ext>
              </a:extLst>
            </p:cNvPr>
            <p:cNvGraphicFramePr>
              <a:graphicFrameLocks noChangeAspect="1"/>
            </p:cNvGraphicFramePr>
            <p:nvPr>
              <p:extLst>
                <p:ext uri="{D42A27DB-BD31-4B8C-83A1-F6EECF244321}">
                  <p14:modId xmlns:p14="http://schemas.microsoft.com/office/powerpoint/2010/main" val="2186084322"/>
                </p:ext>
              </p:extLst>
            </p:nvPr>
          </p:nvGraphicFramePr>
          <p:xfrm>
            <a:off x="309" y="2303"/>
            <a:ext cx="317" cy="297"/>
          </p:xfrm>
          <a:graphic>
            <a:graphicData uri="http://schemas.openxmlformats.org/presentationml/2006/ole">
              <mc:AlternateContent xmlns:mc="http://schemas.openxmlformats.org/markup-compatibility/2006">
                <mc:Choice xmlns:v="urn:schemas-microsoft-com:vml" Requires="v">
                  <p:oleObj spid="_x0000_s171125" name="Equation" r:id="rId5" imgW="152280" imgH="139680" progId="Equation.DSMT4">
                    <p:embed/>
                  </p:oleObj>
                </mc:Choice>
                <mc:Fallback>
                  <p:oleObj name="Equation" r:id="rId5" imgW="152280" imgH="1396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 y="2303"/>
                          <a:ext cx="317" cy="29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sp>
        <p:nvSpPr>
          <p:cNvPr id="171026" name="Rectangle 18">
            <a:extLst>
              <a:ext uri="{FF2B5EF4-FFF2-40B4-BE49-F238E27FC236}">
                <a16:creationId xmlns:a16="http://schemas.microsoft.com/office/drawing/2014/main" id="{C0C9AA1B-A23E-47A7-AA12-7A5D9C2550BE}"/>
              </a:ext>
            </a:extLst>
          </p:cNvPr>
          <p:cNvSpPr>
            <a:spLocks noChangeArrowheads="1"/>
          </p:cNvSpPr>
          <p:nvPr/>
        </p:nvSpPr>
        <p:spPr bwMode="auto">
          <a:xfrm>
            <a:off x="992188" y="1963738"/>
            <a:ext cx="365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2"/>
                </a:solidFill>
                <a:ea typeface="楷体_GB2312" pitchFamily="49" charset="-122"/>
              </a:rPr>
              <a:t>Mark-Houwink Equation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a:extLst>
              <a:ext uri="{FF2B5EF4-FFF2-40B4-BE49-F238E27FC236}">
                <a16:creationId xmlns:a16="http://schemas.microsoft.com/office/drawing/2014/main" id="{0D47D244-2ED2-4784-A2CF-E8FF621B2C2D}"/>
              </a:ext>
            </a:extLst>
          </p:cNvPr>
          <p:cNvSpPr>
            <a:spLocks noGrp="1"/>
          </p:cNvSpPr>
          <p:nvPr>
            <p:ph type="sldNum" sz="quarter" idx="12"/>
          </p:nvPr>
        </p:nvSpPr>
        <p:spPr/>
        <p:txBody>
          <a:bodyPr/>
          <a:lstStyle/>
          <a:p>
            <a:fld id="{90C69712-263A-4C1F-8535-CB96D81872A8}" type="slidenum">
              <a:rPr lang="en-US" altLang="zh-CN"/>
              <a:pPr/>
              <a:t>69</a:t>
            </a:fld>
            <a:endParaRPr lang="en-US" altLang="zh-CN"/>
          </a:p>
        </p:txBody>
      </p:sp>
      <p:sp>
        <p:nvSpPr>
          <p:cNvPr id="177174" name="AutoShape 22">
            <a:extLst>
              <a:ext uri="{FF2B5EF4-FFF2-40B4-BE49-F238E27FC236}">
                <a16:creationId xmlns:a16="http://schemas.microsoft.com/office/drawing/2014/main" id="{24C188C3-E5B5-4A32-9345-2B56F605AF9B}"/>
              </a:ext>
            </a:extLst>
          </p:cNvPr>
          <p:cNvSpPr>
            <a:spLocks noChangeArrowheads="1"/>
          </p:cNvSpPr>
          <p:nvPr/>
        </p:nvSpPr>
        <p:spPr bwMode="auto">
          <a:xfrm>
            <a:off x="1116013" y="2133600"/>
            <a:ext cx="6696075" cy="2447925"/>
          </a:xfrm>
          <a:prstGeom prst="roundRect">
            <a:avLst>
              <a:gd name="adj" fmla="val 16667"/>
            </a:avLst>
          </a:prstGeom>
          <a:solidFill>
            <a:schemeClr val="accent1"/>
          </a:solidFill>
          <a:ln>
            <a:noFill/>
          </a:ln>
          <a:effectLst>
            <a:outerShdw dist="107763" dir="2700000" algn="ctr" rotWithShape="0">
              <a:srgbClr val="0066C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sz="2400"/>
          </a:p>
        </p:txBody>
      </p:sp>
      <p:sp>
        <p:nvSpPr>
          <p:cNvPr id="177156" name="Rectangle 4">
            <a:extLst>
              <a:ext uri="{FF2B5EF4-FFF2-40B4-BE49-F238E27FC236}">
                <a16:creationId xmlns:a16="http://schemas.microsoft.com/office/drawing/2014/main" id="{2DE45117-E13A-416F-A7D7-FCDBE1A8F0D9}"/>
              </a:ext>
            </a:extLst>
          </p:cNvPr>
          <p:cNvSpPr>
            <a:spLocks noChangeArrowheads="1"/>
          </p:cNvSpPr>
          <p:nvPr/>
        </p:nvSpPr>
        <p:spPr bwMode="auto">
          <a:xfrm>
            <a:off x="2051050" y="4724400"/>
            <a:ext cx="61928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000" b="1">
                <a:solidFill>
                  <a:srgbClr val="3333FF"/>
                </a:solidFill>
                <a:ea typeface="楷体_GB2312" pitchFamily="49" charset="-122"/>
              </a:rPr>
              <a:t>在一定温度时，对给定的聚合物</a:t>
            </a:r>
            <a:r>
              <a:rPr lang="en-US" altLang="zh-CN" sz="2000" b="1">
                <a:solidFill>
                  <a:srgbClr val="3333FF"/>
                </a:solidFill>
                <a:ea typeface="楷体_GB2312" pitchFamily="49" charset="-122"/>
              </a:rPr>
              <a:t>-</a:t>
            </a:r>
            <a:r>
              <a:rPr lang="zh-CN" altLang="en-US" sz="2000" b="1">
                <a:solidFill>
                  <a:srgbClr val="3333FF"/>
                </a:solidFill>
                <a:ea typeface="楷体_GB2312" pitchFamily="49" charset="-122"/>
              </a:rPr>
              <a:t>溶剂体系，一定的分子量范围内</a:t>
            </a:r>
            <a:r>
              <a:rPr lang="en-US" altLang="zh-CN" sz="2000" b="1">
                <a:solidFill>
                  <a:srgbClr val="3333FF"/>
                </a:solidFill>
                <a:ea typeface="楷体_GB2312" pitchFamily="49" charset="-122"/>
              </a:rPr>
              <a:t>K</a:t>
            </a:r>
            <a:r>
              <a:rPr lang="zh-CN" altLang="en-US" sz="2000" b="1">
                <a:solidFill>
                  <a:srgbClr val="3333FF"/>
                </a:solidFill>
                <a:ea typeface="楷体_GB2312" pitchFamily="49" charset="-122"/>
              </a:rPr>
              <a:t>、</a:t>
            </a:r>
            <a:r>
              <a:rPr lang="el-GR" altLang="zh-CN" sz="2000" b="1">
                <a:solidFill>
                  <a:srgbClr val="3333FF"/>
                </a:solidFill>
                <a:ea typeface="楷体_GB2312" pitchFamily="49" charset="-122"/>
                <a:cs typeface="Arial" panose="020B0604020202020204" pitchFamily="34" charset="0"/>
              </a:rPr>
              <a:t>α</a:t>
            </a:r>
            <a:r>
              <a:rPr lang="zh-CN" altLang="en-US" sz="2000" b="1">
                <a:solidFill>
                  <a:srgbClr val="3333FF"/>
                </a:solidFill>
                <a:ea typeface="楷体_GB2312" pitchFamily="49" charset="-122"/>
              </a:rPr>
              <a:t>值可从有关手册中查到，或采用几个标准试样进行确定，标准试样的分子量由绝对方法（如渗透压和光散射法等）确定。</a:t>
            </a:r>
          </a:p>
        </p:txBody>
      </p:sp>
      <p:graphicFrame>
        <p:nvGraphicFramePr>
          <p:cNvPr id="177160" name="Object 8">
            <a:extLst>
              <a:ext uri="{FF2B5EF4-FFF2-40B4-BE49-F238E27FC236}">
                <a16:creationId xmlns:a16="http://schemas.microsoft.com/office/drawing/2014/main" id="{112AAAC8-59B3-4F7B-A395-BD31A70E87C7}"/>
              </a:ext>
            </a:extLst>
          </p:cNvPr>
          <p:cNvGraphicFramePr>
            <a:graphicFrameLocks noChangeAspect="1"/>
          </p:cNvGraphicFramePr>
          <p:nvPr>
            <p:extLst>
              <p:ext uri="{D42A27DB-BD31-4B8C-83A1-F6EECF244321}">
                <p14:modId xmlns:p14="http://schemas.microsoft.com/office/powerpoint/2010/main" val="3509189121"/>
              </p:ext>
            </p:extLst>
          </p:nvPr>
        </p:nvGraphicFramePr>
        <p:xfrm>
          <a:off x="3619500" y="3121025"/>
          <a:ext cx="1211263" cy="447675"/>
        </p:xfrm>
        <a:graphic>
          <a:graphicData uri="http://schemas.openxmlformats.org/presentationml/2006/ole">
            <mc:AlternateContent xmlns:mc="http://schemas.openxmlformats.org/markup-compatibility/2006">
              <mc:Choice xmlns:v="urn:schemas-microsoft-com:vml" Requires="v">
                <p:oleObj spid="_x0000_s177413" name="Equation" r:id="rId3" imgW="482400" imgH="177480" progId="Equation.DSMT4">
                  <p:embed/>
                </p:oleObj>
              </mc:Choice>
              <mc:Fallback>
                <p:oleObj name="Equation" r:id="rId3" imgW="482400" imgH="177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121025"/>
                        <a:ext cx="1211263" cy="4476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77162" name="Rectangle 10">
            <a:extLst>
              <a:ext uri="{FF2B5EF4-FFF2-40B4-BE49-F238E27FC236}">
                <a16:creationId xmlns:a16="http://schemas.microsoft.com/office/drawing/2014/main" id="{DA2CC40E-C58B-4A0F-90FE-1864E7AF6F22}"/>
              </a:ext>
            </a:extLst>
          </p:cNvPr>
          <p:cNvSpPr>
            <a:spLocks noChangeArrowheads="1"/>
          </p:cNvSpPr>
          <p:nvPr/>
        </p:nvSpPr>
        <p:spPr bwMode="auto">
          <a:xfrm>
            <a:off x="971550" y="1041400"/>
            <a:ext cx="698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200" b="1">
                <a:solidFill>
                  <a:srgbClr val="3333FF"/>
                </a:solidFill>
                <a:ea typeface="楷体_GB2312" pitchFamily="49" charset="-122"/>
              </a:rPr>
              <a:t>主要取决于高分子线团在溶剂中舒展的程度，大小取决于高分子本质和测定的浓度</a:t>
            </a:r>
            <a:r>
              <a:rPr lang="en-US" altLang="zh-CN" sz="2200" b="1">
                <a:solidFill>
                  <a:srgbClr val="3333FF"/>
                </a:solidFill>
                <a:ea typeface="楷体_GB2312" pitchFamily="49" charset="-122"/>
              </a:rPr>
              <a:t>,</a:t>
            </a:r>
            <a:r>
              <a:rPr lang="zh-CN" altLang="en-US" sz="2200" b="1">
                <a:solidFill>
                  <a:srgbClr val="3333FF"/>
                </a:solidFill>
                <a:ea typeface="楷体_GB2312" pitchFamily="49" charset="-122"/>
              </a:rPr>
              <a:t>一般介于</a:t>
            </a:r>
            <a:r>
              <a:rPr lang="en-US" altLang="zh-CN" sz="2200" b="1">
                <a:solidFill>
                  <a:srgbClr val="3333FF"/>
                </a:solidFill>
                <a:ea typeface="楷体_GB2312" pitchFamily="49" charset="-122"/>
              </a:rPr>
              <a:t>0.5</a:t>
            </a:r>
            <a:r>
              <a:rPr lang="zh-CN" altLang="en-US" sz="2200" b="1">
                <a:solidFill>
                  <a:srgbClr val="3333FF"/>
                </a:solidFill>
                <a:ea typeface="楷体_GB2312" pitchFamily="49" charset="-122"/>
              </a:rPr>
              <a:t>～</a:t>
            </a:r>
            <a:r>
              <a:rPr lang="en-US" altLang="zh-CN" sz="2200" b="1">
                <a:solidFill>
                  <a:srgbClr val="3333FF"/>
                </a:solidFill>
                <a:ea typeface="楷体_GB2312" pitchFamily="49" charset="-122"/>
              </a:rPr>
              <a:t>1.0</a:t>
            </a:r>
            <a:r>
              <a:rPr lang="zh-CN" altLang="en-US" sz="2200" b="1">
                <a:solidFill>
                  <a:srgbClr val="3333FF"/>
                </a:solidFill>
                <a:ea typeface="楷体_GB2312" pitchFamily="49" charset="-122"/>
              </a:rPr>
              <a:t>之间</a:t>
            </a:r>
          </a:p>
        </p:txBody>
      </p:sp>
      <p:grpSp>
        <p:nvGrpSpPr>
          <p:cNvPr id="177170" name="Group 18">
            <a:extLst>
              <a:ext uri="{FF2B5EF4-FFF2-40B4-BE49-F238E27FC236}">
                <a16:creationId xmlns:a16="http://schemas.microsoft.com/office/drawing/2014/main" id="{95F53617-0442-41A9-9181-4A04A2DA4EC4}"/>
              </a:ext>
            </a:extLst>
          </p:cNvPr>
          <p:cNvGrpSpPr>
            <a:grpSpLocks/>
          </p:cNvGrpSpPr>
          <p:nvPr/>
        </p:nvGrpSpPr>
        <p:grpSpPr bwMode="auto">
          <a:xfrm>
            <a:off x="1806575" y="3113088"/>
            <a:ext cx="1152525" cy="503237"/>
            <a:chOff x="1338" y="2069"/>
            <a:chExt cx="542" cy="317"/>
          </a:xfrm>
        </p:grpSpPr>
        <p:graphicFrame>
          <p:nvGraphicFramePr>
            <p:cNvPr id="177159" name="Object 7">
              <a:extLst>
                <a:ext uri="{FF2B5EF4-FFF2-40B4-BE49-F238E27FC236}">
                  <a16:creationId xmlns:a16="http://schemas.microsoft.com/office/drawing/2014/main" id="{CE2EE5C8-F848-4957-B6B8-D7919BA797A7}"/>
                </a:ext>
              </a:extLst>
            </p:cNvPr>
            <p:cNvGraphicFramePr>
              <a:graphicFrameLocks noChangeAspect="1"/>
            </p:cNvGraphicFramePr>
            <p:nvPr>
              <p:extLst>
                <p:ext uri="{D42A27DB-BD31-4B8C-83A1-F6EECF244321}">
                  <p14:modId xmlns:p14="http://schemas.microsoft.com/office/powerpoint/2010/main" val="2416013774"/>
                </p:ext>
              </p:extLst>
            </p:nvPr>
          </p:nvGraphicFramePr>
          <p:xfrm>
            <a:off x="1338" y="2069"/>
            <a:ext cx="217" cy="317"/>
          </p:xfrm>
          <a:graphic>
            <a:graphicData uri="http://schemas.openxmlformats.org/presentationml/2006/ole">
              <mc:AlternateContent xmlns:mc="http://schemas.openxmlformats.org/markup-compatibility/2006">
                <mc:Choice xmlns:v="urn:schemas-microsoft-com:vml" Requires="v">
                  <p:oleObj spid="_x0000_s177414" name="公式" r:id="rId5" imgW="126725" imgH="177415" progId="Equation.3">
                    <p:embed/>
                  </p:oleObj>
                </mc:Choice>
                <mc:Fallback>
                  <p:oleObj name="公式" r:id="rId5" imgW="126725" imgH="17741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2069"/>
                          <a:ext cx="217" cy="31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77165" name="Rectangle 13">
              <a:extLst>
                <a:ext uri="{FF2B5EF4-FFF2-40B4-BE49-F238E27FC236}">
                  <a16:creationId xmlns:a16="http://schemas.microsoft.com/office/drawing/2014/main" id="{C6BD9899-5B5C-4AD3-A4E3-BEB26E067CD9}"/>
                </a:ext>
              </a:extLst>
            </p:cNvPr>
            <p:cNvSpPr>
              <a:spLocks noChangeArrowheads="1"/>
            </p:cNvSpPr>
            <p:nvPr/>
          </p:nvSpPr>
          <p:spPr bwMode="auto">
            <a:xfrm>
              <a:off x="1474" y="2115"/>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楷体_GB2312" pitchFamily="49" charset="-122"/>
                </a:rPr>
                <a:t>溶剂</a:t>
              </a:r>
            </a:p>
          </p:txBody>
        </p:sp>
      </p:grpSp>
      <p:sp>
        <p:nvSpPr>
          <p:cNvPr id="177166" name="Rectangle 14">
            <a:extLst>
              <a:ext uri="{FF2B5EF4-FFF2-40B4-BE49-F238E27FC236}">
                <a16:creationId xmlns:a16="http://schemas.microsoft.com/office/drawing/2014/main" id="{9B0B985F-28E2-4CE5-B9DE-3A3F243A7D4D}"/>
              </a:ext>
            </a:extLst>
          </p:cNvPr>
          <p:cNvSpPr>
            <a:spLocks noChangeArrowheads="1"/>
          </p:cNvSpPr>
          <p:nvPr/>
        </p:nvSpPr>
        <p:spPr bwMode="auto">
          <a:xfrm>
            <a:off x="1752600" y="3894138"/>
            <a:ext cx="11228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ea typeface="楷体_GB2312" pitchFamily="49" charset="-122"/>
              </a:rPr>
              <a:t>良溶剂 </a:t>
            </a:r>
          </a:p>
        </p:txBody>
      </p:sp>
      <p:sp>
        <p:nvSpPr>
          <p:cNvPr id="177164" name="Rectangle 12">
            <a:extLst>
              <a:ext uri="{FF2B5EF4-FFF2-40B4-BE49-F238E27FC236}">
                <a16:creationId xmlns:a16="http://schemas.microsoft.com/office/drawing/2014/main" id="{39671FD9-F00B-48AC-8A6E-32F80D826155}"/>
              </a:ext>
            </a:extLst>
          </p:cNvPr>
          <p:cNvSpPr>
            <a:spLocks noChangeArrowheads="1"/>
          </p:cNvSpPr>
          <p:nvPr/>
        </p:nvSpPr>
        <p:spPr bwMode="auto">
          <a:xfrm>
            <a:off x="1735138" y="2459038"/>
            <a:ext cx="5789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ea typeface="楷体_GB2312" pitchFamily="49" charset="-122"/>
              </a:rPr>
              <a:t>良溶剂中，是线性的柔性高分子，   大，接近</a:t>
            </a:r>
            <a:r>
              <a:rPr lang="en-US" altLang="zh-CN" sz="2000" b="1">
                <a:ea typeface="楷体_GB2312" pitchFamily="49" charset="-122"/>
              </a:rPr>
              <a:t>0.8</a:t>
            </a:r>
          </a:p>
        </p:txBody>
      </p:sp>
      <p:graphicFrame>
        <p:nvGraphicFramePr>
          <p:cNvPr id="177167" name="Object 15">
            <a:extLst>
              <a:ext uri="{FF2B5EF4-FFF2-40B4-BE49-F238E27FC236}">
                <a16:creationId xmlns:a16="http://schemas.microsoft.com/office/drawing/2014/main" id="{48BD12F0-51D6-41EA-B201-2D88B888B0F4}"/>
              </a:ext>
            </a:extLst>
          </p:cNvPr>
          <p:cNvGraphicFramePr>
            <a:graphicFrameLocks noChangeAspect="1"/>
          </p:cNvGraphicFramePr>
          <p:nvPr>
            <p:extLst>
              <p:ext uri="{D42A27DB-BD31-4B8C-83A1-F6EECF244321}">
                <p14:modId xmlns:p14="http://schemas.microsoft.com/office/powerpoint/2010/main" val="951557254"/>
              </p:ext>
            </p:extLst>
          </p:nvPr>
        </p:nvGraphicFramePr>
        <p:xfrm>
          <a:off x="5622925" y="2503488"/>
          <a:ext cx="358775" cy="336550"/>
        </p:xfrm>
        <a:graphic>
          <a:graphicData uri="http://schemas.openxmlformats.org/presentationml/2006/ole">
            <mc:AlternateContent xmlns:mc="http://schemas.openxmlformats.org/markup-compatibility/2006">
              <mc:Choice xmlns:v="urn:schemas-microsoft-com:vml" Requires="v">
                <p:oleObj spid="_x0000_s177415" name="公式" r:id="rId7" imgW="152334" imgH="139639" progId="Equation.3">
                  <p:embed/>
                </p:oleObj>
              </mc:Choice>
              <mc:Fallback>
                <p:oleObj name="公式" r:id="rId7" imgW="152334" imgH="13963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2925" y="2503488"/>
                        <a:ext cx="358775" cy="3365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77158" name="Object 6">
            <a:extLst>
              <a:ext uri="{FF2B5EF4-FFF2-40B4-BE49-F238E27FC236}">
                <a16:creationId xmlns:a16="http://schemas.microsoft.com/office/drawing/2014/main" id="{A672757A-3BA0-4E42-BDD2-6964DBCF2BCC}"/>
              </a:ext>
            </a:extLst>
          </p:cNvPr>
          <p:cNvGraphicFramePr>
            <a:graphicFrameLocks noChangeAspect="1"/>
          </p:cNvGraphicFramePr>
          <p:nvPr>
            <p:extLst>
              <p:ext uri="{D42A27DB-BD31-4B8C-83A1-F6EECF244321}">
                <p14:modId xmlns:p14="http://schemas.microsoft.com/office/powerpoint/2010/main" val="3613842470"/>
              </p:ext>
            </p:extLst>
          </p:nvPr>
        </p:nvGraphicFramePr>
        <p:xfrm>
          <a:off x="2537699" y="364591"/>
          <a:ext cx="431800" cy="404813"/>
        </p:xfrm>
        <a:graphic>
          <a:graphicData uri="http://schemas.openxmlformats.org/presentationml/2006/ole">
            <mc:AlternateContent xmlns:mc="http://schemas.openxmlformats.org/markup-compatibility/2006">
              <mc:Choice xmlns:v="urn:schemas-microsoft-com:vml" Requires="v">
                <p:oleObj spid="_x0000_s177416" name="Equation" r:id="rId9" imgW="152280" imgH="139680" progId="Equation.DSMT4">
                  <p:embed/>
                </p:oleObj>
              </mc:Choice>
              <mc:Fallback>
                <p:oleObj name="Equation" r:id="rId9" imgW="152280" imgH="1396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7699" y="364591"/>
                        <a:ext cx="431800" cy="4048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77168" name="Rectangle 16">
            <a:extLst>
              <a:ext uri="{FF2B5EF4-FFF2-40B4-BE49-F238E27FC236}">
                <a16:creationId xmlns:a16="http://schemas.microsoft.com/office/drawing/2014/main" id="{07FD49FF-18E7-4DFE-8447-DF734B1B2EEF}"/>
              </a:ext>
            </a:extLst>
          </p:cNvPr>
          <p:cNvSpPr>
            <a:spLocks noChangeArrowheads="1"/>
          </p:cNvSpPr>
          <p:nvPr/>
        </p:nvSpPr>
        <p:spPr bwMode="auto">
          <a:xfrm>
            <a:off x="396875" y="339725"/>
            <a:ext cx="2255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ea typeface="楷体_GB2312" pitchFamily="49" charset="-122"/>
              </a:rPr>
              <a:t>（</a:t>
            </a:r>
            <a:r>
              <a:rPr lang="en-US" altLang="zh-CN" sz="2400" b="1" dirty="0">
                <a:solidFill>
                  <a:srgbClr val="FF0000"/>
                </a:solidFill>
                <a:ea typeface="楷体_GB2312" pitchFamily="49" charset="-122"/>
              </a:rPr>
              <a:t>A</a:t>
            </a:r>
            <a:r>
              <a:rPr lang="zh-CN" altLang="en-US" sz="2400" b="1" dirty="0">
                <a:solidFill>
                  <a:srgbClr val="FF0000"/>
                </a:solidFill>
                <a:ea typeface="楷体_GB2312" pitchFamily="49" charset="-122"/>
              </a:rPr>
              <a:t>）扩张因子</a:t>
            </a:r>
          </a:p>
        </p:txBody>
      </p:sp>
      <p:sp>
        <p:nvSpPr>
          <p:cNvPr id="2" name="文本框 1">
            <a:extLst>
              <a:ext uri="{FF2B5EF4-FFF2-40B4-BE49-F238E27FC236}">
                <a16:creationId xmlns:a16="http://schemas.microsoft.com/office/drawing/2014/main" id="{7D1F6061-6AE6-4C29-8763-A4ED0CB675B3}"/>
              </a:ext>
            </a:extLst>
          </p:cNvPr>
          <p:cNvSpPr txBox="1"/>
          <p:nvPr/>
        </p:nvSpPr>
        <p:spPr>
          <a:xfrm>
            <a:off x="3486179" y="3775800"/>
            <a:ext cx="1477904" cy="584775"/>
          </a:xfrm>
          <a:prstGeom prst="rect">
            <a:avLst/>
          </a:prstGeom>
          <a:noFill/>
        </p:spPr>
        <p:txBody>
          <a:bodyPr wrap="square" rtlCol="0">
            <a:spAutoFit/>
          </a:bodyPr>
          <a:lstStyle/>
          <a:p>
            <a:r>
              <a:rPr lang="zh-CN" altLang="en-US" sz="3200" i="1" dirty="0">
                <a:latin typeface="Times New Roman" panose="02020603050405020304" pitchFamily="18" charset="0"/>
                <a:cs typeface="Times New Roman" panose="02020603050405020304" pitchFamily="18" charset="0"/>
                <a:sym typeface="Symbol Tiger"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Tiger" panose="05050102010706020507" pitchFamily="18" charset="2"/>
              </a:rPr>
              <a:t>~ 0.8</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D6ECCA0-9748-452A-B5DD-655CF1B8A8C7}"/>
              </a:ext>
            </a:extLst>
          </p:cNvPr>
          <p:cNvSpPr>
            <a:spLocks noGrp="1"/>
          </p:cNvSpPr>
          <p:nvPr>
            <p:ph type="sldNum" sz="quarter" idx="12"/>
          </p:nvPr>
        </p:nvSpPr>
        <p:spPr/>
        <p:txBody>
          <a:bodyPr/>
          <a:lstStyle/>
          <a:p>
            <a:fld id="{C6C53532-F02B-44DF-BDDF-714786719C68}" type="slidenum">
              <a:rPr lang="en-US" altLang="zh-CN"/>
              <a:pPr/>
              <a:t>7</a:t>
            </a:fld>
            <a:endParaRPr lang="en-US" altLang="zh-CN"/>
          </a:p>
        </p:txBody>
      </p:sp>
      <p:sp>
        <p:nvSpPr>
          <p:cNvPr id="307205" name="Rectangle 5">
            <a:extLst>
              <a:ext uri="{FF2B5EF4-FFF2-40B4-BE49-F238E27FC236}">
                <a16:creationId xmlns:a16="http://schemas.microsoft.com/office/drawing/2014/main" id="{7CC25754-3C0E-4198-87E3-3F395D7AB95E}"/>
              </a:ext>
            </a:extLst>
          </p:cNvPr>
          <p:cNvSpPr>
            <a:spLocks noChangeArrowheads="1"/>
          </p:cNvSpPr>
          <p:nvPr/>
        </p:nvSpPr>
        <p:spPr bwMode="auto">
          <a:xfrm>
            <a:off x="971550" y="1557338"/>
            <a:ext cx="7561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2"/>
              </a:buBlip>
            </a:pPr>
            <a:r>
              <a:rPr lang="zh-CN" altLang="en-US" sz="2400" b="1">
                <a:solidFill>
                  <a:srgbClr val="3333FF"/>
                </a:solidFill>
                <a:ea typeface="楷体_GB2312" pitchFamily="49" charset="-122"/>
              </a:rPr>
              <a:t>聚合物是由聚合度不等的同系物的混合物组成，所以</a:t>
            </a:r>
            <a:r>
              <a:rPr lang="zh-CN" altLang="en-US" sz="2400" b="1">
                <a:solidFill>
                  <a:srgbClr val="FF0000"/>
                </a:solidFill>
                <a:ea typeface="楷体_GB2312" pitchFamily="49" charset="-122"/>
              </a:rPr>
              <a:t>聚合物的分子量只有统计的意义</a:t>
            </a:r>
          </a:p>
        </p:txBody>
      </p:sp>
      <p:sp>
        <p:nvSpPr>
          <p:cNvPr id="307206" name="Rectangle 6">
            <a:extLst>
              <a:ext uri="{FF2B5EF4-FFF2-40B4-BE49-F238E27FC236}">
                <a16:creationId xmlns:a16="http://schemas.microsoft.com/office/drawing/2014/main" id="{CDEE7727-A7CF-452D-95E3-3F6618E0D850}"/>
              </a:ext>
            </a:extLst>
          </p:cNvPr>
          <p:cNvSpPr>
            <a:spLocks noChangeArrowheads="1"/>
          </p:cNvSpPr>
          <p:nvPr/>
        </p:nvSpPr>
        <p:spPr bwMode="auto">
          <a:xfrm>
            <a:off x="827088" y="3284538"/>
            <a:ext cx="7519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2"/>
              </a:buBlip>
            </a:pPr>
            <a:r>
              <a:rPr lang="zh-CN" altLang="en-US" sz="2400" b="1">
                <a:solidFill>
                  <a:srgbClr val="3333FF"/>
                </a:solidFill>
                <a:ea typeface="楷体_GB2312" pitchFamily="49" charset="-122"/>
              </a:rPr>
              <a:t>测定的分子量只是</a:t>
            </a:r>
            <a:r>
              <a:rPr lang="zh-CN" altLang="en-US" sz="2400" b="1">
                <a:solidFill>
                  <a:srgbClr val="FF0000"/>
                </a:solidFill>
                <a:ea typeface="楷体_GB2312" pitchFamily="49" charset="-122"/>
              </a:rPr>
              <a:t>统计平均值</a:t>
            </a:r>
            <a:r>
              <a:rPr lang="zh-CN" altLang="en-US" sz="2400" b="1">
                <a:solidFill>
                  <a:srgbClr val="3333FF"/>
                </a:solidFill>
                <a:ea typeface="楷体_GB2312" pitchFamily="49" charset="-122"/>
              </a:rPr>
              <a:t>，若要确切描述高聚物分子量，除了给出统计平均值外，还应给出</a:t>
            </a:r>
            <a:r>
              <a:rPr lang="zh-CN" altLang="en-US" sz="2400" b="1">
                <a:solidFill>
                  <a:srgbClr val="FF0000"/>
                </a:solidFill>
                <a:ea typeface="楷体_GB2312" pitchFamily="49" charset="-122"/>
              </a:rPr>
              <a:t>分子量分布</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50EDFA7B-F3BA-4888-BC91-F86C31E6002A}"/>
              </a:ext>
            </a:extLst>
          </p:cNvPr>
          <p:cNvSpPr>
            <a:spLocks noGrp="1"/>
          </p:cNvSpPr>
          <p:nvPr>
            <p:ph type="sldNum" sz="quarter" idx="12"/>
          </p:nvPr>
        </p:nvSpPr>
        <p:spPr/>
        <p:txBody>
          <a:bodyPr/>
          <a:lstStyle/>
          <a:p>
            <a:fld id="{9937C98F-BB60-4DAC-8807-2FDE8898352F}" type="slidenum">
              <a:rPr lang="en-US" altLang="zh-CN"/>
              <a:pPr/>
              <a:t>70</a:t>
            </a:fld>
            <a:endParaRPr lang="en-US" altLang="zh-CN"/>
          </a:p>
        </p:txBody>
      </p:sp>
      <p:graphicFrame>
        <p:nvGraphicFramePr>
          <p:cNvPr id="178180" name="Object 4">
            <a:extLst>
              <a:ext uri="{FF2B5EF4-FFF2-40B4-BE49-F238E27FC236}">
                <a16:creationId xmlns:a16="http://schemas.microsoft.com/office/drawing/2014/main" id="{A904989B-A07B-462A-AA29-E5DE5FE22999}"/>
              </a:ext>
            </a:extLst>
          </p:cNvPr>
          <p:cNvGraphicFramePr>
            <a:graphicFrameLocks noChangeAspect="1"/>
          </p:cNvGraphicFramePr>
          <p:nvPr>
            <p:extLst>
              <p:ext uri="{D42A27DB-BD31-4B8C-83A1-F6EECF244321}">
                <p14:modId xmlns:p14="http://schemas.microsoft.com/office/powerpoint/2010/main" val="1387998655"/>
              </p:ext>
            </p:extLst>
          </p:nvPr>
        </p:nvGraphicFramePr>
        <p:xfrm>
          <a:off x="1810461" y="583982"/>
          <a:ext cx="494004" cy="431800"/>
        </p:xfrm>
        <a:graphic>
          <a:graphicData uri="http://schemas.openxmlformats.org/presentationml/2006/ole">
            <mc:AlternateContent xmlns:mc="http://schemas.openxmlformats.org/markup-compatibility/2006">
              <mc:Choice xmlns:v="urn:schemas-microsoft-com:vml" Requires="v">
                <p:oleObj spid="_x0000_s178482" name="Equation" r:id="rId3" imgW="164880" imgH="164880" progId="Equation.DSMT4">
                  <p:embed/>
                </p:oleObj>
              </mc:Choice>
              <mc:Fallback>
                <p:oleObj name="Equation" r:id="rId3" imgW="164880" imgH="1648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0461" y="583982"/>
                        <a:ext cx="494004" cy="4318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78181" name="Object 5">
            <a:extLst>
              <a:ext uri="{FF2B5EF4-FFF2-40B4-BE49-F238E27FC236}">
                <a16:creationId xmlns:a16="http://schemas.microsoft.com/office/drawing/2014/main" id="{AA314F1C-AF81-4C7F-9FD7-8DDFF7C08F10}"/>
              </a:ext>
            </a:extLst>
          </p:cNvPr>
          <p:cNvGraphicFramePr>
            <a:graphicFrameLocks noChangeAspect="1"/>
          </p:cNvGraphicFramePr>
          <p:nvPr>
            <p:extLst>
              <p:ext uri="{D42A27DB-BD31-4B8C-83A1-F6EECF244321}">
                <p14:modId xmlns:p14="http://schemas.microsoft.com/office/powerpoint/2010/main" val="3046009903"/>
              </p:ext>
            </p:extLst>
          </p:nvPr>
        </p:nvGraphicFramePr>
        <p:xfrm>
          <a:off x="2716741" y="655419"/>
          <a:ext cx="494004" cy="404813"/>
        </p:xfrm>
        <a:graphic>
          <a:graphicData uri="http://schemas.openxmlformats.org/presentationml/2006/ole">
            <mc:AlternateContent xmlns:mc="http://schemas.openxmlformats.org/markup-compatibility/2006">
              <mc:Choice xmlns:v="urn:schemas-microsoft-com:vml" Requires="v">
                <p:oleObj spid="_x0000_s178483" name="Equation" r:id="rId5" imgW="152280" imgH="139680" progId="Equation.DSMT4">
                  <p:embed/>
                </p:oleObj>
              </mc:Choice>
              <mc:Fallback>
                <p:oleObj name="Equation" r:id="rId5" imgW="152280" imgH="139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741" y="655419"/>
                        <a:ext cx="494004" cy="4048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78182" name="Text Box 6">
            <a:extLst>
              <a:ext uri="{FF2B5EF4-FFF2-40B4-BE49-F238E27FC236}">
                <a16:creationId xmlns:a16="http://schemas.microsoft.com/office/drawing/2014/main" id="{B68D5E38-0587-4D5F-B9EC-E65BCC2D3BF4}"/>
              </a:ext>
            </a:extLst>
          </p:cNvPr>
          <p:cNvSpPr txBox="1">
            <a:spLocks noChangeArrowheads="1"/>
          </p:cNvSpPr>
          <p:nvPr/>
        </p:nvSpPr>
        <p:spPr bwMode="auto">
          <a:xfrm>
            <a:off x="2220921" y="583982"/>
            <a:ext cx="4903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和</a:t>
            </a:r>
          </a:p>
        </p:txBody>
      </p:sp>
      <p:sp>
        <p:nvSpPr>
          <p:cNvPr id="178183" name="Text Box 7">
            <a:extLst>
              <a:ext uri="{FF2B5EF4-FFF2-40B4-BE49-F238E27FC236}">
                <a16:creationId xmlns:a16="http://schemas.microsoft.com/office/drawing/2014/main" id="{9ECFFECC-E172-466F-BD49-B146A071E675}"/>
              </a:ext>
            </a:extLst>
          </p:cNvPr>
          <p:cNvSpPr txBox="1">
            <a:spLocks noChangeArrowheads="1"/>
          </p:cNvSpPr>
          <p:nvPr/>
        </p:nvSpPr>
        <p:spPr bwMode="auto">
          <a:xfrm>
            <a:off x="3127201" y="577632"/>
            <a:ext cx="126225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ea typeface="楷体_GB2312" pitchFamily="49" charset="-122"/>
              </a:rPr>
              <a:t>的测定</a:t>
            </a:r>
          </a:p>
        </p:txBody>
      </p:sp>
      <p:sp>
        <p:nvSpPr>
          <p:cNvPr id="178184" name="Text Box 8">
            <a:extLst>
              <a:ext uri="{FF2B5EF4-FFF2-40B4-BE49-F238E27FC236}">
                <a16:creationId xmlns:a16="http://schemas.microsoft.com/office/drawing/2014/main" id="{BF402C94-409F-4B2A-B573-FA84D38184AD}"/>
              </a:ext>
            </a:extLst>
          </p:cNvPr>
          <p:cNvSpPr txBox="1">
            <a:spLocks noChangeArrowheads="1"/>
          </p:cNvSpPr>
          <p:nvPr/>
        </p:nvSpPr>
        <p:spPr bwMode="auto">
          <a:xfrm>
            <a:off x="540059" y="566736"/>
            <a:ext cx="128404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B</a:t>
            </a:r>
            <a:r>
              <a:rPr lang="zh-CN" altLang="en-US" sz="2800" b="1" dirty="0">
                <a:solidFill>
                  <a:srgbClr val="FF0000"/>
                </a:solidFill>
                <a:ea typeface="楷体_GB2312" pitchFamily="49" charset="-122"/>
              </a:rPr>
              <a:t>） </a:t>
            </a:r>
          </a:p>
        </p:txBody>
      </p:sp>
      <p:sp>
        <p:nvSpPr>
          <p:cNvPr id="178186" name="Rectangle 10">
            <a:extLst>
              <a:ext uri="{FF2B5EF4-FFF2-40B4-BE49-F238E27FC236}">
                <a16:creationId xmlns:a16="http://schemas.microsoft.com/office/drawing/2014/main" id="{95BD427E-A527-4CD0-8AB9-7EF7AAF823DB}"/>
              </a:ext>
            </a:extLst>
          </p:cNvPr>
          <p:cNvSpPr>
            <a:spLocks noChangeArrowheads="1"/>
          </p:cNvSpPr>
          <p:nvPr/>
        </p:nvSpPr>
        <p:spPr bwMode="auto">
          <a:xfrm>
            <a:off x="896068" y="1787525"/>
            <a:ext cx="6772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FF0000"/>
              </a:buClr>
              <a:buFont typeface="Wingdings" panose="05000000000000000000" pitchFamily="2" charset="2"/>
              <a:buChar char="ü"/>
            </a:pPr>
            <a:r>
              <a:rPr lang="zh-CN" altLang="en-US" sz="2400" b="1" dirty="0">
                <a:solidFill>
                  <a:srgbClr val="0000FF"/>
                </a:solidFill>
                <a:ea typeface="楷体_GB2312" pitchFamily="49" charset="-122"/>
              </a:rPr>
              <a:t>分级，获得分子量从小到大且比较均一的级分</a:t>
            </a:r>
          </a:p>
        </p:txBody>
      </p:sp>
      <p:grpSp>
        <p:nvGrpSpPr>
          <p:cNvPr id="178197" name="Group 21">
            <a:extLst>
              <a:ext uri="{FF2B5EF4-FFF2-40B4-BE49-F238E27FC236}">
                <a16:creationId xmlns:a16="http://schemas.microsoft.com/office/drawing/2014/main" id="{58749CA4-39BB-4B20-A89E-147EC3F508A7}"/>
              </a:ext>
            </a:extLst>
          </p:cNvPr>
          <p:cNvGrpSpPr>
            <a:grpSpLocks/>
          </p:cNvGrpSpPr>
          <p:nvPr/>
        </p:nvGrpSpPr>
        <p:grpSpPr bwMode="auto">
          <a:xfrm>
            <a:off x="896069" y="3722688"/>
            <a:ext cx="6772275" cy="457200"/>
            <a:chOff x="1066" y="1484"/>
            <a:chExt cx="4266" cy="288"/>
          </a:xfrm>
        </p:grpSpPr>
        <p:sp>
          <p:nvSpPr>
            <p:cNvPr id="178187" name="Rectangle 11">
              <a:extLst>
                <a:ext uri="{FF2B5EF4-FFF2-40B4-BE49-F238E27FC236}">
                  <a16:creationId xmlns:a16="http://schemas.microsoft.com/office/drawing/2014/main" id="{1457DF54-F566-49E3-BEC1-1F9762E95B84}"/>
                </a:ext>
              </a:extLst>
            </p:cNvPr>
            <p:cNvSpPr>
              <a:spLocks noChangeArrowheads="1"/>
            </p:cNvSpPr>
            <p:nvPr/>
          </p:nvSpPr>
          <p:spPr bwMode="auto">
            <a:xfrm>
              <a:off x="1066" y="1484"/>
              <a:ext cx="4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400" b="1">
                  <a:solidFill>
                    <a:srgbClr val="0000FF"/>
                  </a:solidFill>
                  <a:ea typeface="楷体_GB2312" pitchFamily="49" charset="-122"/>
                </a:rPr>
                <a:t>测各级分的    （用绝对法：渗透压或光散射）</a:t>
              </a:r>
            </a:p>
          </p:txBody>
        </p:sp>
        <p:graphicFrame>
          <p:nvGraphicFramePr>
            <p:cNvPr id="178188" name="Object 12">
              <a:extLst>
                <a:ext uri="{FF2B5EF4-FFF2-40B4-BE49-F238E27FC236}">
                  <a16:creationId xmlns:a16="http://schemas.microsoft.com/office/drawing/2014/main" id="{298B73E0-D4A1-40B1-96A4-60F13E5514C9}"/>
                </a:ext>
              </a:extLst>
            </p:cNvPr>
            <p:cNvGraphicFramePr>
              <a:graphicFrameLocks noChangeAspect="1"/>
            </p:cNvGraphicFramePr>
            <p:nvPr>
              <p:extLst>
                <p:ext uri="{D42A27DB-BD31-4B8C-83A1-F6EECF244321}">
                  <p14:modId xmlns:p14="http://schemas.microsoft.com/office/powerpoint/2010/main" val="3562123658"/>
                </p:ext>
              </p:extLst>
            </p:nvPr>
          </p:nvGraphicFramePr>
          <p:xfrm>
            <a:off x="2245" y="1525"/>
            <a:ext cx="273" cy="221"/>
          </p:xfrm>
          <a:graphic>
            <a:graphicData uri="http://schemas.openxmlformats.org/presentationml/2006/ole">
              <mc:AlternateContent xmlns:mc="http://schemas.openxmlformats.org/markup-compatibility/2006">
                <mc:Choice xmlns:v="urn:schemas-microsoft-com:vml" Requires="v">
                  <p:oleObj spid="_x0000_s178484" name="Equation" r:id="rId7" imgW="203040" imgH="164880" progId="Equation.DSMT4">
                    <p:embed/>
                  </p:oleObj>
                </mc:Choice>
                <mc:Fallback>
                  <p:oleObj name="Equation" r:id="rId7" imgW="203040" imgH="1648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1525"/>
                          <a:ext cx="273" cy="221"/>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sp>
        <p:nvSpPr>
          <p:cNvPr id="178189" name="Rectangle 13">
            <a:extLst>
              <a:ext uri="{FF2B5EF4-FFF2-40B4-BE49-F238E27FC236}">
                <a16:creationId xmlns:a16="http://schemas.microsoft.com/office/drawing/2014/main" id="{43A7E4A0-9D4F-4E2F-9BFB-402B5309BA39}"/>
              </a:ext>
            </a:extLst>
          </p:cNvPr>
          <p:cNvSpPr>
            <a:spLocks noChangeArrowheads="1"/>
          </p:cNvSpPr>
          <p:nvPr/>
        </p:nvSpPr>
        <p:spPr bwMode="auto">
          <a:xfrm>
            <a:off x="896069" y="2781300"/>
            <a:ext cx="52229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400" b="1" dirty="0">
                <a:solidFill>
                  <a:srgbClr val="0000FF"/>
                </a:solidFill>
                <a:ea typeface="楷体_GB2312" pitchFamily="49" charset="-122"/>
              </a:rPr>
              <a:t>测各级分的平均分子量及特性黏数</a:t>
            </a:r>
          </a:p>
        </p:txBody>
      </p:sp>
      <p:graphicFrame>
        <p:nvGraphicFramePr>
          <p:cNvPr id="178191" name="Object 15">
            <a:extLst>
              <a:ext uri="{FF2B5EF4-FFF2-40B4-BE49-F238E27FC236}">
                <a16:creationId xmlns:a16="http://schemas.microsoft.com/office/drawing/2014/main" id="{EAC96F1E-6A85-4542-A5CF-8B05233D8E60}"/>
              </a:ext>
            </a:extLst>
          </p:cNvPr>
          <p:cNvGraphicFramePr>
            <a:graphicFrameLocks noChangeAspect="1"/>
          </p:cNvGraphicFramePr>
          <p:nvPr>
            <p:extLst>
              <p:ext uri="{D42A27DB-BD31-4B8C-83A1-F6EECF244321}">
                <p14:modId xmlns:p14="http://schemas.microsoft.com/office/powerpoint/2010/main" val="1978652070"/>
              </p:ext>
            </p:extLst>
          </p:nvPr>
        </p:nvGraphicFramePr>
        <p:xfrm>
          <a:off x="6228184" y="4639332"/>
          <a:ext cx="2337668" cy="492422"/>
        </p:xfrm>
        <a:graphic>
          <a:graphicData uri="http://schemas.openxmlformats.org/presentationml/2006/ole">
            <mc:AlternateContent xmlns:mc="http://schemas.openxmlformats.org/markup-compatibility/2006">
              <mc:Choice xmlns:v="urn:schemas-microsoft-com:vml" Requires="v">
                <p:oleObj spid="_x0000_s178485" name="Equation" r:id="rId9" imgW="952200" imgH="203040" progId="Equation.DSMT4">
                  <p:embed/>
                </p:oleObj>
              </mc:Choice>
              <mc:Fallback>
                <p:oleObj name="Equation" r:id="rId9" imgW="952200" imgH="2030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8184" y="4639332"/>
                        <a:ext cx="2337668" cy="492422"/>
                      </a:xfrm>
                      <a:prstGeom prst="rect">
                        <a:avLst/>
                      </a:prstGeom>
                      <a:solidFill>
                        <a:schemeClr val="bg2"/>
                      </a:solidFill>
                    </p:spPr>
                  </p:pic>
                </p:oleObj>
              </mc:Fallback>
            </mc:AlternateContent>
          </a:graphicData>
        </a:graphic>
      </p:graphicFrame>
      <p:sp>
        <p:nvSpPr>
          <p:cNvPr id="178192" name="Text Box 16">
            <a:extLst>
              <a:ext uri="{FF2B5EF4-FFF2-40B4-BE49-F238E27FC236}">
                <a16:creationId xmlns:a16="http://schemas.microsoft.com/office/drawing/2014/main" id="{22BCDA3B-D3B5-430D-AB8B-D2F472AC3391}"/>
              </a:ext>
            </a:extLst>
          </p:cNvPr>
          <p:cNvSpPr txBox="1">
            <a:spLocks noChangeArrowheads="1"/>
          </p:cNvSpPr>
          <p:nvPr/>
        </p:nvSpPr>
        <p:spPr bwMode="auto">
          <a:xfrm>
            <a:off x="896069" y="4652967"/>
            <a:ext cx="4556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400" b="1" dirty="0">
                <a:solidFill>
                  <a:srgbClr val="0000FF"/>
                </a:solidFill>
                <a:ea typeface="楷体_GB2312" pitchFamily="49" charset="-122"/>
              </a:rPr>
              <a:t>作图，其斜率为</a:t>
            </a:r>
            <a:r>
              <a:rPr lang="zh-CN" altLang="en-US" sz="2400" b="1" dirty="0">
                <a:solidFill>
                  <a:srgbClr val="0000FF"/>
                </a:solidFill>
                <a:ea typeface="楷体_GB2312" pitchFamily="49" charset="-122"/>
                <a:sym typeface="Symbol Tiger" panose="05050102010706020507" pitchFamily="18" charset="2"/>
              </a:rPr>
              <a:t>，截距为</a:t>
            </a:r>
            <a:r>
              <a:rPr lang="en-US" altLang="zh-CN" sz="2400" b="1" dirty="0" err="1">
                <a:solidFill>
                  <a:srgbClr val="0000FF"/>
                </a:solidFill>
                <a:ea typeface="楷体_GB2312" pitchFamily="49" charset="-122"/>
                <a:sym typeface="Symbol Tiger" panose="05050102010706020507" pitchFamily="18" charset="2"/>
              </a:rPr>
              <a:t>lgK</a:t>
            </a:r>
            <a:endParaRPr lang="zh-CN" altLang="en-US" sz="2400" b="1" dirty="0">
              <a:solidFill>
                <a:srgbClr val="0000FF"/>
              </a:solidFill>
              <a:ea typeface="楷体_GB2312" pitchFamily="49" charset="-122"/>
            </a:endParaRPr>
          </a:p>
        </p:txBody>
      </p:sp>
      <p:graphicFrame>
        <p:nvGraphicFramePr>
          <p:cNvPr id="178199" name="Object 23">
            <a:extLst>
              <a:ext uri="{FF2B5EF4-FFF2-40B4-BE49-F238E27FC236}">
                <a16:creationId xmlns:a16="http://schemas.microsoft.com/office/drawing/2014/main" id="{5C3060C6-2620-42B1-9D44-7D40F476F408}"/>
              </a:ext>
            </a:extLst>
          </p:cNvPr>
          <p:cNvGraphicFramePr>
            <a:graphicFrameLocks noChangeAspect="1"/>
          </p:cNvGraphicFramePr>
          <p:nvPr>
            <p:extLst>
              <p:ext uri="{D42A27DB-BD31-4B8C-83A1-F6EECF244321}">
                <p14:modId xmlns:p14="http://schemas.microsoft.com/office/powerpoint/2010/main" val="1427216531"/>
              </p:ext>
            </p:extLst>
          </p:nvPr>
        </p:nvGraphicFramePr>
        <p:xfrm>
          <a:off x="6228184" y="2505570"/>
          <a:ext cx="2201862" cy="777875"/>
        </p:xfrm>
        <a:graphic>
          <a:graphicData uri="http://schemas.openxmlformats.org/presentationml/2006/ole">
            <mc:AlternateContent xmlns:mc="http://schemas.openxmlformats.org/markup-compatibility/2006">
              <mc:Choice xmlns:v="urn:schemas-microsoft-com:vml" Requires="v">
                <p:oleObj spid="_x0000_s178486" name="公式" r:id="rId11" imgW="749160" imgH="266400" progId="Equation.3">
                  <p:embed/>
                </p:oleObj>
              </mc:Choice>
              <mc:Fallback>
                <p:oleObj name="公式" r:id="rId11" imgW="749160" imgH="2664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8184" y="2505570"/>
                        <a:ext cx="2201862" cy="777875"/>
                      </a:xfrm>
                      <a:prstGeom prst="rect">
                        <a:avLst/>
                      </a:prstGeom>
                      <a:solidFill>
                        <a:schemeClr val="accent1"/>
                      </a:solidFill>
                      <a:ln w="9525">
                        <a:solidFill>
                          <a:srgbClr val="FF0000"/>
                        </a:solidFill>
                        <a:miter lim="800000"/>
                        <a:headEnd/>
                        <a:tailEnd/>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a:extLst>
              <a:ext uri="{FF2B5EF4-FFF2-40B4-BE49-F238E27FC236}">
                <a16:creationId xmlns:a16="http://schemas.microsoft.com/office/drawing/2014/main" id="{5DA0E7E3-7156-449E-95A8-578ABCE5F1CE}"/>
              </a:ext>
            </a:extLst>
          </p:cNvPr>
          <p:cNvSpPr>
            <a:spLocks noGrp="1"/>
          </p:cNvSpPr>
          <p:nvPr>
            <p:ph type="sldNum" sz="quarter" idx="12"/>
          </p:nvPr>
        </p:nvSpPr>
        <p:spPr/>
        <p:txBody>
          <a:bodyPr/>
          <a:lstStyle/>
          <a:p>
            <a:fld id="{6CDC1AE4-F02B-45FB-B449-59CEDFA9BE7A}" type="slidenum">
              <a:rPr lang="en-US" altLang="zh-CN"/>
              <a:pPr/>
              <a:t>71</a:t>
            </a:fld>
            <a:endParaRPr lang="en-US" altLang="zh-CN"/>
          </a:p>
        </p:txBody>
      </p:sp>
      <p:sp>
        <p:nvSpPr>
          <p:cNvPr id="75784" name="Rectangle 8">
            <a:extLst>
              <a:ext uri="{FF2B5EF4-FFF2-40B4-BE49-F238E27FC236}">
                <a16:creationId xmlns:a16="http://schemas.microsoft.com/office/drawing/2014/main" id="{C179DF2D-6006-4958-B6CA-51BE5340B006}"/>
              </a:ext>
            </a:extLst>
          </p:cNvPr>
          <p:cNvSpPr>
            <a:spLocks noChangeArrowheads="1"/>
          </p:cNvSpPr>
          <p:nvPr/>
        </p:nvSpPr>
        <p:spPr bwMode="auto">
          <a:xfrm>
            <a:off x="0" y="3343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6" name="Rectangle 10">
            <a:extLst>
              <a:ext uri="{FF2B5EF4-FFF2-40B4-BE49-F238E27FC236}">
                <a16:creationId xmlns:a16="http://schemas.microsoft.com/office/drawing/2014/main" id="{995DC1C6-9AD1-45CB-BB3D-37CBDEA1DD9D}"/>
              </a:ext>
            </a:extLst>
          </p:cNvPr>
          <p:cNvSpPr>
            <a:spLocks noChangeArrowheads="1"/>
          </p:cNvSpPr>
          <p:nvPr/>
        </p:nvSpPr>
        <p:spPr bwMode="auto">
          <a:xfrm>
            <a:off x="0" y="3343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5799" name="Group 23">
            <a:extLst>
              <a:ext uri="{FF2B5EF4-FFF2-40B4-BE49-F238E27FC236}">
                <a16:creationId xmlns:a16="http://schemas.microsoft.com/office/drawing/2014/main" id="{89CB4866-C28F-48E2-941A-E85F82430477}"/>
              </a:ext>
            </a:extLst>
          </p:cNvPr>
          <p:cNvGrpSpPr>
            <a:grpSpLocks/>
          </p:cNvGrpSpPr>
          <p:nvPr/>
        </p:nvGrpSpPr>
        <p:grpSpPr bwMode="auto">
          <a:xfrm>
            <a:off x="1979613" y="1341438"/>
            <a:ext cx="5329237" cy="3411537"/>
            <a:chOff x="975" y="1570"/>
            <a:chExt cx="3357" cy="2149"/>
          </a:xfrm>
        </p:grpSpPr>
        <p:grpSp>
          <p:nvGrpSpPr>
            <p:cNvPr id="75779" name="Group 3">
              <a:extLst>
                <a:ext uri="{FF2B5EF4-FFF2-40B4-BE49-F238E27FC236}">
                  <a16:creationId xmlns:a16="http://schemas.microsoft.com/office/drawing/2014/main" id="{31A45D5B-DF71-4847-9A56-F2EB5770CB9C}"/>
                </a:ext>
              </a:extLst>
            </p:cNvPr>
            <p:cNvGrpSpPr>
              <a:grpSpLocks/>
            </p:cNvGrpSpPr>
            <p:nvPr/>
          </p:nvGrpSpPr>
          <p:grpSpPr bwMode="auto">
            <a:xfrm>
              <a:off x="975" y="1570"/>
              <a:ext cx="2903" cy="2149"/>
              <a:chOff x="1247" y="1570"/>
              <a:chExt cx="2903" cy="2149"/>
            </a:xfrm>
          </p:grpSpPr>
          <p:sp>
            <p:nvSpPr>
              <p:cNvPr id="75780" name="AutoShape 4">
                <a:extLst>
                  <a:ext uri="{FF2B5EF4-FFF2-40B4-BE49-F238E27FC236}">
                    <a16:creationId xmlns:a16="http://schemas.microsoft.com/office/drawing/2014/main" id="{D9531565-4935-4FE6-A7B9-7736FC98EA67}"/>
                  </a:ext>
                </a:extLst>
              </p:cNvPr>
              <p:cNvSpPr>
                <a:spLocks noChangeAspect="1" noChangeArrowheads="1"/>
              </p:cNvSpPr>
              <p:nvPr/>
            </p:nvSpPr>
            <p:spPr bwMode="auto">
              <a:xfrm>
                <a:off x="1247" y="1706"/>
                <a:ext cx="2903" cy="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a:lstStyle/>
              <a:p>
                <a:endParaRPr lang="zh-CN" altLang="zh-CN" b="1">
                  <a:ea typeface="楷体_GB2312" pitchFamily="49" charset="-122"/>
                </a:endParaRPr>
              </a:p>
            </p:txBody>
          </p:sp>
          <p:sp>
            <p:nvSpPr>
              <p:cNvPr id="75781" name="Line 5">
                <a:extLst>
                  <a:ext uri="{FF2B5EF4-FFF2-40B4-BE49-F238E27FC236}">
                    <a16:creationId xmlns:a16="http://schemas.microsoft.com/office/drawing/2014/main" id="{9A10586B-05A9-4293-A796-F22B4342E402}"/>
                  </a:ext>
                </a:extLst>
              </p:cNvPr>
              <p:cNvSpPr>
                <a:spLocks noChangeShapeType="1"/>
              </p:cNvSpPr>
              <p:nvPr/>
            </p:nvSpPr>
            <p:spPr bwMode="auto">
              <a:xfrm flipV="1">
                <a:off x="1944" y="3309"/>
                <a:ext cx="2020" cy="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2" name="Line 6">
                <a:extLst>
                  <a:ext uri="{FF2B5EF4-FFF2-40B4-BE49-F238E27FC236}">
                    <a16:creationId xmlns:a16="http://schemas.microsoft.com/office/drawing/2014/main" id="{11AC70EF-F288-48F6-AA1F-988C573ADEFC}"/>
                  </a:ext>
                </a:extLst>
              </p:cNvPr>
              <p:cNvSpPr>
                <a:spLocks noChangeShapeType="1"/>
              </p:cNvSpPr>
              <p:nvPr/>
            </p:nvSpPr>
            <p:spPr bwMode="auto">
              <a:xfrm flipH="1" flipV="1">
                <a:off x="1927" y="1570"/>
                <a:ext cx="17" cy="174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3" name="Line 7">
                <a:extLst>
                  <a:ext uri="{FF2B5EF4-FFF2-40B4-BE49-F238E27FC236}">
                    <a16:creationId xmlns:a16="http://schemas.microsoft.com/office/drawing/2014/main" id="{264BFDBD-C503-4E34-BA3A-F87E2FA0C939}"/>
                  </a:ext>
                </a:extLst>
              </p:cNvPr>
              <p:cNvSpPr>
                <a:spLocks noChangeShapeType="1"/>
              </p:cNvSpPr>
              <p:nvPr/>
            </p:nvSpPr>
            <p:spPr bwMode="auto">
              <a:xfrm flipV="1">
                <a:off x="1944" y="1979"/>
                <a:ext cx="1707" cy="9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5785" name="Object 9">
              <a:extLst>
                <a:ext uri="{FF2B5EF4-FFF2-40B4-BE49-F238E27FC236}">
                  <a16:creationId xmlns:a16="http://schemas.microsoft.com/office/drawing/2014/main" id="{06A03933-A1CC-459A-8072-40DD85E9825F}"/>
                </a:ext>
              </a:extLst>
            </p:cNvPr>
            <p:cNvGraphicFramePr>
              <a:graphicFrameLocks noChangeAspect="1"/>
            </p:cNvGraphicFramePr>
            <p:nvPr>
              <p:extLst>
                <p:ext uri="{D42A27DB-BD31-4B8C-83A1-F6EECF244321}">
                  <p14:modId xmlns:p14="http://schemas.microsoft.com/office/powerpoint/2010/main" val="2515346147"/>
                </p:ext>
              </p:extLst>
            </p:nvPr>
          </p:nvGraphicFramePr>
          <p:xfrm>
            <a:off x="3787" y="3203"/>
            <a:ext cx="545" cy="258"/>
          </p:xfrm>
          <a:graphic>
            <a:graphicData uri="http://schemas.openxmlformats.org/presentationml/2006/ole">
              <mc:AlternateContent xmlns:mc="http://schemas.openxmlformats.org/markup-compatibility/2006">
                <mc:Choice xmlns:v="urn:schemas-microsoft-com:vml" Requires="v">
                  <p:oleObj spid="_x0000_s76049" name="公式" r:id="rId3" imgW="418918" imgH="203112" progId="Equation.3">
                    <p:embed/>
                  </p:oleObj>
                </mc:Choice>
                <mc:Fallback>
                  <p:oleObj name="公式" r:id="rId3" imgW="418918" imgH="20311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3203"/>
                          <a:ext cx="545" cy="25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75787" name="Object 11">
              <a:extLst>
                <a:ext uri="{FF2B5EF4-FFF2-40B4-BE49-F238E27FC236}">
                  <a16:creationId xmlns:a16="http://schemas.microsoft.com/office/drawing/2014/main" id="{D111741C-F502-4B3F-BB45-38975192F8FD}"/>
                </a:ext>
              </a:extLst>
            </p:cNvPr>
            <p:cNvGraphicFramePr>
              <a:graphicFrameLocks noChangeAspect="1"/>
            </p:cNvGraphicFramePr>
            <p:nvPr>
              <p:extLst>
                <p:ext uri="{D42A27DB-BD31-4B8C-83A1-F6EECF244321}">
                  <p14:modId xmlns:p14="http://schemas.microsoft.com/office/powerpoint/2010/main" val="89509358"/>
                </p:ext>
              </p:extLst>
            </p:nvPr>
          </p:nvGraphicFramePr>
          <p:xfrm>
            <a:off x="975" y="1842"/>
            <a:ext cx="544" cy="258"/>
          </p:xfrm>
          <a:graphic>
            <a:graphicData uri="http://schemas.openxmlformats.org/presentationml/2006/ole">
              <mc:AlternateContent xmlns:mc="http://schemas.openxmlformats.org/markup-compatibility/2006">
                <mc:Choice xmlns:v="urn:schemas-microsoft-com:vml" Requires="v">
                  <p:oleObj spid="_x0000_s76050" name="公式" r:id="rId5" imgW="418918" imgH="203112" progId="Equation.3">
                    <p:embed/>
                  </p:oleObj>
                </mc:Choice>
                <mc:Fallback>
                  <p:oleObj name="公式" r:id="rId5" imgW="418918"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842"/>
                          <a:ext cx="544" cy="25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sp>
        <p:nvSpPr>
          <p:cNvPr id="75788" name="Rectangle 12">
            <a:extLst>
              <a:ext uri="{FF2B5EF4-FFF2-40B4-BE49-F238E27FC236}">
                <a16:creationId xmlns:a16="http://schemas.microsoft.com/office/drawing/2014/main" id="{F50AFDA2-F948-4452-A0E9-C92F52E0ED2A}"/>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9" name="Rectangle 13">
            <a:extLst>
              <a:ext uri="{FF2B5EF4-FFF2-40B4-BE49-F238E27FC236}">
                <a16:creationId xmlns:a16="http://schemas.microsoft.com/office/drawing/2014/main" id="{992F4480-AF4F-4A1A-BA33-1E8ECFA4CD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5790" name="Object 14">
            <a:extLst>
              <a:ext uri="{FF2B5EF4-FFF2-40B4-BE49-F238E27FC236}">
                <a16:creationId xmlns:a16="http://schemas.microsoft.com/office/drawing/2014/main" id="{1512B1EF-3628-4F37-A485-0DD1548B4440}"/>
              </a:ext>
            </a:extLst>
          </p:cNvPr>
          <p:cNvGraphicFramePr>
            <a:graphicFrameLocks noChangeAspect="1"/>
          </p:cNvGraphicFramePr>
          <p:nvPr>
            <p:extLst>
              <p:ext uri="{D42A27DB-BD31-4B8C-83A1-F6EECF244321}">
                <p14:modId xmlns:p14="http://schemas.microsoft.com/office/powerpoint/2010/main" val="2828545056"/>
              </p:ext>
            </p:extLst>
          </p:nvPr>
        </p:nvGraphicFramePr>
        <p:xfrm>
          <a:off x="468313" y="549275"/>
          <a:ext cx="3240087" cy="474663"/>
        </p:xfrm>
        <a:graphic>
          <a:graphicData uri="http://schemas.openxmlformats.org/presentationml/2006/ole">
            <mc:AlternateContent xmlns:mc="http://schemas.openxmlformats.org/markup-compatibility/2006">
              <mc:Choice xmlns:v="urn:schemas-microsoft-com:vml" Requires="v">
                <p:oleObj spid="_x0000_s76051" name="公式" r:id="rId7" imgW="1562100" imgH="228600" progId="Equation.3">
                  <p:embed/>
                </p:oleObj>
              </mc:Choice>
              <mc:Fallback>
                <p:oleObj name="公式" r:id="rId7" imgW="1562100" imgH="228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49275"/>
                        <a:ext cx="3240087" cy="474663"/>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75791" name="Rectangle 15">
            <a:extLst>
              <a:ext uri="{FF2B5EF4-FFF2-40B4-BE49-F238E27FC236}">
                <a16:creationId xmlns:a16="http://schemas.microsoft.com/office/drawing/2014/main" id="{2F56E45E-02DD-4811-B1C9-62E381EB10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5792" name="Object 16">
            <a:extLst>
              <a:ext uri="{FF2B5EF4-FFF2-40B4-BE49-F238E27FC236}">
                <a16:creationId xmlns:a16="http://schemas.microsoft.com/office/drawing/2014/main" id="{79773202-21DB-438E-9A70-9209D8677B5C}"/>
              </a:ext>
            </a:extLst>
          </p:cNvPr>
          <p:cNvGraphicFramePr>
            <a:graphicFrameLocks noChangeAspect="1"/>
          </p:cNvGraphicFramePr>
          <p:nvPr>
            <p:extLst>
              <p:ext uri="{D42A27DB-BD31-4B8C-83A1-F6EECF244321}">
                <p14:modId xmlns:p14="http://schemas.microsoft.com/office/powerpoint/2010/main" val="2002977918"/>
              </p:ext>
            </p:extLst>
          </p:nvPr>
        </p:nvGraphicFramePr>
        <p:xfrm>
          <a:off x="4211638" y="4791075"/>
          <a:ext cx="503237" cy="471488"/>
        </p:xfrm>
        <a:graphic>
          <a:graphicData uri="http://schemas.openxmlformats.org/presentationml/2006/ole">
            <mc:AlternateContent xmlns:mc="http://schemas.openxmlformats.org/markup-compatibility/2006">
              <mc:Choice xmlns:v="urn:schemas-microsoft-com:vml" Requires="v">
                <p:oleObj spid="_x0000_s76052" name="公式" r:id="rId9" imgW="152280" imgH="139680" progId="Equation.3">
                  <p:embed/>
                </p:oleObj>
              </mc:Choice>
              <mc:Fallback>
                <p:oleObj name="公式" r:id="rId9" imgW="152280" imgH="1396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638" y="4791075"/>
                        <a:ext cx="503237" cy="4714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5793" name="Rectangle 17">
            <a:extLst>
              <a:ext uri="{FF2B5EF4-FFF2-40B4-BE49-F238E27FC236}">
                <a16:creationId xmlns:a16="http://schemas.microsoft.com/office/drawing/2014/main" id="{3A553CCE-290C-4BA0-97FC-669BB285B71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5794" name="Object 18">
            <a:extLst>
              <a:ext uri="{FF2B5EF4-FFF2-40B4-BE49-F238E27FC236}">
                <a16:creationId xmlns:a16="http://schemas.microsoft.com/office/drawing/2014/main" id="{13A448BC-491A-4A1C-9102-8FD7DB7F497C}"/>
              </a:ext>
            </a:extLst>
          </p:cNvPr>
          <p:cNvGraphicFramePr>
            <a:graphicFrameLocks noChangeAspect="1"/>
          </p:cNvGraphicFramePr>
          <p:nvPr>
            <p:extLst>
              <p:ext uri="{D42A27DB-BD31-4B8C-83A1-F6EECF244321}">
                <p14:modId xmlns:p14="http://schemas.microsoft.com/office/powerpoint/2010/main" val="888042837"/>
              </p:ext>
            </p:extLst>
          </p:nvPr>
        </p:nvGraphicFramePr>
        <p:xfrm>
          <a:off x="4140200" y="5367338"/>
          <a:ext cx="1584325" cy="438150"/>
        </p:xfrm>
        <a:graphic>
          <a:graphicData uri="http://schemas.openxmlformats.org/presentationml/2006/ole">
            <mc:AlternateContent xmlns:mc="http://schemas.openxmlformats.org/markup-compatibility/2006">
              <mc:Choice xmlns:v="urn:schemas-microsoft-com:vml" Requires="v">
                <p:oleObj spid="_x0000_s76053" name="公式" r:id="rId11" imgW="723586" imgH="203112" progId="Equation.3">
                  <p:embed/>
                </p:oleObj>
              </mc:Choice>
              <mc:Fallback>
                <p:oleObj name="公式" r:id="rId11" imgW="723586" imgH="203112"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5367338"/>
                        <a:ext cx="1584325" cy="4381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5795" name="Rectangle 19">
            <a:extLst>
              <a:ext uri="{FF2B5EF4-FFF2-40B4-BE49-F238E27FC236}">
                <a16:creationId xmlns:a16="http://schemas.microsoft.com/office/drawing/2014/main" id="{093F5373-2994-4F90-A59A-E713468F077B}"/>
              </a:ext>
            </a:extLst>
          </p:cNvPr>
          <p:cNvSpPr>
            <a:spLocks noChangeArrowheads="1"/>
          </p:cNvSpPr>
          <p:nvPr/>
        </p:nvSpPr>
        <p:spPr bwMode="auto">
          <a:xfrm>
            <a:off x="3275013" y="47244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2"/>
                </a:solidFill>
                <a:ea typeface="楷体_GB2312" pitchFamily="49" charset="-122"/>
              </a:rPr>
              <a:t>斜率</a:t>
            </a:r>
          </a:p>
        </p:txBody>
      </p:sp>
      <p:sp>
        <p:nvSpPr>
          <p:cNvPr id="75796" name="Rectangle 20">
            <a:extLst>
              <a:ext uri="{FF2B5EF4-FFF2-40B4-BE49-F238E27FC236}">
                <a16:creationId xmlns:a16="http://schemas.microsoft.com/office/drawing/2014/main" id="{AC5750D6-6ECA-47DA-A358-B2218F4798AA}"/>
              </a:ext>
            </a:extLst>
          </p:cNvPr>
          <p:cNvSpPr>
            <a:spLocks noChangeArrowheads="1"/>
          </p:cNvSpPr>
          <p:nvPr/>
        </p:nvSpPr>
        <p:spPr bwMode="auto">
          <a:xfrm>
            <a:off x="3275013" y="530066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2"/>
                </a:solidFill>
                <a:ea typeface="楷体_GB2312" pitchFamily="49" charset="-122"/>
              </a:rPr>
              <a:t>截距</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D34DE9E0-3065-4CBE-953F-47F8994F7266}"/>
              </a:ext>
            </a:extLst>
          </p:cNvPr>
          <p:cNvSpPr>
            <a:spLocks noGrp="1"/>
          </p:cNvSpPr>
          <p:nvPr>
            <p:ph type="sldNum" sz="quarter" idx="12"/>
          </p:nvPr>
        </p:nvSpPr>
        <p:spPr/>
        <p:txBody>
          <a:bodyPr/>
          <a:lstStyle/>
          <a:p>
            <a:fld id="{73579864-FFD1-4F2D-939C-A5674F93F165}" type="slidenum">
              <a:rPr lang="en-US" altLang="zh-CN"/>
              <a:pPr/>
              <a:t>72</a:t>
            </a:fld>
            <a:endParaRPr lang="en-US" altLang="zh-CN"/>
          </a:p>
        </p:txBody>
      </p:sp>
      <p:sp>
        <p:nvSpPr>
          <p:cNvPr id="180228" name="Rectangle 4">
            <a:extLst>
              <a:ext uri="{FF2B5EF4-FFF2-40B4-BE49-F238E27FC236}">
                <a16:creationId xmlns:a16="http://schemas.microsoft.com/office/drawing/2014/main" id="{39FE3FE6-A3D4-44EB-9FEC-08383C95B964}"/>
              </a:ext>
            </a:extLst>
          </p:cNvPr>
          <p:cNvSpPr>
            <a:spLocks noChangeArrowheads="1"/>
          </p:cNvSpPr>
          <p:nvPr/>
        </p:nvSpPr>
        <p:spPr bwMode="auto">
          <a:xfrm>
            <a:off x="250825" y="260350"/>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tx2"/>
                </a:solidFill>
                <a:ea typeface="楷体_GB2312" pitchFamily="49" charset="-122"/>
              </a:rPr>
              <a:t>6</a:t>
            </a:r>
            <a:r>
              <a:rPr lang="zh-CN" altLang="en-US" sz="2800" b="1">
                <a:solidFill>
                  <a:schemeClr val="tx2"/>
                </a:solidFill>
                <a:ea typeface="楷体_GB2312" pitchFamily="49" charset="-122"/>
              </a:rPr>
              <a:t>，黏度法的应用</a:t>
            </a:r>
          </a:p>
        </p:txBody>
      </p:sp>
      <p:sp>
        <p:nvSpPr>
          <p:cNvPr id="180229" name="Text Box 5">
            <a:extLst>
              <a:ext uri="{FF2B5EF4-FFF2-40B4-BE49-F238E27FC236}">
                <a16:creationId xmlns:a16="http://schemas.microsoft.com/office/drawing/2014/main" id="{E3628075-1680-45D0-BA54-11F2A9CE6FE0}"/>
              </a:ext>
            </a:extLst>
          </p:cNvPr>
          <p:cNvSpPr txBox="1">
            <a:spLocks noChangeArrowheads="1"/>
          </p:cNvSpPr>
          <p:nvPr/>
        </p:nvSpPr>
        <p:spPr bwMode="auto">
          <a:xfrm>
            <a:off x="623888" y="1039813"/>
            <a:ext cx="286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tx2"/>
                </a:solidFill>
                <a:latin typeface="Comic Sans MS" panose="030F0702030302020204" pitchFamily="66" charset="0"/>
                <a:ea typeface="楷体_GB2312" pitchFamily="49" charset="-122"/>
              </a:rPr>
              <a:t>(1) </a:t>
            </a:r>
            <a:r>
              <a:rPr lang="zh-CN" altLang="en-US" sz="2400" b="1">
                <a:solidFill>
                  <a:schemeClr val="tx2"/>
                </a:solidFill>
                <a:latin typeface="Comic Sans MS" panose="030F0702030302020204" pitchFamily="66" charset="0"/>
                <a:ea typeface="楷体_GB2312" pitchFamily="49" charset="-122"/>
              </a:rPr>
              <a:t>测定黏均分子量</a:t>
            </a:r>
          </a:p>
        </p:txBody>
      </p:sp>
      <p:graphicFrame>
        <p:nvGraphicFramePr>
          <p:cNvPr id="180230" name="Object 6">
            <a:extLst>
              <a:ext uri="{FF2B5EF4-FFF2-40B4-BE49-F238E27FC236}">
                <a16:creationId xmlns:a16="http://schemas.microsoft.com/office/drawing/2014/main" id="{6E589CCF-03BC-418A-8274-961FB906CEFD}"/>
              </a:ext>
            </a:extLst>
          </p:cNvPr>
          <p:cNvGraphicFramePr>
            <a:graphicFrameLocks noChangeAspect="1"/>
          </p:cNvGraphicFramePr>
          <p:nvPr>
            <p:extLst>
              <p:ext uri="{D42A27DB-BD31-4B8C-83A1-F6EECF244321}">
                <p14:modId xmlns:p14="http://schemas.microsoft.com/office/powerpoint/2010/main" val="3589254246"/>
              </p:ext>
            </p:extLst>
          </p:nvPr>
        </p:nvGraphicFramePr>
        <p:xfrm>
          <a:off x="4067175" y="908050"/>
          <a:ext cx="2201863" cy="777875"/>
        </p:xfrm>
        <a:graphic>
          <a:graphicData uri="http://schemas.openxmlformats.org/presentationml/2006/ole">
            <mc:AlternateContent xmlns:mc="http://schemas.openxmlformats.org/markup-compatibility/2006">
              <mc:Choice xmlns:v="urn:schemas-microsoft-com:vml" Requires="v">
                <p:oleObj spid="_x0000_s180499" name="公式" r:id="rId3" imgW="749160" imgH="266400" progId="Equation.3">
                  <p:embed/>
                </p:oleObj>
              </mc:Choice>
              <mc:Fallback>
                <p:oleObj name="公式" r:id="rId3" imgW="749160" imgH="266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908050"/>
                        <a:ext cx="2201863" cy="777875"/>
                      </a:xfrm>
                      <a:prstGeom prst="rect">
                        <a:avLst/>
                      </a:prstGeom>
                      <a:solidFill>
                        <a:schemeClr val="accent1"/>
                      </a:solidFill>
                      <a:effectLst>
                        <a:outerShdw dist="107763" dir="2700000" algn="ctr" rotWithShape="0">
                          <a:srgbClr val="808080">
                            <a:alpha val="50000"/>
                          </a:srgbClr>
                        </a:outerShdw>
                      </a:effectLst>
                    </p:spPr>
                  </p:pic>
                </p:oleObj>
              </mc:Fallback>
            </mc:AlternateContent>
          </a:graphicData>
        </a:graphic>
      </p:graphicFrame>
      <p:grpSp>
        <p:nvGrpSpPr>
          <p:cNvPr id="180237" name="Group 13">
            <a:extLst>
              <a:ext uri="{FF2B5EF4-FFF2-40B4-BE49-F238E27FC236}">
                <a16:creationId xmlns:a16="http://schemas.microsoft.com/office/drawing/2014/main" id="{E2CEB11F-1893-4D8A-9315-80AB003A0C5A}"/>
              </a:ext>
            </a:extLst>
          </p:cNvPr>
          <p:cNvGrpSpPr>
            <a:grpSpLocks/>
          </p:cNvGrpSpPr>
          <p:nvPr/>
        </p:nvGrpSpPr>
        <p:grpSpPr bwMode="auto">
          <a:xfrm>
            <a:off x="900113" y="2035175"/>
            <a:ext cx="1152525" cy="457200"/>
            <a:chOff x="1294" y="1179"/>
            <a:chExt cx="769" cy="305"/>
          </a:xfrm>
        </p:grpSpPr>
        <p:graphicFrame>
          <p:nvGraphicFramePr>
            <p:cNvPr id="180232" name="Object 8">
              <a:extLst>
                <a:ext uri="{FF2B5EF4-FFF2-40B4-BE49-F238E27FC236}">
                  <a16:creationId xmlns:a16="http://schemas.microsoft.com/office/drawing/2014/main" id="{0C493BE4-0D5B-410D-8017-150A928F6690}"/>
                </a:ext>
              </a:extLst>
            </p:cNvPr>
            <p:cNvGraphicFramePr>
              <a:graphicFrameLocks noChangeAspect="1"/>
            </p:cNvGraphicFramePr>
            <p:nvPr>
              <p:extLst>
                <p:ext uri="{D42A27DB-BD31-4B8C-83A1-F6EECF244321}">
                  <p14:modId xmlns:p14="http://schemas.microsoft.com/office/powerpoint/2010/main" val="4022313629"/>
                </p:ext>
              </p:extLst>
            </p:nvPr>
          </p:nvGraphicFramePr>
          <p:xfrm>
            <a:off x="1294" y="1179"/>
            <a:ext cx="272" cy="272"/>
          </p:xfrm>
          <a:graphic>
            <a:graphicData uri="http://schemas.openxmlformats.org/presentationml/2006/ole">
              <mc:AlternateContent xmlns:mc="http://schemas.openxmlformats.org/markup-compatibility/2006">
                <mc:Choice xmlns:v="urn:schemas-microsoft-com:vml" Requires="v">
                  <p:oleObj spid="_x0000_s180500" name="公式" r:id="rId5" imgW="164885" imgH="164885" progId="Equation.3">
                    <p:embed/>
                  </p:oleObj>
                </mc:Choice>
                <mc:Fallback>
                  <p:oleObj name="公式" r:id="rId5" imgW="164885" imgH="16488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4" y="1179"/>
                          <a:ext cx="272" cy="272"/>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80233" name="Object 9">
              <a:extLst>
                <a:ext uri="{FF2B5EF4-FFF2-40B4-BE49-F238E27FC236}">
                  <a16:creationId xmlns:a16="http://schemas.microsoft.com/office/drawing/2014/main" id="{D13014B2-D2B7-43FE-BE19-4E89F83A31EF}"/>
                </a:ext>
              </a:extLst>
            </p:cNvPr>
            <p:cNvGraphicFramePr>
              <a:graphicFrameLocks noChangeAspect="1"/>
            </p:cNvGraphicFramePr>
            <p:nvPr>
              <p:extLst>
                <p:ext uri="{D42A27DB-BD31-4B8C-83A1-F6EECF244321}">
                  <p14:modId xmlns:p14="http://schemas.microsoft.com/office/powerpoint/2010/main" val="3875565741"/>
                </p:ext>
              </p:extLst>
            </p:nvPr>
          </p:nvGraphicFramePr>
          <p:xfrm>
            <a:off x="1791" y="1207"/>
            <a:ext cx="272" cy="255"/>
          </p:xfrm>
          <a:graphic>
            <a:graphicData uri="http://schemas.openxmlformats.org/presentationml/2006/ole">
              <mc:AlternateContent xmlns:mc="http://schemas.openxmlformats.org/markup-compatibility/2006">
                <mc:Choice xmlns:v="urn:schemas-microsoft-com:vml" Requires="v">
                  <p:oleObj spid="_x0000_s180501" name="公式" r:id="rId7" imgW="152334" imgH="139639" progId="Equation.3">
                    <p:embed/>
                  </p:oleObj>
                </mc:Choice>
                <mc:Fallback>
                  <p:oleObj name="公式" r:id="rId7" imgW="152334" imgH="13963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1207"/>
                          <a:ext cx="272" cy="25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80234" name="Text Box 10">
              <a:extLst>
                <a:ext uri="{FF2B5EF4-FFF2-40B4-BE49-F238E27FC236}">
                  <a16:creationId xmlns:a16="http://schemas.microsoft.com/office/drawing/2014/main" id="{370DAACC-3B91-4F6D-90F1-D401E836F044}"/>
                </a:ext>
              </a:extLst>
            </p:cNvPr>
            <p:cNvSpPr txBox="1">
              <a:spLocks noChangeArrowheads="1"/>
            </p:cNvSpPr>
            <p:nvPr/>
          </p:nvSpPr>
          <p:spPr bwMode="auto">
            <a:xfrm>
              <a:off x="1520" y="1179"/>
              <a:ext cx="32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和</a:t>
              </a:r>
            </a:p>
          </p:txBody>
        </p:sp>
      </p:grpSp>
      <p:sp>
        <p:nvSpPr>
          <p:cNvPr id="180238" name="Text Box 14">
            <a:extLst>
              <a:ext uri="{FF2B5EF4-FFF2-40B4-BE49-F238E27FC236}">
                <a16:creationId xmlns:a16="http://schemas.microsoft.com/office/drawing/2014/main" id="{0F6D7C55-5EA8-4FAE-AB6C-E0554529C225}"/>
              </a:ext>
            </a:extLst>
          </p:cNvPr>
          <p:cNvSpPr txBox="1">
            <a:spLocks noChangeArrowheads="1"/>
          </p:cNvSpPr>
          <p:nvPr/>
        </p:nvSpPr>
        <p:spPr bwMode="auto">
          <a:xfrm>
            <a:off x="1998663" y="2035175"/>
            <a:ext cx="6318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ea typeface="楷体_GB2312" pitchFamily="49" charset="-122"/>
              </a:rPr>
              <a:t>查表时，注意温度、溶剂体系、浓度的单位与表中相同</a:t>
            </a:r>
          </a:p>
        </p:txBody>
      </p:sp>
      <p:sp>
        <p:nvSpPr>
          <p:cNvPr id="180254" name="Rectangle 30">
            <a:extLst>
              <a:ext uri="{FF2B5EF4-FFF2-40B4-BE49-F238E27FC236}">
                <a16:creationId xmlns:a16="http://schemas.microsoft.com/office/drawing/2014/main" id="{8025A769-1D38-4A7C-A621-BE45F027EF7D}"/>
              </a:ext>
            </a:extLst>
          </p:cNvPr>
          <p:cNvSpPr>
            <a:spLocks noChangeArrowheads="1"/>
          </p:cNvSpPr>
          <p:nvPr/>
        </p:nvSpPr>
        <p:spPr bwMode="auto">
          <a:xfrm>
            <a:off x="1619250" y="2727325"/>
            <a:ext cx="5759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ea typeface="楷体_GB2312" pitchFamily="49" charset="-122"/>
              </a:rPr>
              <a:t>优点</a:t>
            </a:r>
            <a:r>
              <a:rPr lang="zh-CN" altLang="en-US" sz="2000" b="1">
                <a:solidFill>
                  <a:srgbClr val="3333FF"/>
                </a:solidFill>
                <a:ea typeface="楷体_GB2312" pitchFamily="49" charset="-122"/>
              </a:rPr>
              <a:t>：设备简单，操作便利，测定和数据处理周期短，又有相当好的实验精确度。</a:t>
            </a:r>
          </a:p>
        </p:txBody>
      </p:sp>
      <p:sp>
        <p:nvSpPr>
          <p:cNvPr id="180255" name="Rectangle 31">
            <a:extLst>
              <a:ext uri="{FF2B5EF4-FFF2-40B4-BE49-F238E27FC236}">
                <a16:creationId xmlns:a16="http://schemas.microsoft.com/office/drawing/2014/main" id="{54366073-737F-4AA7-8ACE-F79C27681A0A}"/>
              </a:ext>
            </a:extLst>
          </p:cNvPr>
          <p:cNvSpPr>
            <a:spLocks noChangeArrowheads="1"/>
          </p:cNvSpPr>
          <p:nvPr/>
        </p:nvSpPr>
        <p:spPr bwMode="auto">
          <a:xfrm>
            <a:off x="827088" y="3679825"/>
            <a:ext cx="360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3333FF"/>
                </a:solidFill>
                <a:ea typeface="楷体_GB2312" pitchFamily="49" charset="-122"/>
              </a:rPr>
              <a:t>用黏度法得到的是</a:t>
            </a:r>
            <a:r>
              <a:rPr lang="zh-CN" altLang="en-US" sz="2000" b="1">
                <a:solidFill>
                  <a:schemeClr val="tx2"/>
                </a:solidFill>
                <a:ea typeface="楷体_GB2312" pitchFamily="49" charset="-122"/>
              </a:rPr>
              <a:t>黏均分子量</a:t>
            </a:r>
          </a:p>
        </p:txBody>
      </p:sp>
      <p:graphicFrame>
        <p:nvGraphicFramePr>
          <p:cNvPr id="180256" name="Object 32">
            <a:extLst>
              <a:ext uri="{FF2B5EF4-FFF2-40B4-BE49-F238E27FC236}">
                <a16:creationId xmlns:a16="http://schemas.microsoft.com/office/drawing/2014/main" id="{412BCE1C-ABC9-43EA-8CFF-2DB3BF305612}"/>
              </a:ext>
            </a:extLst>
          </p:cNvPr>
          <p:cNvGraphicFramePr>
            <a:graphicFrameLocks noChangeAspect="1"/>
          </p:cNvGraphicFramePr>
          <p:nvPr>
            <p:extLst>
              <p:ext uri="{D42A27DB-BD31-4B8C-83A1-F6EECF244321}">
                <p14:modId xmlns:p14="http://schemas.microsoft.com/office/powerpoint/2010/main" val="2456351268"/>
              </p:ext>
            </p:extLst>
          </p:nvPr>
        </p:nvGraphicFramePr>
        <p:xfrm>
          <a:off x="900113" y="5084763"/>
          <a:ext cx="7132637" cy="796925"/>
        </p:xfrm>
        <a:graphic>
          <a:graphicData uri="http://schemas.openxmlformats.org/presentationml/2006/ole">
            <mc:AlternateContent xmlns:mc="http://schemas.openxmlformats.org/markup-compatibility/2006">
              <mc:Choice xmlns:v="urn:schemas-microsoft-com:vml" Requires="v">
                <p:oleObj spid="_x0000_s180502" name="公式" r:id="rId9" imgW="3771720" imgH="419040" progId="Equation.3">
                  <p:embed/>
                </p:oleObj>
              </mc:Choice>
              <mc:Fallback>
                <p:oleObj name="公式" r:id="rId9" imgW="3771720" imgH="41904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084763"/>
                        <a:ext cx="7132637" cy="796925"/>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80257" name="Object 33">
            <a:extLst>
              <a:ext uri="{FF2B5EF4-FFF2-40B4-BE49-F238E27FC236}">
                <a16:creationId xmlns:a16="http://schemas.microsoft.com/office/drawing/2014/main" id="{71B69443-40B4-4165-BD42-0F2B72F2B882}"/>
              </a:ext>
            </a:extLst>
          </p:cNvPr>
          <p:cNvGraphicFramePr>
            <a:graphicFrameLocks noChangeAspect="1"/>
          </p:cNvGraphicFramePr>
          <p:nvPr>
            <p:extLst>
              <p:ext uri="{D42A27DB-BD31-4B8C-83A1-F6EECF244321}">
                <p14:modId xmlns:p14="http://schemas.microsoft.com/office/powerpoint/2010/main" val="1128733008"/>
              </p:ext>
            </p:extLst>
          </p:nvPr>
        </p:nvGraphicFramePr>
        <p:xfrm>
          <a:off x="900113" y="4365625"/>
          <a:ext cx="2592387" cy="447675"/>
        </p:xfrm>
        <a:graphic>
          <a:graphicData uri="http://schemas.openxmlformats.org/presentationml/2006/ole">
            <mc:AlternateContent xmlns:mc="http://schemas.openxmlformats.org/markup-compatibility/2006">
              <mc:Choice xmlns:v="urn:schemas-microsoft-com:vml" Requires="v">
                <p:oleObj spid="_x0000_s180503" name="公式" r:id="rId11" imgW="1473120" imgH="253800" progId="Equation.3">
                  <p:embed/>
                </p:oleObj>
              </mc:Choice>
              <mc:Fallback>
                <p:oleObj name="公式" r:id="rId11" imgW="1473120" imgH="2538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4365625"/>
                        <a:ext cx="2592387" cy="447675"/>
                      </a:xfrm>
                      <a:prstGeom prst="rect">
                        <a:avLst/>
                      </a:prstGeom>
                      <a:solidFill>
                        <a:schemeClr val="accent1"/>
                      </a:solidFill>
                      <a:ln w="9525">
                        <a:solidFill>
                          <a:srgbClr val="FF0000"/>
                        </a:solidFill>
                        <a:miter lim="800000"/>
                        <a:headEnd/>
                        <a:tailEnd/>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a:extLst>
              <a:ext uri="{FF2B5EF4-FFF2-40B4-BE49-F238E27FC236}">
                <a16:creationId xmlns:a16="http://schemas.microsoft.com/office/drawing/2014/main" id="{62084B9F-ABFF-4A4D-81DB-30A45D738A02}"/>
              </a:ext>
            </a:extLst>
          </p:cNvPr>
          <p:cNvSpPr>
            <a:spLocks noGrp="1"/>
          </p:cNvSpPr>
          <p:nvPr>
            <p:ph type="sldNum" sz="quarter" idx="12"/>
          </p:nvPr>
        </p:nvSpPr>
        <p:spPr/>
        <p:txBody>
          <a:bodyPr/>
          <a:lstStyle/>
          <a:p>
            <a:fld id="{65CE8C42-135E-4CE6-AC71-C4C30E86E47D}" type="slidenum">
              <a:rPr lang="en-US" altLang="zh-CN"/>
              <a:pPr/>
              <a:t>73</a:t>
            </a:fld>
            <a:endParaRPr lang="en-US" altLang="zh-CN"/>
          </a:p>
        </p:txBody>
      </p:sp>
      <p:sp>
        <p:nvSpPr>
          <p:cNvPr id="245764" name="Text Box 4">
            <a:extLst>
              <a:ext uri="{FF2B5EF4-FFF2-40B4-BE49-F238E27FC236}">
                <a16:creationId xmlns:a16="http://schemas.microsoft.com/office/drawing/2014/main" id="{DB31F0CC-80E2-4E94-A8C3-13415C3DAD36}"/>
              </a:ext>
            </a:extLst>
          </p:cNvPr>
          <p:cNvSpPr txBox="1">
            <a:spLocks noChangeArrowheads="1"/>
          </p:cNvSpPr>
          <p:nvPr/>
        </p:nvSpPr>
        <p:spPr bwMode="auto">
          <a:xfrm>
            <a:off x="468313" y="554038"/>
            <a:ext cx="5932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tx2"/>
                </a:solidFill>
                <a:latin typeface="Comic Sans MS" panose="030F0702030302020204" pitchFamily="66" charset="0"/>
                <a:ea typeface="楷体_GB2312" pitchFamily="49" charset="-122"/>
              </a:rPr>
              <a:t>(2) </a:t>
            </a:r>
            <a:r>
              <a:rPr lang="zh-CN" altLang="en-US" sz="2400" b="1">
                <a:solidFill>
                  <a:schemeClr val="tx2"/>
                </a:solidFill>
                <a:latin typeface="Comic Sans MS" panose="030F0702030302020204" pitchFamily="66" charset="0"/>
                <a:ea typeface="楷体_GB2312" pitchFamily="49" charset="-122"/>
              </a:rPr>
              <a:t>初步判断高分子链的刚性，柔性、支化</a:t>
            </a:r>
          </a:p>
        </p:txBody>
      </p:sp>
      <p:sp>
        <p:nvSpPr>
          <p:cNvPr id="245765" name="Text Box 5">
            <a:extLst>
              <a:ext uri="{FF2B5EF4-FFF2-40B4-BE49-F238E27FC236}">
                <a16:creationId xmlns:a16="http://schemas.microsoft.com/office/drawing/2014/main" id="{30A3D9E6-90FB-4DAB-A2D6-0ABFF5066B95}"/>
              </a:ext>
            </a:extLst>
          </p:cNvPr>
          <p:cNvSpPr txBox="1">
            <a:spLocks noChangeArrowheads="1"/>
          </p:cNvSpPr>
          <p:nvPr/>
        </p:nvSpPr>
        <p:spPr bwMode="auto">
          <a:xfrm>
            <a:off x="1042988" y="1820863"/>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刚性链</a:t>
            </a:r>
          </a:p>
        </p:txBody>
      </p:sp>
      <p:graphicFrame>
        <p:nvGraphicFramePr>
          <p:cNvPr id="245766" name="Object 6">
            <a:extLst>
              <a:ext uri="{FF2B5EF4-FFF2-40B4-BE49-F238E27FC236}">
                <a16:creationId xmlns:a16="http://schemas.microsoft.com/office/drawing/2014/main" id="{8E2B11B1-DA49-4CC4-B1DE-2384519AA6F8}"/>
              </a:ext>
            </a:extLst>
          </p:cNvPr>
          <p:cNvGraphicFramePr>
            <a:graphicFrameLocks noChangeAspect="1"/>
          </p:cNvGraphicFramePr>
          <p:nvPr>
            <p:extLst>
              <p:ext uri="{D42A27DB-BD31-4B8C-83A1-F6EECF244321}">
                <p14:modId xmlns:p14="http://schemas.microsoft.com/office/powerpoint/2010/main" val="1903502460"/>
              </p:ext>
            </p:extLst>
          </p:nvPr>
        </p:nvGraphicFramePr>
        <p:xfrm>
          <a:off x="3922713" y="1701800"/>
          <a:ext cx="1747837" cy="515938"/>
        </p:xfrm>
        <a:graphic>
          <a:graphicData uri="http://schemas.openxmlformats.org/presentationml/2006/ole">
            <mc:AlternateContent xmlns:mc="http://schemas.openxmlformats.org/markup-compatibility/2006">
              <mc:Choice xmlns:v="urn:schemas-microsoft-com:vml" Requires="v">
                <p:oleObj spid="_x0000_s245970" name="公式" r:id="rId3" imgW="749160" imgH="228600" progId="Equation.3">
                  <p:embed/>
                </p:oleObj>
              </mc:Choice>
              <mc:Fallback>
                <p:oleObj name="公式" r:id="rId3" imgW="74916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713" y="1701800"/>
                        <a:ext cx="1747837" cy="515938"/>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245767" name="Object 7">
            <a:extLst>
              <a:ext uri="{FF2B5EF4-FFF2-40B4-BE49-F238E27FC236}">
                <a16:creationId xmlns:a16="http://schemas.microsoft.com/office/drawing/2014/main" id="{0265101D-76CF-4F58-BE31-F262D21FB427}"/>
              </a:ext>
            </a:extLst>
          </p:cNvPr>
          <p:cNvGraphicFramePr>
            <a:graphicFrameLocks noChangeAspect="1"/>
          </p:cNvGraphicFramePr>
          <p:nvPr>
            <p:extLst>
              <p:ext uri="{D42A27DB-BD31-4B8C-83A1-F6EECF244321}">
                <p14:modId xmlns:p14="http://schemas.microsoft.com/office/powerpoint/2010/main" val="3575117683"/>
              </p:ext>
            </p:extLst>
          </p:nvPr>
        </p:nvGraphicFramePr>
        <p:xfrm>
          <a:off x="6156325" y="1557338"/>
          <a:ext cx="1592263" cy="600075"/>
        </p:xfrm>
        <a:graphic>
          <a:graphicData uri="http://schemas.openxmlformats.org/presentationml/2006/ole">
            <mc:AlternateContent xmlns:mc="http://schemas.openxmlformats.org/markup-compatibility/2006">
              <mc:Choice xmlns:v="urn:schemas-microsoft-com:vml" Requires="v">
                <p:oleObj spid="_x0000_s245971" name="公式" r:id="rId5" imgW="482400" imgH="177480" progId="Equation.3">
                  <p:embed/>
                </p:oleObj>
              </mc:Choice>
              <mc:Fallback>
                <p:oleObj name="公式" r:id="rId5" imgW="482400" imgH="177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1557338"/>
                        <a:ext cx="1592263" cy="600075"/>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245768" name="Text Box 8">
            <a:extLst>
              <a:ext uri="{FF2B5EF4-FFF2-40B4-BE49-F238E27FC236}">
                <a16:creationId xmlns:a16="http://schemas.microsoft.com/office/drawing/2014/main" id="{BADDBD10-FABE-4921-B3D0-00981108E8C3}"/>
              </a:ext>
            </a:extLst>
          </p:cNvPr>
          <p:cNvSpPr txBox="1">
            <a:spLocks noChangeArrowheads="1"/>
          </p:cNvSpPr>
          <p:nvPr/>
        </p:nvSpPr>
        <p:spPr bwMode="auto">
          <a:xfrm>
            <a:off x="2122488" y="1820863"/>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相同分子量</a:t>
            </a:r>
          </a:p>
        </p:txBody>
      </p:sp>
      <p:sp>
        <p:nvSpPr>
          <p:cNvPr id="245769" name="Text Box 9">
            <a:extLst>
              <a:ext uri="{FF2B5EF4-FFF2-40B4-BE49-F238E27FC236}">
                <a16:creationId xmlns:a16="http://schemas.microsoft.com/office/drawing/2014/main" id="{1D8E6676-219D-476B-961B-0172570A518A}"/>
              </a:ext>
            </a:extLst>
          </p:cNvPr>
          <p:cNvSpPr txBox="1">
            <a:spLocks noChangeArrowheads="1"/>
          </p:cNvSpPr>
          <p:nvPr/>
        </p:nvSpPr>
        <p:spPr bwMode="auto">
          <a:xfrm>
            <a:off x="1042988" y="2828925"/>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支化链</a:t>
            </a:r>
          </a:p>
        </p:txBody>
      </p:sp>
      <p:graphicFrame>
        <p:nvGraphicFramePr>
          <p:cNvPr id="245770" name="Object 10">
            <a:extLst>
              <a:ext uri="{FF2B5EF4-FFF2-40B4-BE49-F238E27FC236}">
                <a16:creationId xmlns:a16="http://schemas.microsoft.com/office/drawing/2014/main" id="{0A89E631-87B3-4050-BEFA-138A9A4356AE}"/>
              </a:ext>
            </a:extLst>
          </p:cNvPr>
          <p:cNvGraphicFramePr>
            <a:graphicFrameLocks noChangeAspect="1"/>
          </p:cNvGraphicFramePr>
          <p:nvPr>
            <p:extLst>
              <p:ext uri="{D42A27DB-BD31-4B8C-83A1-F6EECF244321}">
                <p14:modId xmlns:p14="http://schemas.microsoft.com/office/powerpoint/2010/main" val="1544301342"/>
              </p:ext>
            </p:extLst>
          </p:nvPr>
        </p:nvGraphicFramePr>
        <p:xfrm>
          <a:off x="3922713" y="2709863"/>
          <a:ext cx="1747837" cy="515937"/>
        </p:xfrm>
        <a:graphic>
          <a:graphicData uri="http://schemas.openxmlformats.org/presentationml/2006/ole">
            <mc:AlternateContent xmlns:mc="http://schemas.openxmlformats.org/markup-compatibility/2006">
              <mc:Choice xmlns:v="urn:schemas-microsoft-com:vml" Requires="v">
                <p:oleObj spid="_x0000_s245972" name="公式" r:id="rId7" imgW="749160" imgH="228600" progId="Equation.3">
                  <p:embed/>
                </p:oleObj>
              </mc:Choice>
              <mc:Fallback>
                <p:oleObj name="公式" r:id="rId7" imgW="74916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2713" y="2709863"/>
                        <a:ext cx="1747837" cy="515937"/>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245771" name="Text Box 11">
            <a:extLst>
              <a:ext uri="{FF2B5EF4-FFF2-40B4-BE49-F238E27FC236}">
                <a16:creationId xmlns:a16="http://schemas.microsoft.com/office/drawing/2014/main" id="{1BFFC39B-CFD3-4795-BF69-BA142D20102F}"/>
              </a:ext>
            </a:extLst>
          </p:cNvPr>
          <p:cNvSpPr txBox="1">
            <a:spLocks noChangeArrowheads="1"/>
          </p:cNvSpPr>
          <p:nvPr/>
        </p:nvSpPr>
        <p:spPr bwMode="auto">
          <a:xfrm>
            <a:off x="2195513" y="2828925"/>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相同分子量</a:t>
            </a:r>
          </a:p>
        </p:txBody>
      </p:sp>
      <p:graphicFrame>
        <p:nvGraphicFramePr>
          <p:cNvPr id="245772" name="Object 12">
            <a:extLst>
              <a:ext uri="{FF2B5EF4-FFF2-40B4-BE49-F238E27FC236}">
                <a16:creationId xmlns:a16="http://schemas.microsoft.com/office/drawing/2014/main" id="{C1F59CE3-90BA-4812-B63A-C61EF8B9E976}"/>
              </a:ext>
            </a:extLst>
          </p:cNvPr>
          <p:cNvGraphicFramePr>
            <a:graphicFrameLocks noChangeAspect="1"/>
          </p:cNvGraphicFramePr>
          <p:nvPr>
            <p:extLst>
              <p:ext uri="{D42A27DB-BD31-4B8C-83A1-F6EECF244321}">
                <p14:modId xmlns:p14="http://schemas.microsoft.com/office/powerpoint/2010/main" val="3347156611"/>
              </p:ext>
            </p:extLst>
          </p:nvPr>
        </p:nvGraphicFramePr>
        <p:xfrm>
          <a:off x="6227763" y="2565400"/>
          <a:ext cx="1592262" cy="600075"/>
        </p:xfrm>
        <a:graphic>
          <a:graphicData uri="http://schemas.openxmlformats.org/presentationml/2006/ole">
            <mc:AlternateContent xmlns:mc="http://schemas.openxmlformats.org/markup-compatibility/2006">
              <mc:Choice xmlns:v="urn:schemas-microsoft-com:vml" Requires="v">
                <p:oleObj spid="_x0000_s245973" name="公式" r:id="rId9" imgW="482400" imgH="177480" progId="Equation.3">
                  <p:embed/>
                </p:oleObj>
              </mc:Choice>
              <mc:Fallback>
                <p:oleObj name="公式" r:id="rId9" imgW="482400" imgH="177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2565400"/>
                        <a:ext cx="1592262" cy="600075"/>
                      </a:xfrm>
                      <a:prstGeom prst="rect">
                        <a:avLst/>
                      </a:prstGeom>
                      <a:solidFill>
                        <a:schemeClr val="accent1"/>
                      </a:solidFill>
                      <a:ln w="9525">
                        <a:solidFill>
                          <a:srgbClr val="FF0000"/>
                        </a:solidFill>
                        <a:miter lim="800000"/>
                        <a:headEnd/>
                        <a:tailEnd/>
                      </a:ln>
                    </p:spPr>
                  </p:pic>
                </p:oleObj>
              </mc:Fallback>
            </mc:AlternateContent>
          </a:graphicData>
        </a:graphic>
      </p:graphicFrame>
      <p:sp>
        <p:nvSpPr>
          <p:cNvPr id="245773" name="Text Box 13">
            <a:extLst>
              <a:ext uri="{FF2B5EF4-FFF2-40B4-BE49-F238E27FC236}">
                <a16:creationId xmlns:a16="http://schemas.microsoft.com/office/drawing/2014/main" id="{FA44C15D-B001-402F-80C4-A08757D5B281}"/>
              </a:ext>
            </a:extLst>
          </p:cNvPr>
          <p:cNvSpPr txBox="1">
            <a:spLocks noChangeArrowheads="1"/>
          </p:cNvSpPr>
          <p:nvPr/>
        </p:nvSpPr>
        <p:spPr bwMode="auto">
          <a:xfrm>
            <a:off x="1547813" y="38354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支化度的测定</a:t>
            </a:r>
          </a:p>
        </p:txBody>
      </p:sp>
      <p:sp>
        <p:nvSpPr>
          <p:cNvPr id="245774" name="Text Box 14">
            <a:extLst>
              <a:ext uri="{FF2B5EF4-FFF2-40B4-BE49-F238E27FC236}">
                <a16:creationId xmlns:a16="http://schemas.microsoft.com/office/drawing/2014/main" id="{1337E9F9-206F-44A9-B6FC-E0E2D6924B51}"/>
              </a:ext>
            </a:extLst>
          </p:cNvPr>
          <p:cNvSpPr txBox="1">
            <a:spLocks noChangeArrowheads="1"/>
          </p:cNvSpPr>
          <p:nvPr/>
        </p:nvSpPr>
        <p:spPr bwMode="auto">
          <a:xfrm>
            <a:off x="3492500" y="3860800"/>
            <a:ext cx="3024188" cy="466725"/>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a typeface="楷体_GB2312" pitchFamily="49" charset="-122"/>
              </a:rPr>
              <a:t>g</a:t>
            </a:r>
            <a:r>
              <a:rPr lang="en-US" altLang="zh-CN" sz="2400" b="1" baseline="30000">
                <a:ea typeface="楷体_GB2312" pitchFamily="49" charset="-122"/>
              </a:rPr>
              <a:t>b</a:t>
            </a:r>
            <a:r>
              <a:rPr lang="en-US" altLang="zh-CN" sz="2400" b="1">
                <a:ea typeface="楷体_GB2312" pitchFamily="49" charset="-122"/>
              </a:rPr>
              <a:t>= [</a:t>
            </a:r>
            <a:r>
              <a:rPr lang="el-GR" altLang="zh-CN" sz="2400" b="1">
                <a:ea typeface="楷体_GB2312" pitchFamily="49" charset="-122"/>
              </a:rPr>
              <a:t>η</a:t>
            </a:r>
            <a:r>
              <a:rPr lang="en-US" altLang="zh-CN" sz="2400" b="1">
                <a:ea typeface="楷体_GB2312" pitchFamily="49" charset="-122"/>
              </a:rPr>
              <a:t>]</a:t>
            </a:r>
            <a:r>
              <a:rPr lang="zh-CN" altLang="en-US" sz="2400" b="1" baseline="-25000">
                <a:ea typeface="楷体_GB2312" pitchFamily="49" charset="-122"/>
              </a:rPr>
              <a:t>支化</a:t>
            </a:r>
            <a:r>
              <a:rPr lang="en-US" altLang="zh-CN" sz="2400" b="1">
                <a:ea typeface="楷体_GB2312" pitchFamily="49" charset="-122"/>
              </a:rPr>
              <a:t>/ [</a:t>
            </a:r>
            <a:r>
              <a:rPr lang="el-GR" altLang="zh-CN" sz="2400" b="1">
                <a:ea typeface="楷体_GB2312" pitchFamily="49" charset="-122"/>
              </a:rPr>
              <a:t>η</a:t>
            </a:r>
            <a:r>
              <a:rPr lang="en-US" altLang="zh-CN" sz="2400" b="1">
                <a:ea typeface="楷体_GB2312" pitchFamily="49" charset="-122"/>
              </a:rPr>
              <a:t>]</a:t>
            </a:r>
            <a:r>
              <a:rPr lang="zh-CN" altLang="en-US" sz="2400" b="1" baseline="-25000">
                <a:ea typeface="楷体_GB2312" pitchFamily="49" charset="-122"/>
              </a:rPr>
              <a:t>线形</a:t>
            </a:r>
          </a:p>
        </p:txBody>
      </p:sp>
      <p:sp>
        <p:nvSpPr>
          <p:cNvPr id="245775" name="Text Box 15">
            <a:extLst>
              <a:ext uri="{FF2B5EF4-FFF2-40B4-BE49-F238E27FC236}">
                <a16:creationId xmlns:a16="http://schemas.microsoft.com/office/drawing/2014/main" id="{07CDFC8E-1BBF-4983-8103-80A75111DCC2}"/>
              </a:ext>
            </a:extLst>
          </p:cNvPr>
          <p:cNvSpPr txBox="1">
            <a:spLocks noChangeArrowheads="1"/>
          </p:cNvSpPr>
          <p:nvPr/>
        </p:nvSpPr>
        <p:spPr bwMode="auto">
          <a:xfrm>
            <a:off x="6748463" y="3860800"/>
            <a:ext cx="847725" cy="466725"/>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ea typeface="楷体_GB2312" pitchFamily="49" charset="-122"/>
              </a:rPr>
              <a:t>g</a:t>
            </a:r>
            <a:r>
              <a:rPr lang="en-US" altLang="zh-CN" sz="2400" b="1" baseline="30000">
                <a:ea typeface="楷体_GB2312" pitchFamily="49" charset="-122"/>
              </a:rPr>
              <a:t>b</a:t>
            </a:r>
            <a:r>
              <a:rPr lang="en-US" altLang="zh-CN" sz="2400" b="1">
                <a:ea typeface="楷体_GB2312" pitchFamily="49" charset="-122"/>
              </a:rPr>
              <a:t>&lt;1</a:t>
            </a:r>
          </a:p>
        </p:txBody>
      </p:sp>
      <p:sp>
        <p:nvSpPr>
          <p:cNvPr id="245776" name="Text Box 16">
            <a:extLst>
              <a:ext uri="{FF2B5EF4-FFF2-40B4-BE49-F238E27FC236}">
                <a16:creationId xmlns:a16="http://schemas.microsoft.com/office/drawing/2014/main" id="{A5E0117B-0BD3-458E-A196-6CA369320346}"/>
              </a:ext>
            </a:extLst>
          </p:cNvPr>
          <p:cNvSpPr txBox="1">
            <a:spLocks noChangeArrowheads="1"/>
          </p:cNvSpPr>
          <p:nvPr/>
        </p:nvSpPr>
        <p:spPr bwMode="auto">
          <a:xfrm>
            <a:off x="539750" y="4946650"/>
            <a:ext cx="286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tx2"/>
                </a:solidFill>
                <a:latin typeface="Comic Sans MS" panose="030F0702030302020204" pitchFamily="66" charset="0"/>
                <a:ea typeface="楷体_GB2312" pitchFamily="49" charset="-122"/>
              </a:rPr>
              <a:t>(3) </a:t>
            </a:r>
            <a:r>
              <a:rPr lang="zh-CN" altLang="en-US" sz="2400" b="1">
                <a:solidFill>
                  <a:schemeClr val="tx2"/>
                </a:solidFill>
                <a:latin typeface="Comic Sans MS" panose="030F0702030302020204" pitchFamily="66" charset="0"/>
                <a:ea typeface="楷体_GB2312" pitchFamily="49" charset="-122"/>
              </a:rPr>
              <a:t>计算柔顺性参数</a:t>
            </a:r>
          </a:p>
        </p:txBody>
      </p:sp>
      <p:sp>
        <p:nvSpPr>
          <p:cNvPr id="245777" name="Text Box 17">
            <a:extLst>
              <a:ext uri="{FF2B5EF4-FFF2-40B4-BE49-F238E27FC236}">
                <a16:creationId xmlns:a16="http://schemas.microsoft.com/office/drawing/2014/main" id="{3E175CBD-1325-4DB4-8297-93AC1C24CBF2}"/>
              </a:ext>
            </a:extLst>
          </p:cNvPr>
          <p:cNvSpPr txBox="1">
            <a:spLocks noChangeArrowheads="1"/>
          </p:cNvSpPr>
          <p:nvPr/>
        </p:nvSpPr>
        <p:spPr bwMode="auto">
          <a:xfrm>
            <a:off x="2916238" y="5516563"/>
            <a:ext cx="351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a typeface="楷体_GB2312" pitchFamily="49" charset="-122"/>
              </a:rPr>
              <a:t>（</a:t>
            </a:r>
            <a:r>
              <a:rPr lang="en-US" altLang="zh-CN" sz="2400" b="1">
                <a:solidFill>
                  <a:srgbClr val="0000FF"/>
                </a:solidFill>
                <a:ea typeface="楷体_GB2312" pitchFamily="49" charset="-122"/>
              </a:rPr>
              <a:t>Flory </a:t>
            </a:r>
            <a:r>
              <a:rPr lang="zh-CN" altLang="en-US" sz="2400" b="1">
                <a:solidFill>
                  <a:srgbClr val="0000FF"/>
                </a:solidFill>
                <a:ea typeface="楷体_GB2312" pitchFamily="49" charset="-122"/>
              </a:rPr>
              <a:t>特性黏数理论）</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7E220C02-83D7-42C4-9316-2A97B8FDDD60}"/>
              </a:ext>
            </a:extLst>
          </p:cNvPr>
          <p:cNvSpPr>
            <a:spLocks noGrp="1"/>
          </p:cNvSpPr>
          <p:nvPr>
            <p:ph type="sldNum" sz="quarter" idx="12"/>
          </p:nvPr>
        </p:nvSpPr>
        <p:spPr/>
        <p:txBody>
          <a:bodyPr/>
          <a:lstStyle/>
          <a:p>
            <a:fld id="{0FEA1A91-DEBE-49ED-B212-3E76CD284D5B}" type="slidenum">
              <a:rPr lang="en-US" altLang="zh-CN"/>
              <a:pPr/>
              <a:t>74</a:t>
            </a:fld>
            <a:endParaRPr lang="en-US" altLang="zh-CN"/>
          </a:p>
        </p:txBody>
      </p:sp>
      <p:sp>
        <p:nvSpPr>
          <p:cNvPr id="181252" name="Text Box 4">
            <a:extLst>
              <a:ext uri="{FF2B5EF4-FFF2-40B4-BE49-F238E27FC236}">
                <a16:creationId xmlns:a16="http://schemas.microsoft.com/office/drawing/2014/main" id="{0977A0DB-0BAD-471F-BEE8-7528E4B62954}"/>
              </a:ext>
            </a:extLst>
          </p:cNvPr>
          <p:cNvSpPr txBox="1">
            <a:spLocks noChangeArrowheads="1"/>
          </p:cNvSpPr>
          <p:nvPr/>
        </p:nvSpPr>
        <p:spPr bwMode="auto">
          <a:xfrm>
            <a:off x="395288" y="404813"/>
            <a:ext cx="4608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tx2"/>
                </a:solidFill>
                <a:ea typeface="楷体_GB2312" pitchFamily="49" charset="-122"/>
              </a:rPr>
              <a:t>7</a:t>
            </a:r>
            <a:r>
              <a:rPr lang="zh-CN" altLang="en-US" sz="2800" b="1">
                <a:solidFill>
                  <a:schemeClr val="tx2"/>
                </a:solidFill>
                <a:ea typeface="楷体_GB2312" pitchFamily="49" charset="-122"/>
              </a:rPr>
              <a:t>，</a:t>
            </a:r>
            <a:r>
              <a:rPr lang="en-US" altLang="zh-CN" sz="2800" b="1">
                <a:solidFill>
                  <a:schemeClr val="tx2"/>
                </a:solidFill>
                <a:ea typeface="楷体_GB2312" pitchFamily="49" charset="-122"/>
              </a:rPr>
              <a:t>Flory </a:t>
            </a:r>
            <a:r>
              <a:rPr lang="zh-CN" altLang="en-US" sz="2800" b="1">
                <a:solidFill>
                  <a:schemeClr val="tx2"/>
                </a:solidFill>
                <a:ea typeface="楷体_GB2312" pitchFamily="49" charset="-122"/>
              </a:rPr>
              <a:t>特性黏数理论</a:t>
            </a:r>
          </a:p>
        </p:txBody>
      </p:sp>
      <p:graphicFrame>
        <p:nvGraphicFramePr>
          <p:cNvPr id="181257" name="Object 9">
            <a:extLst>
              <a:ext uri="{FF2B5EF4-FFF2-40B4-BE49-F238E27FC236}">
                <a16:creationId xmlns:a16="http://schemas.microsoft.com/office/drawing/2014/main" id="{587ED3E2-8BD3-458E-998A-7CF6F771BFEE}"/>
              </a:ext>
            </a:extLst>
          </p:cNvPr>
          <p:cNvGraphicFramePr>
            <a:graphicFrameLocks noChangeAspect="1"/>
          </p:cNvGraphicFramePr>
          <p:nvPr>
            <p:extLst>
              <p:ext uri="{D42A27DB-BD31-4B8C-83A1-F6EECF244321}">
                <p14:modId xmlns:p14="http://schemas.microsoft.com/office/powerpoint/2010/main" val="3407068402"/>
              </p:ext>
            </p:extLst>
          </p:nvPr>
        </p:nvGraphicFramePr>
        <p:xfrm>
          <a:off x="1476375" y="4221163"/>
          <a:ext cx="2613025" cy="852487"/>
        </p:xfrm>
        <a:graphic>
          <a:graphicData uri="http://schemas.openxmlformats.org/presentationml/2006/ole">
            <mc:AlternateContent xmlns:mc="http://schemas.openxmlformats.org/markup-compatibility/2006">
              <mc:Choice xmlns:v="urn:schemas-microsoft-com:vml" Requires="v">
                <p:oleObj spid="_x0000_s181659" name="公式" r:id="rId3" imgW="888840" imgH="291960" progId="Equation.3">
                  <p:embed/>
                </p:oleObj>
              </mc:Choice>
              <mc:Fallback>
                <p:oleObj name="公式" r:id="rId3" imgW="888840" imgH="2919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221163"/>
                        <a:ext cx="2613025" cy="852487"/>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81258" name="Object 10">
            <a:extLst>
              <a:ext uri="{FF2B5EF4-FFF2-40B4-BE49-F238E27FC236}">
                <a16:creationId xmlns:a16="http://schemas.microsoft.com/office/drawing/2014/main" id="{0B7A7CBE-F028-4325-8AC6-9BB23A3E8192}"/>
              </a:ext>
            </a:extLst>
          </p:cNvPr>
          <p:cNvGraphicFramePr>
            <a:graphicFrameLocks noChangeAspect="1"/>
          </p:cNvGraphicFramePr>
          <p:nvPr>
            <p:extLst>
              <p:ext uri="{D42A27DB-BD31-4B8C-83A1-F6EECF244321}">
                <p14:modId xmlns:p14="http://schemas.microsoft.com/office/powerpoint/2010/main" val="1433118188"/>
              </p:ext>
            </p:extLst>
          </p:nvPr>
        </p:nvGraphicFramePr>
        <p:xfrm>
          <a:off x="1549400" y="1628775"/>
          <a:ext cx="2374900" cy="1193800"/>
        </p:xfrm>
        <a:graphic>
          <a:graphicData uri="http://schemas.openxmlformats.org/presentationml/2006/ole">
            <mc:AlternateContent xmlns:mc="http://schemas.openxmlformats.org/markup-compatibility/2006">
              <mc:Choice xmlns:v="urn:schemas-microsoft-com:vml" Requires="v">
                <p:oleObj spid="_x0000_s181660" name="公式" r:id="rId5" imgW="927000" imgH="469800" progId="Equation.3">
                  <p:embed/>
                </p:oleObj>
              </mc:Choice>
              <mc:Fallback>
                <p:oleObj name="公式" r:id="rId5" imgW="927000" imgH="469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400" y="1628775"/>
                        <a:ext cx="2374900" cy="1193800"/>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81259" name="Object 11">
            <a:extLst>
              <a:ext uri="{FF2B5EF4-FFF2-40B4-BE49-F238E27FC236}">
                <a16:creationId xmlns:a16="http://schemas.microsoft.com/office/drawing/2014/main" id="{61D46F45-451F-4D48-92F8-CDB3F82FB212}"/>
              </a:ext>
            </a:extLst>
          </p:cNvPr>
          <p:cNvGraphicFramePr>
            <a:graphicFrameLocks noChangeAspect="1"/>
          </p:cNvGraphicFramePr>
          <p:nvPr>
            <p:extLst>
              <p:ext uri="{D42A27DB-BD31-4B8C-83A1-F6EECF244321}">
                <p14:modId xmlns:p14="http://schemas.microsoft.com/office/powerpoint/2010/main" val="324408473"/>
              </p:ext>
            </p:extLst>
          </p:nvPr>
        </p:nvGraphicFramePr>
        <p:xfrm>
          <a:off x="1547813" y="2924175"/>
          <a:ext cx="2519362" cy="1127125"/>
        </p:xfrm>
        <a:graphic>
          <a:graphicData uri="http://schemas.openxmlformats.org/presentationml/2006/ole">
            <mc:AlternateContent xmlns:mc="http://schemas.openxmlformats.org/markup-compatibility/2006">
              <mc:Choice xmlns:v="urn:schemas-microsoft-com:vml" Requires="v">
                <p:oleObj spid="_x0000_s181661" name="公式" r:id="rId7" imgW="1041120" imgH="469800" progId="Equation.3">
                  <p:embed/>
                </p:oleObj>
              </mc:Choice>
              <mc:Fallback>
                <p:oleObj name="公式" r:id="rId7" imgW="1041120" imgH="469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924175"/>
                        <a:ext cx="2519362" cy="1127125"/>
                      </a:xfrm>
                      <a:prstGeom prst="rect">
                        <a:avLst/>
                      </a:prstGeom>
                      <a:solidFill>
                        <a:schemeClr val="accent1"/>
                      </a:solidFill>
                      <a:ln w="9525">
                        <a:solidFill>
                          <a:srgbClr val="FF0000"/>
                        </a:solidFill>
                        <a:miter lim="800000"/>
                        <a:headEnd/>
                        <a:tailEnd/>
                      </a:ln>
                    </p:spPr>
                  </p:pic>
                </p:oleObj>
              </mc:Fallback>
            </mc:AlternateContent>
          </a:graphicData>
        </a:graphic>
      </p:graphicFrame>
      <p:graphicFrame>
        <p:nvGraphicFramePr>
          <p:cNvPr id="181260" name="Object 12">
            <a:extLst>
              <a:ext uri="{FF2B5EF4-FFF2-40B4-BE49-F238E27FC236}">
                <a16:creationId xmlns:a16="http://schemas.microsoft.com/office/drawing/2014/main" id="{BDA8D048-B635-4202-8013-A2D6E7E74FF2}"/>
              </a:ext>
            </a:extLst>
          </p:cNvPr>
          <p:cNvGraphicFramePr>
            <a:graphicFrameLocks noChangeAspect="1"/>
          </p:cNvGraphicFramePr>
          <p:nvPr>
            <p:extLst>
              <p:ext uri="{D42A27DB-BD31-4B8C-83A1-F6EECF244321}">
                <p14:modId xmlns:p14="http://schemas.microsoft.com/office/powerpoint/2010/main" val="1286357568"/>
              </p:ext>
            </p:extLst>
          </p:nvPr>
        </p:nvGraphicFramePr>
        <p:xfrm>
          <a:off x="5580063" y="3500438"/>
          <a:ext cx="2232025" cy="1077912"/>
        </p:xfrm>
        <a:graphic>
          <a:graphicData uri="http://schemas.openxmlformats.org/presentationml/2006/ole">
            <mc:AlternateContent xmlns:mc="http://schemas.openxmlformats.org/markup-compatibility/2006">
              <mc:Choice xmlns:v="urn:schemas-microsoft-com:vml" Requires="v">
                <p:oleObj spid="_x0000_s181662" name="公式" r:id="rId9" imgW="939600" imgH="457200" progId="Equation.3">
                  <p:embed/>
                </p:oleObj>
              </mc:Choice>
              <mc:Fallback>
                <p:oleObj name="公式" r:id="rId9" imgW="939600" imgH="457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3500438"/>
                        <a:ext cx="2232025" cy="1077912"/>
                      </a:xfrm>
                      <a:prstGeom prst="rect">
                        <a:avLst/>
                      </a:prstGeom>
                      <a:solidFill>
                        <a:schemeClr val="accent1"/>
                      </a:solidFill>
                      <a:ln w="9525">
                        <a:solidFill>
                          <a:srgbClr val="FF0000"/>
                        </a:solidFill>
                        <a:miter lim="800000"/>
                        <a:headEnd/>
                        <a:tailEnd/>
                      </a:ln>
                    </p:spPr>
                  </p:pic>
                </p:oleObj>
              </mc:Fallback>
            </mc:AlternateContent>
          </a:graphicData>
        </a:graphic>
      </p:graphicFrame>
      <p:grpSp>
        <p:nvGrpSpPr>
          <p:cNvPr id="181264" name="Group 16">
            <a:extLst>
              <a:ext uri="{FF2B5EF4-FFF2-40B4-BE49-F238E27FC236}">
                <a16:creationId xmlns:a16="http://schemas.microsoft.com/office/drawing/2014/main" id="{C9E1B98A-E865-4300-B3A2-E4EEA8A4AC2D}"/>
              </a:ext>
            </a:extLst>
          </p:cNvPr>
          <p:cNvGrpSpPr>
            <a:grpSpLocks/>
          </p:cNvGrpSpPr>
          <p:nvPr/>
        </p:nvGrpSpPr>
        <p:grpSpPr bwMode="auto">
          <a:xfrm>
            <a:off x="755650" y="1052513"/>
            <a:ext cx="7242175" cy="458787"/>
            <a:chOff x="385" y="754"/>
            <a:chExt cx="4562" cy="289"/>
          </a:xfrm>
        </p:grpSpPr>
        <p:sp>
          <p:nvSpPr>
            <p:cNvPr id="181262" name="Text Box 14">
              <a:extLst>
                <a:ext uri="{FF2B5EF4-FFF2-40B4-BE49-F238E27FC236}">
                  <a16:creationId xmlns:a16="http://schemas.microsoft.com/office/drawing/2014/main" id="{AEA3C715-E0D7-4210-AF56-E0DC8E8DE83A}"/>
                </a:ext>
              </a:extLst>
            </p:cNvPr>
            <p:cNvSpPr txBox="1">
              <a:spLocks noChangeArrowheads="1"/>
            </p:cNvSpPr>
            <p:nvPr/>
          </p:nvSpPr>
          <p:spPr bwMode="auto">
            <a:xfrm>
              <a:off x="645" y="783"/>
              <a:ext cx="4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特性黏数比例于单位质量高分子在溶液中的流体力学体积。</a:t>
              </a:r>
            </a:p>
          </p:txBody>
        </p:sp>
        <p:graphicFrame>
          <p:nvGraphicFramePr>
            <p:cNvPr id="181263" name="Object 15">
              <a:extLst>
                <a:ext uri="{FF2B5EF4-FFF2-40B4-BE49-F238E27FC236}">
                  <a16:creationId xmlns:a16="http://schemas.microsoft.com/office/drawing/2014/main" id="{F6C58CAE-6861-45EA-A569-B23A6E609A46}"/>
                </a:ext>
              </a:extLst>
            </p:cNvPr>
            <p:cNvGraphicFramePr>
              <a:graphicFrameLocks noChangeAspect="1"/>
            </p:cNvGraphicFramePr>
            <p:nvPr>
              <p:extLst>
                <p:ext uri="{D42A27DB-BD31-4B8C-83A1-F6EECF244321}">
                  <p14:modId xmlns:p14="http://schemas.microsoft.com/office/powerpoint/2010/main" val="1471444782"/>
                </p:ext>
              </p:extLst>
            </p:nvPr>
          </p:nvGraphicFramePr>
          <p:xfrm>
            <a:off x="385" y="754"/>
            <a:ext cx="317" cy="289"/>
          </p:xfrm>
          <a:graphic>
            <a:graphicData uri="http://schemas.openxmlformats.org/presentationml/2006/ole">
              <mc:AlternateContent xmlns:mc="http://schemas.openxmlformats.org/markup-compatibility/2006">
                <mc:Choice xmlns:v="urn:schemas-microsoft-com:vml" Requires="v">
                  <p:oleObj spid="_x0000_s181663" name="Equation" r:id="rId11" imgW="215640" imgH="203040" progId="Equation.DSMT4">
                    <p:embed/>
                  </p:oleObj>
                </mc:Choice>
                <mc:Fallback>
                  <p:oleObj name="Equation" r:id="rId11" imgW="215640" imgH="20304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 y="754"/>
                          <a:ext cx="317" cy="289"/>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graphicFrame>
        <p:nvGraphicFramePr>
          <p:cNvPr id="181265" name="Object 17">
            <a:extLst>
              <a:ext uri="{FF2B5EF4-FFF2-40B4-BE49-F238E27FC236}">
                <a16:creationId xmlns:a16="http://schemas.microsoft.com/office/drawing/2014/main" id="{53CEBBB7-5972-4141-9A62-B42EDDD86FC3}"/>
              </a:ext>
            </a:extLst>
          </p:cNvPr>
          <p:cNvGraphicFramePr>
            <a:graphicFrameLocks noChangeAspect="1"/>
          </p:cNvGraphicFramePr>
          <p:nvPr>
            <p:extLst>
              <p:ext uri="{D42A27DB-BD31-4B8C-83A1-F6EECF244321}">
                <p14:modId xmlns:p14="http://schemas.microsoft.com/office/powerpoint/2010/main" val="181168815"/>
              </p:ext>
            </p:extLst>
          </p:nvPr>
        </p:nvGraphicFramePr>
        <p:xfrm>
          <a:off x="4270375" y="2133600"/>
          <a:ext cx="2606675" cy="342900"/>
        </p:xfrm>
        <a:graphic>
          <a:graphicData uri="http://schemas.openxmlformats.org/presentationml/2006/ole">
            <mc:AlternateContent xmlns:mc="http://schemas.openxmlformats.org/markup-compatibility/2006">
              <mc:Choice xmlns:v="urn:schemas-microsoft-com:vml" Requires="v">
                <p:oleObj spid="_x0000_s181664" name="公式" r:id="rId13" imgW="1536480" imgH="203040" progId="Equation.3">
                  <p:embed/>
                </p:oleObj>
              </mc:Choice>
              <mc:Fallback>
                <p:oleObj name="公式" r:id="rId13" imgW="1536480" imgH="20304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0375" y="2133600"/>
                        <a:ext cx="2606675" cy="342900"/>
                      </a:xfrm>
                      <a:prstGeom prst="rect">
                        <a:avLst/>
                      </a:prstGeom>
                      <a:solidFill>
                        <a:schemeClr val="bg2"/>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81266" name="Text Box 18">
            <a:extLst>
              <a:ext uri="{FF2B5EF4-FFF2-40B4-BE49-F238E27FC236}">
                <a16:creationId xmlns:a16="http://schemas.microsoft.com/office/drawing/2014/main" id="{9F30402F-C0BF-46BD-8B34-072705D16925}"/>
              </a:ext>
            </a:extLst>
          </p:cNvPr>
          <p:cNvSpPr txBox="1">
            <a:spLocks noChangeArrowheads="1"/>
          </p:cNvSpPr>
          <p:nvPr/>
        </p:nvSpPr>
        <p:spPr bwMode="auto">
          <a:xfrm>
            <a:off x="3130550" y="534987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tx2"/>
                </a:solidFill>
                <a:ea typeface="楷体_GB2312" pitchFamily="49" charset="-122"/>
              </a:rPr>
              <a:t>测定</a:t>
            </a:r>
          </a:p>
        </p:txBody>
      </p:sp>
      <p:graphicFrame>
        <p:nvGraphicFramePr>
          <p:cNvPr id="181267" name="Object 19">
            <a:extLst>
              <a:ext uri="{FF2B5EF4-FFF2-40B4-BE49-F238E27FC236}">
                <a16:creationId xmlns:a16="http://schemas.microsoft.com/office/drawing/2014/main" id="{F69A16D6-983B-4F0E-A7D9-A6D991520C26}"/>
              </a:ext>
            </a:extLst>
          </p:cNvPr>
          <p:cNvGraphicFramePr>
            <a:graphicFrameLocks noChangeAspect="1"/>
          </p:cNvGraphicFramePr>
          <p:nvPr>
            <p:extLst>
              <p:ext uri="{D42A27DB-BD31-4B8C-83A1-F6EECF244321}">
                <p14:modId xmlns:p14="http://schemas.microsoft.com/office/powerpoint/2010/main" val="246865415"/>
              </p:ext>
            </p:extLst>
          </p:nvPr>
        </p:nvGraphicFramePr>
        <p:xfrm>
          <a:off x="3851275" y="5518150"/>
          <a:ext cx="635000" cy="668338"/>
        </p:xfrm>
        <a:graphic>
          <a:graphicData uri="http://schemas.openxmlformats.org/presentationml/2006/ole">
            <mc:AlternateContent xmlns:mc="http://schemas.openxmlformats.org/markup-compatibility/2006">
              <mc:Choice xmlns:v="urn:schemas-microsoft-com:vml" Requires="v">
                <p:oleObj spid="_x0000_s181665" name="公式" r:id="rId15" imgW="215640" imgH="228600" progId="Equation.3">
                  <p:embed/>
                </p:oleObj>
              </mc:Choice>
              <mc:Fallback>
                <p:oleObj name="公式" r:id="rId15" imgW="215640" imgH="2286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1275" y="5518150"/>
                        <a:ext cx="635000" cy="668338"/>
                      </a:xfrm>
                      <a:prstGeom prst="rect">
                        <a:avLst/>
                      </a:prstGeom>
                      <a:gradFill rotWithShape="1">
                        <a:gsLst>
                          <a:gs pos="0">
                            <a:srgbClr val="FFFFFF"/>
                          </a:gs>
                          <a:gs pos="100000">
                            <a:srgbClr val="FF00FF"/>
                          </a:gs>
                        </a:gsLst>
                        <a:path path="shape">
                          <a:fillToRect l="50000" t="50000" r="50000" b="50000"/>
                        </a:path>
                      </a:gradFill>
                      <a:ln w="9525">
                        <a:solidFill>
                          <a:srgbClr val="FF0000"/>
                        </a:solidFill>
                        <a:miter lim="800000"/>
                        <a:headEnd/>
                        <a:tailEnd/>
                      </a:ln>
                    </p:spPr>
                  </p:pic>
                </p:oleObj>
              </mc:Fallback>
            </mc:AlternateContent>
          </a:graphicData>
        </a:graphic>
      </p:graphicFrame>
      <p:sp>
        <p:nvSpPr>
          <p:cNvPr id="181268" name="AutoShape 20">
            <a:extLst>
              <a:ext uri="{FF2B5EF4-FFF2-40B4-BE49-F238E27FC236}">
                <a16:creationId xmlns:a16="http://schemas.microsoft.com/office/drawing/2014/main" id="{57FC4F4F-2317-4A6E-B7BF-3C2DA1950F3A}"/>
              </a:ext>
            </a:extLst>
          </p:cNvPr>
          <p:cNvSpPr>
            <a:spLocks noChangeArrowheads="1"/>
          </p:cNvSpPr>
          <p:nvPr/>
        </p:nvSpPr>
        <p:spPr bwMode="auto">
          <a:xfrm>
            <a:off x="4643438" y="5591175"/>
            <a:ext cx="1223962" cy="431800"/>
          </a:xfrm>
          <a:prstGeom prst="rightArrow">
            <a:avLst>
              <a:gd name="adj1" fmla="val 50000"/>
              <a:gd name="adj2" fmla="val 70864"/>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1269" name="Object 21">
            <a:extLst>
              <a:ext uri="{FF2B5EF4-FFF2-40B4-BE49-F238E27FC236}">
                <a16:creationId xmlns:a16="http://schemas.microsoft.com/office/drawing/2014/main" id="{D00FCEDD-6DF2-4A03-A6A0-7109F4F887E0}"/>
              </a:ext>
            </a:extLst>
          </p:cNvPr>
          <p:cNvGraphicFramePr>
            <a:graphicFrameLocks noChangeAspect="1"/>
          </p:cNvGraphicFramePr>
          <p:nvPr>
            <p:extLst>
              <p:ext uri="{D42A27DB-BD31-4B8C-83A1-F6EECF244321}">
                <p14:modId xmlns:p14="http://schemas.microsoft.com/office/powerpoint/2010/main" val="1409833735"/>
              </p:ext>
            </p:extLst>
          </p:nvPr>
        </p:nvGraphicFramePr>
        <p:xfrm>
          <a:off x="6011863" y="5157788"/>
          <a:ext cx="2714625" cy="1077912"/>
        </p:xfrm>
        <a:graphic>
          <a:graphicData uri="http://schemas.openxmlformats.org/presentationml/2006/ole">
            <mc:AlternateContent xmlns:mc="http://schemas.openxmlformats.org/markup-compatibility/2006">
              <mc:Choice xmlns:v="urn:schemas-microsoft-com:vml" Requires="v">
                <p:oleObj spid="_x0000_s181666" name="公式" r:id="rId17" imgW="1143000" imgH="457200" progId="Equation.3">
                  <p:embed/>
                </p:oleObj>
              </mc:Choice>
              <mc:Fallback>
                <p:oleObj name="公式" r:id="rId17" imgW="1143000" imgH="4572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1863" y="5157788"/>
                        <a:ext cx="2714625" cy="1077912"/>
                      </a:xfrm>
                      <a:prstGeom prst="rect">
                        <a:avLst/>
                      </a:prstGeom>
                      <a:solidFill>
                        <a:schemeClr val="bg2"/>
                      </a:solidFill>
                      <a:ln w="9525">
                        <a:solidFill>
                          <a:srgbClr val="FF0000"/>
                        </a:solidFill>
                        <a:miter lim="800000"/>
                        <a:headEnd/>
                        <a:tailEnd/>
                      </a:ln>
                    </p:spPr>
                  </p:pic>
                </p:oleObj>
              </mc:Fallback>
            </mc:AlternateContent>
          </a:graphicData>
        </a:graphic>
      </p:graphicFrame>
      <p:sp>
        <p:nvSpPr>
          <p:cNvPr id="181271" name="Text Box 23">
            <a:extLst>
              <a:ext uri="{FF2B5EF4-FFF2-40B4-BE49-F238E27FC236}">
                <a16:creationId xmlns:a16="http://schemas.microsoft.com/office/drawing/2014/main" id="{6EFE58ED-E9C9-46BC-B356-79F96B7A794B}"/>
              </a:ext>
            </a:extLst>
          </p:cNvPr>
          <p:cNvSpPr txBox="1">
            <a:spLocks noChangeArrowheads="1"/>
          </p:cNvSpPr>
          <p:nvPr/>
        </p:nvSpPr>
        <p:spPr bwMode="auto">
          <a:xfrm>
            <a:off x="395288" y="5667375"/>
            <a:ext cx="2774950" cy="376238"/>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楷体_GB2312" pitchFamily="49" charset="-122"/>
              </a:rPr>
              <a:t>Stockmayer-Fixman</a:t>
            </a:r>
            <a:r>
              <a:rPr lang="zh-CN" altLang="en-US">
                <a:ea typeface="楷体_GB2312" pitchFamily="49" charset="-122"/>
              </a:rPr>
              <a:t>关系</a:t>
            </a:r>
          </a:p>
        </p:txBody>
      </p:sp>
      <p:sp>
        <p:nvSpPr>
          <p:cNvPr id="181272" name="AutoShape 24">
            <a:extLst>
              <a:ext uri="{FF2B5EF4-FFF2-40B4-BE49-F238E27FC236}">
                <a16:creationId xmlns:a16="http://schemas.microsoft.com/office/drawing/2014/main" id="{195A1208-0A95-46EC-BEA9-E776507ECB16}"/>
              </a:ext>
            </a:extLst>
          </p:cNvPr>
          <p:cNvSpPr>
            <a:spLocks/>
          </p:cNvSpPr>
          <p:nvPr/>
        </p:nvSpPr>
        <p:spPr bwMode="auto">
          <a:xfrm>
            <a:off x="4283075" y="3429000"/>
            <a:ext cx="215900" cy="1079500"/>
          </a:xfrm>
          <a:prstGeom prst="rightBrace">
            <a:avLst>
              <a:gd name="adj1" fmla="val 41667"/>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3" name="AutoShape 25">
            <a:extLst>
              <a:ext uri="{FF2B5EF4-FFF2-40B4-BE49-F238E27FC236}">
                <a16:creationId xmlns:a16="http://schemas.microsoft.com/office/drawing/2014/main" id="{1F60523D-B592-4DE4-81E7-FABA6131BC39}"/>
              </a:ext>
            </a:extLst>
          </p:cNvPr>
          <p:cNvSpPr>
            <a:spLocks noChangeArrowheads="1"/>
          </p:cNvSpPr>
          <p:nvPr/>
        </p:nvSpPr>
        <p:spPr bwMode="auto">
          <a:xfrm>
            <a:off x="4787900" y="3789363"/>
            <a:ext cx="576263" cy="360362"/>
          </a:xfrm>
          <a:prstGeom prst="rightArrow">
            <a:avLst>
              <a:gd name="adj1" fmla="val 50000"/>
              <a:gd name="adj2" fmla="val 39978"/>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4" name="AutoShape 26">
            <a:extLst>
              <a:ext uri="{FF2B5EF4-FFF2-40B4-BE49-F238E27FC236}">
                <a16:creationId xmlns:a16="http://schemas.microsoft.com/office/drawing/2014/main" id="{FB168631-E51C-4344-B379-14EC5A0582F5}"/>
              </a:ext>
            </a:extLst>
          </p:cNvPr>
          <p:cNvSpPr>
            <a:spLocks noChangeArrowheads="1"/>
          </p:cNvSpPr>
          <p:nvPr/>
        </p:nvSpPr>
        <p:spPr bwMode="auto">
          <a:xfrm>
            <a:off x="3203575" y="5807075"/>
            <a:ext cx="647700" cy="142875"/>
          </a:xfrm>
          <a:prstGeom prst="rightArrow">
            <a:avLst>
              <a:gd name="adj1" fmla="val 50000"/>
              <a:gd name="adj2" fmla="val 113333"/>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3">
            <a:extLst>
              <a:ext uri="{FF2B5EF4-FFF2-40B4-BE49-F238E27FC236}">
                <a16:creationId xmlns:a16="http://schemas.microsoft.com/office/drawing/2014/main" id="{AA0EFC4C-DDFC-4401-91A1-0F6EDCE0A292}"/>
              </a:ext>
            </a:extLst>
          </p:cNvPr>
          <p:cNvSpPr>
            <a:spLocks noGrp="1"/>
          </p:cNvSpPr>
          <p:nvPr>
            <p:ph type="sldNum" sz="quarter" idx="12"/>
          </p:nvPr>
        </p:nvSpPr>
        <p:spPr/>
        <p:txBody>
          <a:bodyPr/>
          <a:lstStyle/>
          <a:p>
            <a:fld id="{BB5752FC-AACE-47A3-BEDC-2E476B2A11CF}" type="slidenum">
              <a:rPr lang="en-US" altLang="zh-CN"/>
              <a:pPr/>
              <a:t>75</a:t>
            </a:fld>
            <a:endParaRPr lang="en-US" altLang="zh-CN"/>
          </a:p>
        </p:txBody>
      </p:sp>
      <p:sp>
        <p:nvSpPr>
          <p:cNvPr id="228354" name="Rectangle 2">
            <a:extLst>
              <a:ext uri="{FF2B5EF4-FFF2-40B4-BE49-F238E27FC236}">
                <a16:creationId xmlns:a16="http://schemas.microsoft.com/office/drawing/2014/main" id="{FB8C992C-812C-4310-8B0B-27E593C61EC1}"/>
              </a:ext>
            </a:extLst>
          </p:cNvPr>
          <p:cNvSpPr>
            <a:spLocks noChangeArrowheads="1"/>
          </p:cNvSpPr>
          <p:nvPr/>
        </p:nvSpPr>
        <p:spPr bwMode="auto">
          <a:xfrm>
            <a:off x="1258888" y="609600"/>
            <a:ext cx="6518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1"/>
                </a:solidFill>
                <a:latin typeface="Comic Sans MS" panose="030F0702030302020204" pitchFamily="66" charset="0"/>
                <a:ea typeface="宋体" panose="02010600030101010101" pitchFamily="2" charset="-122"/>
              </a:defRPr>
            </a:lvl1pPr>
            <a:lvl2pPr algn="ctr">
              <a:defRPr sz="4400">
                <a:solidFill>
                  <a:schemeClr val="tx1"/>
                </a:solidFill>
                <a:latin typeface="Comic Sans MS" panose="030F0702030302020204" pitchFamily="66" charset="0"/>
                <a:ea typeface="宋体" panose="02010600030101010101" pitchFamily="2" charset="-122"/>
              </a:defRPr>
            </a:lvl2pPr>
            <a:lvl3pPr algn="ctr">
              <a:defRPr sz="4400">
                <a:solidFill>
                  <a:schemeClr val="tx1"/>
                </a:solidFill>
                <a:latin typeface="Comic Sans MS" panose="030F0702030302020204" pitchFamily="66" charset="0"/>
                <a:ea typeface="宋体" panose="02010600030101010101" pitchFamily="2" charset="-122"/>
              </a:defRPr>
            </a:lvl3pPr>
            <a:lvl4pPr algn="ctr">
              <a:defRPr sz="4400">
                <a:solidFill>
                  <a:schemeClr val="tx1"/>
                </a:solidFill>
                <a:latin typeface="Comic Sans MS" panose="030F0702030302020204" pitchFamily="66" charset="0"/>
                <a:ea typeface="宋体" panose="02010600030101010101" pitchFamily="2" charset="-122"/>
              </a:defRPr>
            </a:lvl4pPr>
            <a:lvl5pPr algn="ctr">
              <a:defRPr sz="4400">
                <a:solidFill>
                  <a:schemeClr val="tx1"/>
                </a:solidFill>
                <a:latin typeface="Comic Sans MS" panose="030F0702030302020204" pitchFamily="66" charset="0"/>
                <a:ea typeface="宋体" panose="02010600030101010101" pitchFamily="2" charset="-122"/>
              </a:defRPr>
            </a:lvl5pPr>
            <a:lvl6pPr marL="4572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a:lstStyle>
          <a:p>
            <a:r>
              <a:rPr lang="zh-CN" altLang="en-US" sz="2400" b="1">
                <a:solidFill>
                  <a:schemeClr val="tx2"/>
                </a:solidFill>
                <a:ea typeface="楷体_GB2312" pitchFamily="49" charset="-122"/>
              </a:rPr>
              <a:t>不同平均分子量测定方法及其适用范围</a:t>
            </a:r>
          </a:p>
        </p:txBody>
      </p:sp>
      <p:grpSp>
        <p:nvGrpSpPr>
          <p:cNvPr id="228369" name="Group 17">
            <a:extLst>
              <a:ext uri="{FF2B5EF4-FFF2-40B4-BE49-F238E27FC236}">
                <a16:creationId xmlns:a16="http://schemas.microsoft.com/office/drawing/2014/main" id="{926C73B3-C90E-47BA-A009-443C6CE78498}"/>
              </a:ext>
            </a:extLst>
          </p:cNvPr>
          <p:cNvGrpSpPr>
            <a:grpSpLocks/>
          </p:cNvGrpSpPr>
          <p:nvPr/>
        </p:nvGrpSpPr>
        <p:grpSpPr bwMode="auto">
          <a:xfrm>
            <a:off x="990600" y="1222375"/>
            <a:ext cx="1546225" cy="403225"/>
            <a:chOff x="0" y="0"/>
            <a:chExt cx="777" cy="403"/>
          </a:xfrm>
        </p:grpSpPr>
        <p:sp>
          <p:nvSpPr>
            <p:cNvPr id="228370" name="Rectangle 18">
              <a:extLst>
                <a:ext uri="{FF2B5EF4-FFF2-40B4-BE49-F238E27FC236}">
                  <a16:creationId xmlns:a16="http://schemas.microsoft.com/office/drawing/2014/main" id="{5AF592C7-F3E2-4862-ABCC-03A49C749214}"/>
                </a:ext>
              </a:extLst>
            </p:cNvPr>
            <p:cNvSpPr>
              <a:spLocks noChangeArrowheads="1"/>
            </p:cNvSpPr>
            <p:nvPr/>
          </p:nvSpPr>
          <p:spPr bwMode="auto">
            <a:xfrm>
              <a:off x="43" y="0"/>
              <a:ext cx="69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ea typeface="楷体_GB2312" pitchFamily="49" charset="-122"/>
                </a:rPr>
                <a:t>平均分子量</a:t>
              </a:r>
            </a:p>
          </p:txBody>
        </p:sp>
        <p:sp>
          <p:nvSpPr>
            <p:cNvPr id="228371" name="Rectangle 19">
              <a:extLst>
                <a:ext uri="{FF2B5EF4-FFF2-40B4-BE49-F238E27FC236}">
                  <a16:creationId xmlns:a16="http://schemas.microsoft.com/office/drawing/2014/main" id="{B00F4245-0CCF-4DE8-8BA3-1996D43DA709}"/>
                </a:ext>
              </a:extLst>
            </p:cNvPr>
            <p:cNvSpPr>
              <a:spLocks noChangeArrowheads="1"/>
            </p:cNvSpPr>
            <p:nvPr/>
          </p:nvSpPr>
          <p:spPr bwMode="auto">
            <a:xfrm>
              <a:off x="0" y="0"/>
              <a:ext cx="77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72" name="Group 20">
            <a:extLst>
              <a:ext uri="{FF2B5EF4-FFF2-40B4-BE49-F238E27FC236}">
                <a16:creationId xmlns:a16="http://schemas.microsoft.com/office/drawing/2014/main" id="{AA2970C1-8E68-448A-8D18-D9003AB2AA3D}"/>
              </a:ext>
            </a:extLst>
          </p:cNvPr>
          <p:cNvGrpSpPr>
            <a:grpSpLocks/>
          </p:cNvGrpSpPr>
          <p:nvPr/>
        </p:nvGrpSpPr>
        <p:grpSpPr bwMode="auto">
          <a:xfrm>
            <a:off x="2536825" y="1222375"/>
            <a:ext cx="2319338" cy="403225"/>
            <a:chOff x="777" y="0"/>
            <a:chExt cx="1166" cy="403"/>
          </a:xfrm>
        </p:grpSpPr>
        <p:sp>
          <p:nvSpPr>
            <p:cNvPr id="228373" name="Rectangle 21">
              <a:extLst>
                <a:ext uri="{FF2B5EF4-FFF2-40B4-BE49-F238E27FC236}">
                  <a16:creationId xmlns:a16="http://schemas.microsoft.com/office/drawing/2014/main" id="{2DEBF1AC-E584-465D-94D9-7A959C28EDD0}"/>
                </a:ext>
              </a:extLst>
            </p:cNvPr>
            <p:cNvSpPr>
              <a:spLocks noChangeArrowheads="1"/>
            </p:cNvSpPr>
            <p:nvPr/>
          </p:nvSpPr>
          <p:spPr bwMode="auto">
            <a:xfrm>
              <a:off x="820" y="0"/>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ea typeface="楷体_GB2312" pitchFamily="49" charset="-122"/>
                </a:rPr>
                <a:t>方法</a:t>
              </a:r>
            </a:p>
            <a:p>
              <a:pPr algn="ctr" eaLnBrk="0" hangingPunct="0"/>
              <a:endParaRPr lang="en-US" altLang="zh-CN" b="1">
                <a:ea typeface="楷体_GB2312" pitchFamily="49" charset="-122"/>
              </a:endParaRPr>
            </a:p>
          </p:txBody>
        </p:sp>
        <p:sp>
          <p:nvSpPr>
            <p:cNvPr id="228374" name="Rectangle 22">
              <a:extLst>
                <a:ext uri="{FF2B5EF4-FFF2-40B4-BE49-F238E27FC236}">
                  <a16:creationId xmlns:a16="http://schemas.microsoft.com/office/drawing/2014/main" id="{EE168F27-5CEC-4EF1-A22B-FDC2AC300EF3}"/>
                </a:ext>
              </a:extLst>
            </p:cNvPr>
            <p:cNvSpPr>
              <a:spLocks noChangeArrowheads="1"/>
            </p:cNvSpPr>
            <p:nvPr/>
          </p:nvSpPr>
          <p:spPr bwMode="auto">
            <a:xfrm>
              <a:off x="777" y="0"/>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75" name="Group 23">
            <a:extLst>
              <a:ext uri="{FF2B5EF4-FFF2-40B4-BE49-F238E27FC236}">
                <a16:creationId xmlns:a16="http://schemas.microsoft.com/office/drawing/2014/main" id="{F607E363-A58B-4288-B6BA-28D6EA0D9255}"/>
              </a:ext>
            </a:extLst>
          </p:cNvPr>
          <p:cNvGrpSpPr>
            <a:grpSpLocks/>
          </p:cNvGrpSpPr>
          <p:nvPr/>
        </p:nvGrpSpPr>
        <p:grpSpPr bwMode="auto">
          <a:xfrm>
            <a:off x="4856163" y="1222375"/>
            <a:ext cx="1031875" cy="403225"/>
            <a:chOff x="1943" y="0"/>
            <a:chExt cx="518" cy="403"/>
          </a:xfrm>
        </p:grpSpPr>
        <p:sp>
          <p:nvSpPr>
            <p:cNvPr id="228376" name="Rectangle 24">
              <a:extLst>
                <a:ext uri="{FF2B5EF4-FFF2-40B4-BE49-F238E27FC236}">
                  <a16:creationId xmlns:a16="http://schemas.microsoft.com/office/drawing/2014/main" id="{655A803C-02E7-4C70-AADD-4602444F70E8}"/>
                </a:ext>
              </a:extLst>
            </p:cNvPr>
            <p:cNvSpPr>
              <a:spLocks noChangeArrowheads="1"/>
            </p:cNvSpPr>
            <p:nvPr/>
          </p:nvSpPr>
          <p:spPr bwMode="auto">
            <a:xfrm>
              <a:off x="1986" y="0"/>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tx2"/>
                  </a:solidFill>
                  <a:ea typeface="楷体_GB2312" pitchFamily="49" charset="-122"/>
                </a:rPr>
                <a:t>类型</a:t>
              </a:r>
            </a:p>
            <a:p>
              <a:pPr algn="ctr" eaLnBrk="0" hangingPunct="0"/>
              <a:endParaRPr lang="en-US" altLang="zh-CN" sz="1600" b="1">
                <a:ea typeface="楷体_GB2312" pitchFamily="49" charset="-122"/>
              </a:endParaRPr>
            </a:p>
          </p:txBody>
        </p:sp>
        <p:sp>
          <p:nvSpPr>
            <p:cNvPr id="228377" name="Rectangle 25">
              <a:extLst>
                <a:ext uri="{FF2B5EF4-FFF2-40B4-BE49-F238E27FC236}">
                  <a16:creationId xmlns:a16="http://schemas.microsoft.com/office/drawing/2014/main" id="{53EACC8E-36CD-4AD2-AADB-6AAF7FFB6B00}"/>
                </a:ext>
              </a:extLst>
            </p:cNvPr>
            <p:cNvSpPr>
              <a:spLocks noChangeArrowheads="1"/>
            </p:cNvSpPr>
            <p:nvPr/>
          </p:nvSpPr>
          <p:spPr bwMode="auto">
            <a:xfrm>
              <a:off x="1943" y="0"/>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78" name="Group 26">
            <a:extLst>
              <a:ext uri="{FF2B5EF4-FFF2-40B4-BE49-F238E27FC236}">
                <a16:creationId xmlns:a16="http://schemas.microsoft.com/office/drawing/2014/main" id="{711D0FDD-D240-404B-BE21-D5E45570C38F}"/>
              </a:ext>
            </a:extLst>
          </p:cNvPr>
          <p:cNvGrpSpPr>
            <a:grpSpLocks/>
          </p:cNvGrpSpPr>
          <p:nvPr/>
        </p:nvGrpSpPr>
        <p:grpSpPr bwMode="auto">
          <a:xfrm>
            <a:off x="5888038" y="1222375"/>
            <a:ext cx="2176462" cy="403225"/>
            <a:chOff x="2461" y="0"/>
            <a:chExt cx="1094" cy="403"/>
          </a:xfrm>
        </p:grpSpPr>
        <p:sp>
          <p:nvSpPr>
            <p:cNvPr id="228379" name="Rectangle 27">
              <a:extLst>
                <a:ext uri="{FF2B5EF4-FFF2-40B4-BE49-F238E27FC236}">
                  <a16:creationId xmlns:a16="http://schemas.microsoft.com/office/drawing/2014/main" id="{435AB2DC-5630-4ADD-8EEF-2114FBCE776F}"/>
                </a:ext>
              </a:extLst>
            </p:cNvPr>
            <p:cNvSpPr>
              <a:spLocks noChangeArrowheads="1"/>
            </p:cNvSpPr>
            <p:nvPr/>
          </p:nvSpPr>
          <p:spPr bwMode="auto">
            <a:xfrm>
              <a:off x="2504" y="0"/>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r>
                <a:rPr lang="zh-CN" altLang="en-US" b="1">
                  <a:solidFill>
                    <a:schemeClr val="tx2"/>
                  </a:solidFill>
                  <a:ea typeface="楷体_GB2312" pitchFamily="49" charset="-122"/>
                </a:rPr>
                <a:t>分子量范围</a:t>
              </a:r>
              <a:r>
                <a:rPr lang="en-US" altLang="zh-CN" b="1">
                  <a:solidFill>
                    <a:schemeClr val="tx2"/>
                  </a:solidFill>
                  <a:ea typeface="楷体_GB2312" pitchFamily="49" charset="-122"/>
                </a:rPr>
                <a:t>(g/mol)</a:t>
              </a:r>
            </a:p>
            <a:p>
              <a:pPr algn="ctr" eaLnBrk="0" hangingPunct="0"/>
              <a:endParaRPr lang="en-US" altLang="zh-CN" sz="1600" b="1">
                <a:ea typeface="楷体_GB2312" pitchFamily="49" charset="-122"/>
              </a:endParaRPr>
            </a:p>
          </p:txBody>
        </p:sp>
        <p:sp>
          <p:nvSpPr>
            <p:cNvPr id="228380" name="Rectangle 28">
              <a:extLst>
                <a:ext uri="{FF2B5EF4-FFF2-40B4-BE49-F238E27FC236}">
                  <a16:creationId xmlns:a16="http://schemas.microsoft.com/office/drawing/2014/main" id="{679D600B-376D-4C36-B849-5147EF572063}"/>
                </a:ext>
              </a:extLst>
            </p:cNvPr>
            <p:cNvSpPr>
              <a:spLocks noChangeArrowheads="1"/>
            </p:cNvSpPr>
            <p:nvPr/>
          </p:nvSpPr>
          <p:spPr bwMode="auto">
            <a:xfrm>
              <a:off x="2461" y="0"/>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81" name="Group 29">
            <a:extLst>
              <a:ext uri="{FF2B5EF4-FFF2-40B4-BE49-F238E27FC236}">
                <a16:creationId xmlns:a16="http://schemas.microsoft.com/office/drawing/2014/main" id="{460BD40D-1E9B-495F-98C5-5C23FCD50C87}"/>
              </a:ext>
            </a:extLst>
          </p:cNvPr>
          <p:cNvGrpSpPr>
            <a:grpSpLocks/>
          </p:cNvGrpSpPr>
          <p:nvPr/>
        </p:nvGrpSpPr>
        <p:grpSpPr bwMode="auto">
          <a:xfrm>
            <a:off x="990600" y="1625600"/>
            <a:ext cx="1546225" cy="517525"/>
            <a:chOff x="0" y="403"/>
            <a:chExt cx="777" cy="518"/>
          </a:xfrm>
        </p:grpSpPr>
        <p:sp>
          <p:nvSpPr>
            <p:cNvPr id="228382" name="Rectangle 30">
              <a:extLst>
                <a:ext uri="{FF2B5EF4-FFF2-40B4-BE49-F238E27FC236}">
                  <a16:creationId xmlns:a16="http://schemas.microsoft.com/office/drawing/2014/main" id="{EF7411C3-8F4D-4481-9F2D-52B878BE4FBC}"/>
                </a:ext>
              </a:extLst>
            </p:cNvPr>
            <p:cNvSpPr>
              <a:spLocks noChangeArrowheads="1" noTextEdit="1"/>
            </p:cNvSpPr>
            <p:nvPr/>
          </p:nvSpPr>
          <p:spPr bwMode="auto">
            <a:xfrm>
              <a:off x="43" y="403"/>
              <a:ext cx="691" cy="518"/>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3" name="Rectangle 31">
              <a:extLst>
                <a:ext uri="{FF2B5EF4-FFF2-40B4-BE49-F238E27FC236}">
                  <a16:creationId xmlns:a16="http://schemas.microsoft.com/office/drawing/2014/main" id="{8547E5D8-6C1E-4170-86AC-08F729448E08}"/>
                </a:ext>
              </a:extLst>
            </p:cNvPr>
            <p:cNvSpPr>
              <a:spLocks noChangeArrowheads="1"/>
            </p:cNvSpPr>
            <p:nvPr/>
          </p:nvSpPr>
          <p:spPr bwMode="auto">
            <a:xfrm>
              <a:off x="0" y="403"/>
              <a:ext cx="777" cy="518"/>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84" name="Group 32">
            <a:extLst>
              <a:ext uri="{FF2B5EF4-FFF2-40B4-BE49-F238E27FC236}">
                <a16:creationId xmlns:a16="http://schemas.microsoft.com/office/drawing/2014/main" id="{E4FF6313-CF65-46D2-A399-6B0CE5B8A944}"/>
              </a:ext>
            </a:extLst>
          </p:cNvPr>
          <p:cNvGrpSpPr>
            <a:grpSpLocks/>
          </p:cNvGrpSpPr>
          <p:nvPr/>
        </p:nvGrpSpPr>
        <p:grpSpPr bwMode="auto">
          <a:xfrm>
            <a:off x="2536825" y="1625600"/>
            <a:ext cx="2319338" cy="517525"/>
            <a:chOff x="777" y="403"/>
            <a:chExt cx="1166" cy="518"/>
          </a:xfrm>
        </p:grpSpPr>
        <p:sp>
          <p:nvSpPr>
            <p:cNvPr id="228385" name="Rectangle 33">
              <a:extLst>
                <a:ext uri="{FF2B5EF4-FFF2-40B4-BE49-F238E27FC236}">
                  <a16:creationId xmlns:a16="http://schemas.microsoft.com/office/drawing/2014/main" id="{09BA4B27-78ED-4F6E-A306-E72124E6BE09}"/>
                </a:ext>
              </a:extLst>
            </p:cNvPr>
            <p:cNvSpPr>
              <a:spLocks noChangeArrowheads="1"/>
            </p:cNvSpPr>
            <p:nvPr/>
          </p:nvSpPr>
          <p:spPr bwMode="auto">
            <a:xfrm>
              <a:off x="820" y="403"/>
              <a:ext cx="10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dirty="0">
                  <a:solidFill>
                    <a:srgbClr val="0000FF"/>
                  </a:solidFill>
                  <a:ea typeface="楷体_GB2312" pitchFamily="49" charset="-122"/>
                </a:rPr>
                <a:t>佛点升高，冰点降低，气相渗透</a:t>
              </a:r>
              <a:endParaRPr lang="en-US" altLang="zh-CN" sz="1600" b="1" dirty="0">
                <a:solidFill>
                  <a:srgbClr val="0000FF"/>
                </a:solidFill>
                <a:ea typeface="楷体_GB2312" pitchFamily="49" charset="-122"/>
              </a:endParaRPr>
            </a:p>
          </p:txBody>
        </p:sp>
        <p:sp>
          <p:nvSpPr>
            <p:cNvPr id="228386" name="Rectangle 34">
              <a:extLst>
                <a:ext uri="{FF2B5EF4-FFF2-40B4-BE49-F238E27FC236}">
                  <a16:creationId xmlns:a16="http://schemas.microsoft.com/office/drawing/2014/main" id="{EA75B73E-008A-4FAD-9A59-2E8872B2E829}"/>
                </a:ext>
              </a:extLst>
            </p:cNvPr>
            <p:cNvSpPr>
              <a:spLocks noChangeArrowheads="1"/>
            </p:cNvSpPr>
            <p:nvPr/>
          </p:nvSpPr>
          <p:spPr bwMode="auto">
            <a:xfrm>
              <a:off x="777" y="403"/>
              <a:ext cx="11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87" name="Group 35">
            <a:extLst>
              <a:ext uri="{FF2B5EF4-FFF2-40B4-BE49-F238E27FC236}">
                <a16:creationId xmlns:a16="http://schemas.microsoft.com/office/drawing/2014/main" id="{F9D4A1CE-7D50-4C7E-8CDE-89BB43AAF2EC}"/>
              </a:ext>
            </a:extLst>
          </p:cNvPr>
          <p:cNvGrpSpPr>
            <a:grpSpLocks/>
          </p:cNvGrpSpPr>
          <p:nvPr/>
        </p:nvGrpSpPr>
        <p:grpSpPr bwMode="auto">
          <a:xfrm>
            <a:off x="4856163" y="1625600"/>
            <a:ext cx="1031875" cy="517525"/>
            <a:chOff x="1943" y="403"/>
            <a:chExt cx="518" cy="518"/>
          </a:xfrm>
        </p:grpSpPr>
        <p:sp>
          <p:nvSpPr>
            <p:cNvPr id="228388" name="Rectangle 36">
              <a:extLst>
                <a:ext uri="{FF2B5EF4-FFF2-40B4-BE49-F238E27FC236}">
                  <a16:creationId xmlns:a16="http://schemas.microsoft.com/office/drawing/2014/main" id="{E2B98E23-D837-44BC-B930-E65EFF1F57B3}"/>
                </a:ext>
              </a:extLst>
            </p:cNvPr>
            <p:cNvSpPr>
              <a:spLocks noChangeArrowheads="1"/>
            </p:cNvSpPr>
            <p:nvPr/>
          </p:nvSpPr>
          <p:spPr bwMode="auto">
            <a:xfrm>
              <a:off x="1986" y="403"/>
              <a:ext cx="43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389" name="Rectangle 37">
              <a:extLst>
                <a:ext uri="{FF2B5EF4-FFF2-40B4-BE49-F238E27FC236}">
                  <a16:creationId xmlns:a16="http://schemas.microsoft.com/office/drawing/2014/main" id="{C8B6044A-CEE3-4CD5-ACCC-D45BE0089622}"/>
                </a:ext>
              </a:extLst>
            </p:cNvPr>
            <p:cNvSpPr>
              <a:spLocks noChangeArrowheads="1"/>
            </p:cNvSpPr>
            <p:nvPr/>
          </p:nvSpPr>
          <p:spPr bwMode="auto">
            <a:xfrm>
              <a:off x="1943" y="403"/>
              <a:ext cx="51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90" name="Group 38">
            <a:extLst>
              <a:ext uri="{FF2B5EF4-FFF2-40B4-BE49-F238E27FC236}">
                <a16:creationId xmlns:a16="http://schemas.microsoft.com/office/drawing/2014/main" id="{F65FDAE9-3F82-4A2B-8860-6A8F8BB8B5F6}"/>
              </a:ext>
            </a:extLst>
          </p:cNvPr>
          <p:cNvGrpSpPr>
            <a:grpSpLocks/>
          </p:cNvGrpSpPr>
          <p:nvPr/>
        </p:nvGrpSpPr>
        <p:grpSpPr bwMode="auto">
          <a:xfrm>
            <a:off x="5888038" y="1625600"/>
            <a:ext cx="2176462" cy="517525"/>
            <a:chOff x="2461" y="403"/>
            <a:chExt cx="1094" cy="518"/>
          </a:xfrm>
        </p:grpSpPr>
        <p:sp>
          <p:nvSpPr>
            <p:cNvPr id="228391" name="Rectangle 39">
              <a:extLst>
                <a:ext uri="{FF2B5EF4-FFF2-40B4-BE49-F238E27FC236}">
                  <a16:creationId xmlns:a16="http://schemas.microsoft.com/office/drawing/2014/main" id="{F65C9E6F-8FA4-430E-8904-ED762A42BA6D}"/>
                </a:ext>
              </a:extLst>
            </p:cNvPr>
            <p:cNvSpPr>
              <a:spLocks noChangeArrowheads="1"/>
            </p:cNvSpPr>
            <p:nvPr/>
          </p:nvSpPr>
          <p:spPr bwMode="auto">
            <a:xfrm>
              <a:off x="2504" y="403"/>
              <a:ext cx="10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&lt;10</a:t>
              </a:r>
              <a:r>
                <a:rPr lang="en-US" altLang="zh-CN" sz="1600" b="1" baseline="30000">
                  <a:solidFill>
                    <a:srgbClr val="0000FF"/>
                  </a:solidFill>
                  <a:ea typeface="楷体_GB2312" pitchFamily="49" charset="-122"/>
                </a:rPr>
                <a:t>4</a:t>
              </a:r>
              <a:endParaRPr lang="en-US" altLang="zh-CN" sz="1600" b="1">
                <a:solidFill>
                  <a:srgbClr val="0000FF"/>
                </a:solidFill>
                <a:ea typeface="楷体_GB2312" pitchFamily="49" charset="-122"/>
              </a:endParaRPr>
            </a:p>
            <a:p>
              <a:pPr algn="ctr" eaLnBrk="0" hangingPunct="0"/>
              <a:endParaRPr lang="en-US" altLang="zh-CN" sz="1600" b="1">
                <a:solidFill>
                  <a:srgbClr val="0000FF"/>
                </a:solidFill>
                <a:ea typeface="楷体_GB2312" pitchFamily="49" charset="-122"/>
              </a:endParaRPr>
            </a:p>
          </p:txBody>
        </p:sp>
        <p:sp>
          <p:nvSpPr>
            <p:cNvPr id="228392" name="Rectangle 40">
              <a:extLst>
                <a:ext uri="{FF2B5EF4-FFF2-40B4-BE49-F238E27FC236}">
                  <a16:creationId xmlns:a16="http://schemas.microsoft.com/office/drawing/2014/main" id="{9EC0E45E-0D3A-41F3-A1A7-BF6D999B7B13}"/>
                </a:ext>
              </a:extLst>
            </p:cNvPr>
            <p:cNvSpPr>
              <a:spLocks noChangeArrowheads="1"/>
            </p:cNvSpPr>
            <p:nvPr/>
          </p:nvSpPr>
          <p:spPr bwMode="auto">
            <a:xfrm>
              <a:off x="2461" y="403"/>
              <a:ext cx="109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93" name="Group 41">
            <a:extLst>
              <a:ext uri="{FF2B5EF4-FFF2-40B4-BE49-F238E27FC236}">
                <a16:creationId xmlns:a16="http://schemas.microsoft.com/office/drawing/2014/main" id="{DC18B348-F56C-4B43-BFC3-C5DD693AD28A}"/>
              </a:ext>
            </a:extLst>
          </p:cNvPr>
          <p:cNvGrpSpPr>
            <a:grpSpLocks/>
          </p:cNvGrpSpPr>
          <p:nvPr/>
        </p:nvGrpSpPr>
        <p:grpSpPr bwMode="auto">
          <a:xfrm>
            <a:off x="990600" y="2143125"/>
            <a:ext cx="1546225" cy="401638"/>
            <a:chOff x="0" y="921"/>
            <a:chExt cx="777" cy="403"/>
          </a:xfrm>
        </p:grpSpPr>
        <p:sp>
          <p:nvSpPr>
            <p:cNvPr id="228394" name="Rectangle 42">
              <a:extLst>
                <a:ext uri="{FF2B5EF4-FFF2-40B4-BE49-F238E27FC236}">
                  <a16:creationId xmlns:a16="http://schemas.microsoft.com/office/drawing/2014/main" id="{38DCE244-9C77-4CE9-B7EA-B3C7767A1A1B}"/>
                </a:ext>
              </a:extLst>
            </p:cNvPr>
            <p:cNvSpPr>
              <a:spLocks noChangeArrowheads="1" noTextEdit="1"/>
            </p:cNvSpPr>
            <p:nvPr/>
          </p:nvSpPr>
          <p:spPr bwMode="auto">
            <a:xfrm>
              <a:off x="43" y="921"/>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95" name="Rectangle 43">
              <a:extLst>
                <a:ext uri="{FF2B5EF4-FFF2-40B4-BE49-F238E27FC236}">
                  <a16:creationId xmlns:a16="http://schemas.microsoft.com/office/drawing/2014/main" id="{77A9620F-5E17-4B9C-8F79-FD469D04D775}"/>
                </a:ext>
              </a:extLst>
            </p:cNvPr>
            <p:cNvSpPr>
              <a:spLocks noChangeArrowheads="1"/>
            </p:cNvSpPr>
            <p:nvPr/>
          </p:nvSpPr>
          <p:spPr bwMode="auto">
            <a:xfrm>
              <a:off x="0" y="921"/>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96" name="Group 44">
            <a:extLst>
              <a:ext uri="{FF2B5EF4-FFF2-40B4-BE49-F238E27FC236}">
                <a16:creationId xmlns:a16="http://schemas.microsoft.com/office/drawing/2014/main" id="{2FEA7D92-162D-4094-B87D-C6BBDAF87C39}"/>
              </a:ext>
            </a:extLst>
          </p:cNvPr>
          <p:cNvGrpSpPr>
            <a:grpSpLocks/>
          </p:cNvGrpSpPr>
          <p:nvPr/>
        </p:nvGrpSpPr>
        <p:grpSpPr bwMode="auto">
          <a:xfrm>
            <a:off x="2536825" y="2143125"/>
            <a:ext cx="2319338" cy="401638"/>
            <a:chOff x="777" y="921"/>
            <a:chExt cx="1166" cy="403"/>
          </a:xfrm>
        </p:grpSpPr>
        <p:sp>
          <p:nvSpPr>
            <p:cNvPr id="228397" name="Rectangle 45">
              <a:extLst>
                <a:ext uri="{FF2B5EF4-FFF2-40B4-BE49-F238E27FC236}">
                  <a16:creationId xmlns:a16="http://schemas.microsoft.com/office/drawing/2014/main" id="{D2A63AEF-DC97-411A-8925-35ADA3D42535}"/>
                </a:ext>
              </a:extLst>
            </p:cNvPr>
            <p:cNvSpPr>
              <a:spLocks noChangeArrowheads="1"/>
            </p:cNvSpPr>
            <p:nvPr/>
          </p:nvSpPr>
          <p:spPr bwMode="auto">
            <a:xfrm>
              <a:off x="820" y="921"/>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端基分析</a:t>
              </a:r>
            </a:p>
            <a:p>
              <a:pPr algn="ctr" eaLnBrk="0" hangingPunct="0"/>
              <a:endParaRPr lang="en-US" altLang="zh-CN" sz="1600" b="1">
                <a:solidFill>
                  <a:srgbClr val="0000FF"/>
                </a:solidFill>
                <a:ea typeface="楷体_GB2312" pitchFamily="49" charset="-122"/>
              </a:endParaRPr>
            </a:p>
          </p:txBody>
        </p:sp>
        <p:sp>
          <p:nvSpPr>
            <p:cNvPr id="228398" name="Rectangle 46">
              <a:extLst>
                <a:ext uri="{FF2B5EF4-FFF2-40B4-BE49-F238E27FC236}">
                  <a16:creationId xmlns:a16="http://schemas.microsoft.com/office/drawing/2014/main" id="{5A1A2838-3635-4443-9451-AE8E5A84B6B7}"/>
                </a:ext>
              </a:extLst>
            </p:cNvPr>
            <p:cNvSpPr>
              <a:spLocks noChangeArrowheads="1"/>
            </p:cNvSpPr>
            <p:nvPr/>
          </p:nvSpPr>
          <p:spPr bwMode="auto">
            <a:xfrm>
              <a:off x="777" y="921"/>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399" name="Group 47">
            <a:extLst>
              <a:ext uri="{FF2B5EF4-FFF2-40B4-BE49-F238E27FC236}">
                <a16:creationId xmlns:a16="http://schemas.microsoft.com/office/drawing/2014/main" id="{C3DFFAEF-E27E-40FC-8D36-AAB51FDBBD6C}"/>
              </a:ext>
            </a:extLst>
          </p:cNvPr>
          <p:cNvGrpSpPr>
            <a:grpSpLocks/>
          </p:cNvGrpSpPr>
          <p:nvPr/>
        </p:nvGrpSpPr>
        <p:grpSpPr bwMode="auto">
          <a:xfrm>
            <a:off x="4856163" y="2143125"/>
            <a:ext cx="1031875" cy="401638"/>
            <a:chOff x="1943" y="921"/>
            <a:chExt cx="518" cy="403"/>
          </a:xfrm>
        </p:grpSpPr>
        <p:sp>
          <p:nvSpPr>
            <p:cNvPr id="228400" name="Rectangle 48">
              <a:extLst>
                <a:ext uri="{FF2B5EF4-FFF2-40B4-BE49-F238E27FC236}">
                  <a16:creationId xmlns:a16="http://schemas.microsoft.com/office/drawing/2014/main" id="{EB69F2C7-32AB-4037-9419-ADBD09B6650C}"/>
                </a:ext>
              </a:extLst>
            </p:cNvPr>
            <p:cNvSpPr>
              <a:spLocks noChangeArrowheads="1"/>
            </p:cNvSpPr>
            <p:nvPr/>
          </p:nvSpPr>
          <p:spPr bwMode="auto">
            <a:xfrm>
              <a:off x="1986" y="921"/>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E</a:t>
              </a:r>
            </a:p>
            <a:p>
              <a:pPr algn="ctr" eaLnBrk="0" hangingPunct="0"/>
              <a:endParaRPr lang="en-US" altLang="zh-CN" sz="1600" b="1">
                <a:solidFill>
                  <a:srgbClr val="339933"/>
                </a:solidFill>
                <a:ea typeface="楷体_GB2312" pitchFamily="49" charset="-122"/>
              </a:endParaRPr>
            </a:p>
          </p:txBody>
        </p:sp>
        <p:sp>
          <p:nvSpPr>
            <p:cNvPr id="228401" name="Rectangle 49">
              <a:extLst>
                <a:ext uri="{FF2B5EF4-FFF2-40B4-BE49-F238E27FC236}">
                  <a16:creationId xmlns:a16="http://schemas.microsoft.com/office/drawing/2014/main" id="{FE66871B-6A37-437E-B763-8384A208141A}"/>
                </a:ext>
              </a:extLst>
            </p:cNvPr>
            <p:cNvSpPr>
              <a:spLocks noChangeArrowheads="1"/>
            </p:cNvSpPr>
            <p:nvPr/>
          </p:nvSpPr>
          <p:spPr bwMode="auto">
            <a:xfrm>
              <a:off x="1943" y="921"/>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02" name="Group 50">
            <a:extLst>
              <a:ext uri="{FF2B5EF4-FFF2-40B4-BE49-F238E27FC236}">
                <a16:creationId xmlns:a16="http://schemas.microsoft.com/office/drawing/2014/main" id="{CB16A4AC-A7DF-457D-93E0-34DB17AE2D54}"/>
              </a:ext>
            </a:extLst>
          </p:cNvPr>
          <p:cNvGrpSpPr>
            <a:grpSpLocks/>
          </p:cNvGrpSpPr>
          <p:nvPr/>
        </p:nvGrpSpPr>
        <p:grpSpPr bwMode="auto">
          <a:xfrm>
            <a:off x="5888038" y="2143125"/>
            <a:ext cx="2176462" cy="401638"/>
            <a:chOff x="2461" y="921"/>
            <a:chExt cx="1094" cy="403"/>
          </a:xfrm>
        </p:grpSpPr>
        <p:sp>
          <p:nvSpPr>
            <p:cNvPr id="228403" name="Rectangle 51">
              <a:extLst>
                <a:ext uri="{FF2B5EF4-FFF2-40B4-BE49-F238E27FC236}">
                  <a16:creationId xmlns:a16="http://schemas.microsoft.com/office/drawing/2014/main" id="{4DB74DA0-F5AA-4CBC-A797-8724F0561C83}"/>
                </a:ext>
              </a:extLst>
            </p:cNvPr>
            <p:cNvSpPr>
              <a:spLocks noChangeArrowheads="1"/>
            </p:cNvSpPr>
            <p:nvPr/>
          </p:nvSpPr>
          <p:spPr bwMode="auto">
            <a:xfrm>
              <a:off x="2504" y="921"/>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10</a:t>
              </a:r>
              <a:r>
                <a:rPr lang="en-US" altLang="zh-CN" sz="1600" b="1" baseline="30000">
                  <a:solidFill>
                    <a:srgbClr val="0000FF"/>
                  </a:solidFill>
                  <a:ea typeface="楷体_GB2312" pitchFamily="49" charset="-122"/>
                </a:rPr>
                <a:t>2</a:t>
              </a:r>
              <a:r>
                <a:rPr lang="en-US" altLang="zh-CN" sz="1600" b="1">
                  <a:solidFill>
                    <a:srgbClr val="0000FF"/>
                  </a:solidFill>
                  <a:ea typeface="楷体_GB2312" pitchFamily="49" charset="-122"/>
                </a:rPr>
                <a:t>~3</a:t>
              </a:r>
              <a:r>
                <a:rPr lang="en-US" altLang="zh-CN" sz="1600" b="1">
                  <a:solidFill>
                    <a:srgbClr val="0000FF"/>
                  </a:solidFill>
                  <a:ea typeface="楷体_GB2312" pitchFamily="49" charset="-122"/>
                  <a:cs typeface="Times New Roman" panose="02020603050405020304" pitchFamily="18" charset="0"/>
                  <a:sym typeface="Symbol" panose="05050102010706020507" pitchFamily="18" charset="2"/>
                </a:rPr>
                <a:t></a:t>
              </a:r>
              <a:r>
                <a:rPr lang="en-US" altLang="zh-CN" sz="1600" b="1">
                  <a:solidFill>
                    <a:srgbClr val="0000FF"/>
                  </a:solidFill>
                  <a:ea typeface="楷体_GB2312" pitchFamily="49" charset="-122"/>
                </a:rPr>
                <a:t>10</a:t>
              </a:r>
              <a:r>
                <a:rPr lang="en-US" altLang="zh-CN" sz="1600" b="1" baseline="30000">
                  <a:solidFill>
                    <a:srgbClr val="0000FF"/>
                  </a:solidFill>
                  <a:ea typeface="楷体_GB2312" pitchFamily="49" charset="-122"/>
                  <a:sym typeface="Symbol" panose="05050102010706020507" pitchFamily="18" charset="2"/>
                </a:rPr>
                <a:t>4</a:t>
              </a:r>
              <a:endParaRPr lang="en-US" altLang="zh-CN" sz="1600" b="1">
                <a:solidFill>
                  <a:srgbClr val="0000FF"/>
                </a:solidFill>
                <a:ea typeface="楷体_GB2312" pitchFamily="49" charset="-122"/>
                <a:sym typeface="Symbol" panose="05050102010706020507" pitchFamily="18" charset="2"/>
              </a:endParaRPr>
            </a:p>
            <a:p>
              <a:pPr algn="ctr" eaLnBrk="0" hangingPunct="0"/>
              <a:endParaRPr lang="en-US" altLang="zh-CN" sz="1600" b="1">
                <a:solidFill>
                  <a:srgbClr val="0000FF"/>
                </a:solidFill>
                <a:ea typeface="楷体_GB2312" pitchFamily="49" charset="-122"/>
                <a:sym typeface="Symbol" panose="05050102010706020507" pitchFamily="18" charset="2"/>
              </a:endParaRPr>
            </a:p>
          </p:txBody>
        </p:sp>
        <p:sp>
          <p:nvSpPr>
            <p:cNvPr id="228404" name="Rectangle 52">
              <a:extLst>
                <a:ext uri="{FF2B5EF4-FFF2-40B4-BE49-F238E27FC236}">
                  <a16:creationId xmlns:a16="http://schemas.microsoft.com/office/drawing/2014/main" id="{FB3FC049-A3AE-449C-BE1E-1A4590318C30}"/>
                </a:ext>
              </a:extLst>
            </p:cNvPr>
            <p:cNvSpPr>
              <a:spLocks noChangeArrowheads="1"/>
            </p:cNvSpPr>
            <p:nvPr/>
          </p:nvSpPr>
          <p:spPr bwMode="auto">
            <a:xfrm>
              <a:off x="2461" y="921"/>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05" name="Group 53">
            <a:extLst>
              <a:ext uri="{FF2B5EF4-FFF2-40B4-BE49-F238E27FC236}">
                <a16:creationId xmlns:a16="http://schemas.microsoft.com/office/drawing/2014/main" id="{5405BF23-B2F2-4B4D-9982-A76FC04BD297}"/>
              </a:ext>
            </a:extLst>
          </p:cNvPr>
          <p:cNvGrpSpPr>
            <a:grpSpLocks/>
          </p:cNvGrpSpPr>
          <p:nvPr/>
        </p:nvGrpSpPr>
        <p:grpSpPr bwMode="auto">
          <a:xfrm>
            <a:off x="990600" y="2544763"/>
            <a:ext cx="1546225" cy="403225"/>
            <a:chOff x="0" y="1324"/>
            <a:chExt cx="777" cy="403"/>
          </a:xfrm>
        </p:grpSpPr>
        <p:sp>
          <p:nvSpPr>
            <p:cNvPr id="228406" name="Rectangle 54">
              <a:extLst>
                <a:ext uri="{FF2B5EF4-FFF2-40B4-BE49-F238E27FC236}">
                  <a16:creationId xmlns:a16="http://schemas.microsoft.com/office/drawing/2014/main" id="{48CBADD8-D346-41E6-9746-F0E969F5D306}"/>
                </a:ext>
              </a:extLst>
            </p:cNvPr>
            <p:cNvSpPr>
              <a:spLocks noChangeArrowheads="1" noTextEdit="1"/>
            </p:cNvSpPr>
            <p:nvPr/>
          </p:nvSpPr>
          <p:spPr bwMode="auto">
            <a:xfrm>
              <a:off x="43" y="1324"/>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07" name="Rectangle 55">
              <a:extLst>
                <a:ext uri="{FF2B5EF4-FFF2-40B4-BE49-F238E27FC236}">
                  <a16:creationId xmlns:a16="http://schemas.microsoft.com/office/drawing/2014/main" id="{8064A1F2-7917-4EB4-B93A-686B7399EB62}"/>
                </a:ext>
              </a:extLst>
            </p:cNvPr>
            <p:cNvSpPr>
              <a:spLocks noChangeArrowheads="1"/>
            </p:cNvSpPr>
            <p:nvPr/>
          </p:nvSpPr>
          <p:spPr bwMode="auto">
            <a:xfrm>
              <a:off x="0" y="1324"/>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08" name="Group 56">
            <a:extLst>
              <a:ext uri="{FF2B5EF4-FFF2-40B4-BE49-F238E27FC236}">
                <a16:creationId xmlns:a16="http://schemas.microsoft.com/office/drawing/2014/main" id="{FF461FC5-AABB-4CB9-8D6B-B0D9F31EBAFD}"/>
              </a:ext>
            </a:extLst>
          </p:cNvPr>
          <p:cNvGrpSpPr>
            <a:grpSpLocks/>
          </p:cNvGrpSpPr>
          <p:nvPr/>
        </p:nvGrpSpPr>
        <p:grpSpPr bwMode="auto">
          <a:xfrm>
            <a:off x="2536825" y="2544763"/>
            <a:ext cx="2319338" cy="403225"/>
            <a:chOff x="777" y="1324"/>
            <a:chExt cx="1166" cy="403"/>
          </a:xfrm>
        </p:grpSpPr>
        <p:sp>
          <p:nvSpPr>
            <p:cNvPr id="228409" name="Rectangle 57">
              <a:extLst>
                <a:ext uri="{FF2B5EF4-FFF2-40B4-BE49-F238E27FC236}">
                  <a16:creationId xmlns:a16="http://schemas.microsoft.com/office/drawing/2014/main" id="{5E51F544-C835-4A4B-B261-578F2973ACF3}"/>
                </a:ext>
              </a:extLst>
            </p:cNvPr>
            <p:cNvSpPr>
              <a:spLocks noChangeArrowheads="1"/>
            </p:cNvSpPr>
            <p:nvPr/>
          </p:nvSpPr>
          <p:spPr bwMode="auto">
            <a:xfrm>
              <a:off x="820" y="1324"/>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膜渗透法</a:t>
              </a:r>
            </a:p>
            <a:p>
              <a:pPr algn="ctr" eaLnBrk="0" hangingPunct="0"/>
              <a:endParaRPr lang="en-US" altLang="zh-CN" sz="1600" b="1">
                <a:solidFill>
                  <a:srgbClr val="0000FF"/>
                </a:solidFill>
                <a:ea typeface="楷体_GB2312" pitchFamily="49" charset="-122"/>
              </a:endParaRPr>
            </a:p>
          </p:txBody>
        </p:sp>
        <p:sp>
          <p:nvSpPr>
            <p:cNvPr id="228410" name="Rectangle 58">
              <a:extLst>
                <a:ext uri="{FF2B5EF4-FFF2-40B4-BE49-F238E27FC236}">
                  <a16:creationId xmlns:a16="http://schemas.microsoft.com/office/drawing/2014/main" id="{DEC6ED63-07DC-4212-A23F-65D880CFE0FD}"/>
                </a:ext>
              </a:extLst>
            </p:cNvPr>
            <p:cNvSpPr>
              <a:spLocks noChangeArrowheads="1"/>
            </p:cNvSpPr>
            <p:nvPr/>
          </p:nvSpPr>
          <p:spPr bwMode="auto">
            <a:xfrm>
              <a:off x="777" y="1324"/>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11" name="Group 59">
            <a:extLst>
              <a:ext uri="{FF2B5EF4-FFF2-40B4-BE49-F238E27FC236}">
                <a16:creationId xmlns:a16="http://schemas.microsoft.com/office/drawing/2014/main" id="{B4DEC056-C6FC-49AF-92A4-9A2C2BC5F298}"/>
              </a:ext>
            </a:extLst>
          </p:cNvPr>
          <p:cNvGrpSpPr>
            <a:grpSpLocks/>
          </p:cNvGrpSpPr>
          <p:nvPr/>
        </p:nvGrpSpPr>
        <p:grpSpPr bwMode="auto">
          <a:xfrm>
            <a:off x="4856163" y="2544763"/>
            <a:ext cx="1031875" cy="403225"/>
            <a:chOff x="1943" y="1324"/>
            <a:chExt cx="518" cy="403"/>
          </a:xfrm>
        </p:grpSpPr>
        <p:sp>
          <p:nvSpPr>
            <p:cNvPr id="228412" name="Rectangle 60">
              <a:extLst>
                <a:ext uri="{FF2B5EF4-FFF2-40B4-BE49-F238E27FC236}">
                  <a16:creationId xmlns:a16="http://schemas.microsoft.com/office/drawing/2014/main" id="{1FABA4B2-1B10-4CD7-89DD-B2ECB56E5E4F}"/>
                </a:ext>
              </a:extLst>
            </p:cNvPr>
            <p:cNvSpPr>
              <a:spLocks noChangeArrowheads="1"/>
            </p:cNvSpPr>
            <p:nvPr/>
          </p:nvSpPr>
          <p:spPr bwMode="auto">
            <a:xfrm>
              <a:off x="1986" y="1324"/>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413" name="Rectangle 61">
              <a:extLst>
                <a:ext uri="{FF2B5EF4-FFF2-40B4-BE49-F238E27FC236}">
                  <a16:creationId xmlns:a16="http://schemas.microsoft.com/office/drawing/2014/main" id="{FDE53B58-CED1-4EB8-86E1-862EFEB87086}"/>
                </a:ext>
              </a:extLst>
            </p:cNvPr>
            <p:cNvSpPr>
              <a:spLocks noChangeArrowheads="1"/>
            </p:cNvSpPr>
            <p:nvPr/>
          </p:nvSpPr>
          <p:spPr bwMode="auto">
            <a:xfrm>
              <a:off x="1943" y="1324"/>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14" name="Group 62">
            <a:extLst>
              <a:ext uri="{FF2B5EF4-FFF2-40B4-BE49-F238E27FC236}">
                <a16:creationId xmlns:a16="http://schemas.microsoft.com/office/drawing/2014/main" id="{85BF835E-93E2-4595-98F5-FE6A29E3537D}"/>
              </a:ext>
            </a:extLst>
          </p:cNvPr>
          <p:cNvGrpSpPr>
            <a:grpSpLocks/>
          </p:cNvGrpSpPr>
          <p:nvPr/>
        </p:nvGrpSpPr>
        <p:grpSpPr bwMode="auto">
          <a:xfrm>
            <a:off x="5888038" y="2544763"/>
            <a:ext cx="2176462" cy="403225"/>
            <a:chOff x="2461" y="1324"/>
            <a:chExt cx="1094" cy="403"/>
          </a:xfrm>
        </p:grpSpPr>
        <p:sp>
          <p:nvSpPr>
            <p:cNvPr id="228415" name="Rectangle 63">
              <a:extLst>
                <a:ext uri="{FF2B5EF4-FFF2-40B4-BE49-F238E27FC236}">
                  <a16:creationId xmlns:a16="http://schemas.microsoft.com/office/drawing/2014/main" id="{866DD700-5D68-4E40-B6F8-4E95BDBC02C8}"/>
                </a:ext>
              </a:extLst>
            </p:cNvPr>
            <p:cNvSpPr>
              <a:spLocks noChangeArrowheads="1"/>
            </p:cNvSpPr>
            <p:nvPr/>
          </p:nvSpPr>
          <p:spPr bwMode="auto">
            <a:xfrm>
              <a:off x="2504" y="1324"/>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5</a:t>
              </a:r>
              <a:r>
                <a:rPr lang="en-US" altLang="zh-CN" sz="1600" b="1">
                  <a:solidFill>
                    <a:srgbClr val="0000FF"/>
                  </a:solidFill>
                  <a:ea typeface="楷体_GB2312" pitchFamily="49" charset="-122"/>
                  <a:cs typeface="Times New Roman" panose="02020603050405020304" pitchFamily="18" charset="0"/>
                  <a:sym typeface="Symbol" panose="05050102010706020507" pitchFamily="18" charset="2"/>
                </a:rPr>
                <a:t></a:t>
              </a:r>
              <a:r>
                <a:rPr lang="en-US" altLang="zh-CN" sz="1600" b="1">
                  <a:solidFill>
                    <a:srgbClr val="0000FF"/>
                  </a:solidFill>
                  <a:ea typeface="楷体_GB2312" pitchFamily="49" charset="-122"/>
                </a:rPr>
                <a:t>10</a:t>
              </a:r>
              <a:r>
                <a:rPr lang="en-US" altLang="zh-CN" sz="1600" b="1" baseline="30000">
                  <a:solidFill>
                    <a:srgbClr val="0000FF"/>
                  </a:solidFill>
                  <a:ea typeface="楷体_GB2312" pitchFamily="49" charset="-122"/>
                  <a:sym typeface="Symbol" panose="05050102010706020507" pitchFamily="18" charset="2"/>
                </a:rPr>
                <a:t>3</a:t>
              </a:r>
              <a:r>
                <a:rPr lang="en-US" altLang="zh-CN" sz="1600" b="1">
                  <a:solidFill>
                    <a:srgbClr val="0000FF"/>
                  </a:solidFill>
                  <a:ea typeface="楷体_GB2312" pitchFamily="49" charset="-122"/>
                  <a:sym typeface="Symbol" panose="05050102010706020507" pitchFamily="18" charset="2"/>
                </a:rPr>
                <a:t>~10</a:t>
              </a:r>
              <a:r>
                <a:rPr lang="en-US" altLang="zh-CN" sz="1600" b="1" baseline="30000">
                  <a:solidFill>
                    <a:srgbClr val="0000FF"/>
                  </a:solidFill>
                  <a:ea typeface="楷体_GB2312" pitchFamily="49" charset="-122"/>
                  <a:sym typeface="Symbol" panose="05050102010706020507" pitchFamily="18" charset="2"/>
                </a:rPr>
                <a:t>6</a:t>
              </a:r>
              <a:endParaRPr lang="en-US" altLang="zh-CN" sz="1600" b="1">
                <a:solidFill>
                  <a:srgbClr val="0000FF"/>
                </a:solidFill>
                <a:ea typeface="楷体_GB2312" pitchFamily="49" charset="-122"/>
                <a:sym typeface="Symbol" panose="05050102010706020507" pitchFamily="18" charset="2"/>
              </a:endParaRPr>
            </a:p>
            <a:p>
              <a:pPr algn="ctr" eaLnBrk="0" hangingPunct="0"/>
              <a:endParaRPr lang="en-US" altLang="zh-CN" sz="1600" b="1">
                <a:solidFill>
                  <a:srgbClr val="0000FF"/>
                </a:solidFill>
                <a:ea typeface="楷体_GB2312" pitchFamily="49" charset="-122"/>
                <a:sym typeface="Symbol" panose="05050102010706020507" pitchFamily="18" charset="2"/>
              </a:endParaRPr>
            </a:p>
          </p:txBody>
        </p:sp>
        <p:sp>
          <p:nvSpPr>
            <p:cNvPr id="228416" name="Rectangle 64">
              <a:extLst>
                <a:ext uri="{FF2B5EF4-FFF2-40B4-BE49-F238E27FC236}">
                  <a16:creationId xmlns:a16="http://schemas.microsoft.com/office/drawing/2014/main" id="{6C4CBDDC-20AA-4BD2-8A6C-F33F3D92A0B2}"/>
                </a:ext>
              </a:extLst>
            </p:cNvPr>
            <p:cNvSpPr>
              <a:spLocks noChangeArrowheads="1"/>
            </p:cNvSpPr>
            <p:nvPr/>
          </p:nvSpPr>
          <p:spPr bwMode="auto">
            <a:xfrm>
              <a:off x="2461" y="1324"/>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17" name="Group 65">
            <a:extLst>
              <a:ext uri="{FF2B5EF4-FFF2-40B4-BE49-F238E27FC236}">
                <a16:creationId xmlns:a16="http://schemas.microsoft.com/office/drawing/2014/main" id="{4517AAE4-12F8-4A82-B0CF-2A564C63F62A}"/>
              </a:ext>
            </a:extLst>
          </p:cNvPr>
          <p:cNvGrpSpPr>
            <a:grpSpLocks/>
          </p:cNvGrpSpPr>
          <p:nvPr/>
        </p:nvGrpSpPr>
        <p:grpSpPr bwMode="auto">
          <a:xfrm>
            <a:off x="990600" y="2947988"/>
            <a:ext cx="1546225" cy="403225"/>
            <a:chOff x="0" y="1727"/>
            <a:chExt cx="777" cy="403"/>
          </a:xfrm>
        </p:grpSpPr>
        <p:sp>
          <p:nvSpPr>
            <p:cNvPr id="228418" name="Rectangle 66">
              <a:extLst>
                <a:ext uri="{FF2B5EF4-FFF2-40B4-BE49-F238E27FC236}">
                  <a16:creationId xmlns:a16="http://schemas.microsoft.com/office/drawing/2014/main" id="{CFF0AAFD-D224-4192-A197-3CA1A24C698B}"/>
                </a:ext>
              </a:extLst>
            </p:cNvPr>
            <p:cNvSpPr>
              <a:spLocks noChangeArrowheads="1" noTextEdit="1"/>
            </p:cNvSpPr>
            <p:nvPr/>
          </p:nvSpPr>
          <p:spPr bwMode="auto">
            <a:xfrm>
              <a:off x="43" y="1727"/>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19" name="Rectangle 67">
              <a:extLst>
                <a:ext uri="{FF2B5EF4-FFF2-40B4-BE49-F238E27FC236}">
                  <a16:creationId xmlns:a16="http://schemas.microsoft.com/office/drawing/2014/main" id="{B2CBAEBD-2DD8-4F1C-B4AB-A68545399740}"/>
                </a:ext>
              </a:extLst>
            </p:cNvPr>
            <p:cNvSpPr>
              <a:spLocks noChangeArrowheads="1"/>
            </p:cNvSpPr>
            <p:nvPr/>
          </p:nvSpPr>
          <p:spPr bwMode="auto">
            <a:xfrm>
              <a:off x="0" y="1727"/>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20" name="Group 68">
            <a:extLst>
              <a:ext uri="{FF2B5EF4-FFF2-40B4-BE49-F238E27FC236}">
                <a16:creationId xmlns:a16="http://schemas.microsoft.com/office/drawing/2014/main" id="{594CA525-4341-48EE-A9D1-06E2FFFD2F93}"/>
              </a:ext>
            </a:extLst>
          </p:cNvPr>
          <p:cNvGrpSpPr>
            <a:grpSpLocks/>
          </p:cNvGrpSpPr>
          <p:nvPr/>
        </p:nvGrpSpPr>
        <p:grpSpPr bwMode="auto">
          <a:xfrm>
            <a:off x="2536825" y="2947988"/>
            <a:ext cx="2319338" cy="403225"/>
            <a:chOff x="777" y="1727"/>
            <a:chExt cx="1166" cy="403"/>
          </a:xfrm>
        </p:grpSpPr>
        <p:sp>
          <p:nvSpPr>
            <p:cNvPr id="228421" name="Rectangle 69">
              <a:extLst>
                <a:ext uri="{FF2B5EF4-FFF2-40B4-BE49-F238E27FC236}">
                  <a16:creationId xmlns:a16="http://schemas.microsoft.com/office/drawing/2014/main" id="{5C1F8D8E-03B2-4505-9362-89FE04A23728}"/>
                </a:ext>
              </a:extLst>
            </p:cNvPr>
            <p:cNvSpPr>
              <a:spLocks noChangeArrowheads="1"/>
            </p:cNvSpPr>
            <p:nvPr/>
          </p:nvSpPr>
          <p:spPr bwMode="auto">
            <a:xfrm>
              <a:off x="820" y="1727"/>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电子显微镜</a:t>
              </a:r>
            </a:p>
            <a:p>
              <a:pPr algn="ctr" eaLnBrk="0" hangingPunct="0"/>
              <a:endParaRPr lang="en-US" altLang="zh-CN" sz="1600" b="1">
                <a:solidFill>
                  <a:srgbClr val="0000FF"/>
                </a:solidFill>
                <a:ea typeface="楷体_GB2312" pitchFamily="49" charset="-122"/>
              </a:endParaRPr>
            </a:p>
          </p:txBody>
        </p:sp>
        <p:sp>
          <p:nvSpPr>
            <p:cNvPr id="228422" name="Rectangle 70">
              <a:extLst>
                <a:ext uri="{FF2B5EF4-FFF2-40B4-BE49-F238E27FC236}">
                  <a16:creationId xmlns:a16="http://schemas.microsoft.com/office/drawing/2014/main" id="{92F81F1B-F44B-4F09-8269-7CB6CF5F2411}"/>
                </a:ext>
              </a:extLst>
            </p:cNvPr>
            <p:cNvSpPr>
              <a:spLocks noChangeArrowheads="1"/>
            </p:cNvSpPr>
            <p:nvPr/>
          </p:nvSpPr>
          <p:spPr bwMode="auto">
            <a:xfrm>
              <a:off x="777" y="1727"/>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23" name="Group 71">
            <a:extLst>
              <a:ext uri="{FF2B5EF4-FFF2-40B4-BE49-F238E27FC236}">
                <a16:creationId xmlns:a16="http://schemas.microsoft.com/office/drawing/2014/main" id="{B16A6DD7-CC5E-4488-820C-F3024856570D}"/>
              </a:ext>
            </a:extLst>
          </p:cNvPr>
          <p:cNvGrpSpPr>
            <a:grpSpLocks/>
          </p:cNvGrpSpPr>
          <p:nvPr/>
        </p:nvGrpSpPr>
        <p:grpSpPr bwMode="auto">
          <a:xfrm>
            <a:off x="4856163" y="2947988"/>
            <a:ext cx="1031875" cy="403225"/>
            <a:chOff x="1943" y="1727"/>
            <a:chExt cx="518" cy="403"/>
          </a:xfrm>
        </p:grpSpPr>
        <p:sp>
          <p:nvSpPr>
            <p:cNvPr id="228424" name="Rectangle 72">
              <a:extLst>
                <a:ext uri="{FF2B5EF4-FFF2-40B4-BE49-F238E27FC236}">
                  <a16:creationId xmlns:a16="http://schemas.microsoft.com/office/drawing/2014/main" id="{2E32F69B-ED12-46ED-AC5D-F0B8794CEA96}"/>
                </a:ext>
              </a:extLst>
            </p:cNvPr>
            <p:cNvSpPr>
              <a:spLocks noChangeArrowheads="1"/>
            </p:cNvSpPr>
            <p:nvPr/>
          </p:nvSpPr>
          <p:spPr bwMode="auto">
            <a:xfrm>
              <a:off x="1986" y="1727"/>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425" name="Rectangle 73">
              <a:extLst>
                <a:ext uri="{FF2B5EF4-FFF2-40B4-BE49-F238E27FC236}">
                  <a16:creationId xmlns:a16="http://schemas.microsoft.com/office/drawing/2014/main" id="{C83AB539-1867-4619-AFAA-B43662A012D3}"/>
                </a:ext>
              </a:extLst>
            </p:cNvPr>
            <p:cNvSpPr>
              <a:spLocks noChangeArrowheads="1"/>
            </p:cNvSpPr>
            <p:nvPr/>
          </p:nvSpPr>
          <p:spPr bwMode="auto">
            <a:xfrm>
              <a:off x="1943" y="1727"/>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26" name="Group 74">
            <a:extLst>
              <a:ext uri="{FF2B5EF4-FFF2-40B4-BE49-F238E27FC236}">
                <a16:creationId xmlns:a16="http://schemas.microsoft.com/office/drawing/2014/main" id="{602E36D1-1EE6-4108-AF82-234A3C76CF98}"/>
              </a:ext>
            </a:extLst>
          </p:cNvPr>
          <p:cNvGrpSpPr>
            <a:grpSpLocks/>
          </p:cNvGrpSpPr>
          <p:nvPr/>
        </p:nvGrpSpPr>
        <p:grpSpPr bwMode="auto">
          <a:xfrm>
            <a:off x="5888038" y="2947988"/>
            <a:ext cx="2176462" cy="403225"/>
            <a:chOff x="2461" y="1727"/>
            <a:chExt cx="1094" cy="403"/>
          </a:xfrm>
        </p:grpSpPr>
        <p:sp>
          <p:nvSpPr>
            <p:cNvPr id="228427" name="Rectangle 75">
              <a:extLst>
                <a:ext uri="{FF2B5EF4-FFF2-40B4-BE49-F238E27FC236}">
                  <a16:creationId xmlns:a16="http://schemas.microsoft.com/office/drawing/2014/main" id="{DBAD73B9-6D16-49FF-9508-694BEDAB3FC9}"/>
                </a:ext>
              </a:extLst>
            </p:cNvPr>
            <p:cNvSpPr>
              <a:spLocks noChangeArrowheads="1"/>
            </p:cNvSpPr>
            <p:nvPr/>
          </p:nvSpPr>
          <p:spPr bwMode="auto">
            <a:xfrm>
              <a:off x="2504" y="1727"/>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&gt;5</a:t>
              </a:r>
              <a:r>
                <a:rPr lang="en-US" altLang="zh-CN" sz="1600" b="1">
                  <a:solidFill>
                    <a:srgbClr val="0000FF"/>
                  </a:solidFill>
                  <a:ea typeface="楷体_GB2312" pitchFamily="49" charset="-122"/>
                  <a:cs typeface="Times New Roman" panose="02020603050405020304" pitchFamily="18" charset="0"/>
                  <a:sym typeface="Symbol" panose="05050102010706020507" pitchFamily="18" charset="2"/>
                </a:rPr>
                <a:t></a:t>
              </a:r>
              <a:r>
                <a:rPr lang="en-US" altLang="zh-CN" sz="1600" b="1">
                  <a:solidFill>
                    <a:srgbClr val="0000FF"/>
                  </a:solidFill>
                  <a:ea typeface="楷体_GB2312" pitchFamily="49" charset="-122"/>
                </a:rPr>
                <a:t>10</a:t>
              </a:r>
              <a:r>
                <a:rPr lang="en-US" altLang="zh-CN" sz="1600" b="1" baseline="30000">
                  <a:solidFill>
                    <a:srgbClr val="0000FF"/>
                  </a:solidFill>
                  <a:ea typeface="楷体_GB2312" pitchFamily="49" charset="-122"/>
                  <a:sym typeface="Symbol" panose="05050102010706020507" pitchFamily="18" charset="2"/>
                </a:rPr>
                <a:t>5</a:t>
              </a:r>
              <a:endParaRPr lang="en-US" altLang="zh-CN" sz="1600" b="1">
                <a:solidFill>
                  <a:srgbClr val="0000FF"/>
                </a:solidFill>
                <a:ea typeface="楷体_GB2312" pitchFamily="49" charset="-122"/>
                <a:sym typeface="Symbol" panose="05050102010706020507" pitchFamily="18" charset="2"/>
              </a:endParaRPr>
            </a:p>
            <a:p>
              <a:pPr algn="ctr" eaLnBrk="0" hangingPunct="0"/>
              <a:endParaRPr lang="en-US" altLang="zh-CN" sz="1600" b="1">
                <a:solidFill>
                  <a:srgbClr val="0000FF"/>
                </a:solidFill>
                <a:ea typeface="楷体_GB2312" pitchFamily="49" charset="-122"/>
                <a:sym typeface="Symbol" panose="05050102010706020507" pitchFamily="18" charset="2"/>
              </a:endParaRPr>
            </a:p>
          </p:txBody>
        </p:sp>
        <p:sp>
          <p:nvSpPr>
            <p:cNvPr id="228428" name="Rectangle 76">
              <a:extLst>
                <a:ext uri="{FF2B5EF4-FFF2-40B4-BE49-F238E27FC236}">
                  <a16:creationId xmlns:a16="http://schemas.microsoft.com/office/drawing/2014/main" id="{F599A8A0-49BC-483E-847C-B232DC40B446}"/>
                </a:ext>
              </a:extLst>
            </p:cNvPr>
            <p:cNvSpPr>
              <a:spLocks noChangeArrowheads="1"/>
            </p:cNvSpPr>
            <p:nvPr/>
          </p:nvSpPr>
          <p:spPr bwMode="auto">
            <a:xfrm>
              <a:off x="2461" y="1727"/>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29" name="Group 77">
            <a:extLst>
              <a:ext uri="{FF2B5EF4-FFF2-40B4-BE49-F238E27FC236}">
                <a16:creationId xmlns:a16="http://schemas.microsoft.com/office/drawing/2014/main" id="{49024CE4-5132-41A1-A5C9-3EBCB246DFF5}"/>
              </a:ext>
            </a:extLst>
          </p:cNvPr>
          <p:cNvGrpSpPr>
            <a:grpSpLocks/>
          </p:cNvGrpSpPr>
          <p:nvPr/>
        </p:nvGrpSpPr>
        <p:grpSpPr bwMode="auto">
          <a:xfrm>
            <a:off x="990600" y="3351213"/>
            <a:ext cx="1546225" cy="401637"/>
            <a:chOff x="0" y="2130"/>
            <a:chExt cx="777" cy="403"/>
          </a:xfrm>
        </p:grpSpPr>
        <p:sp>
          <p:nvSpPr>
            <p:cNvPr id="228430" name="Rectangle 78">
              <a:extLst>
                <a:ext uri="{FF2B5EF4-FFF2-40B4-BE49-F238E27FC236}">
                  <a16:creationId xmlns:a16="http://schemas.microsoft.com/office/drawing/2014/main" id="{81A914FC-AF49-4BFE-B6C3-77A0ED635AC4}"/>
                </a:ext>
              </a:extLst>
            </p:cNvPr>
            <p:cNvSpPr>
              <a:spLocks noChangeArrowheads="1" noTextEdit="1"/>
            </p:cNvSpPr>
            <p:nvPr/>
          </p:nvSpPr>
          <p:spPr bwMode="auto">
            <a:xfrm>
              <a:off x="43" y="2130"/>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31" name="Rectangle 79">
              <a:extLst>
                <a:ext uri="{FF2B5EF4-FFF2-40B4-BE49-F238E27FC236}">
                  <a16:creationId xmlns:a16="http://schemas.microsoft.com/office/drawing/2014/main" id="{3EF9F5ED-8F8B-44D9-8C02-B8ACC5A0BAE0}"/>
                </a:ext>
              </a:extLst>
            </p:cNvPr>
            <p:cNvSpPr>
              <a:spLocks noChangeArrowheads="1"/>
            </p:cNvSpPr>
            <p:nvPr/>
          </p:nvSpPr>
          <p:spPr bwMode="auto">
            <a:xfrm>
              <a:off x="0" y="2130"/>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32" name="Group 80">
            <a:extLst>
              <a:ext uri="{FF2B5EF4-FFF2-40B4-BE49-F238E27FC236}">
                <a16:creationId xmlns:a16="http://schemas.microsoft.com/office/drawing/2014/main" id="{0088EBC7-BA09-45E3-9367-C68DD9663086}"/>
              </a:ext>
            </a:extLst>
          </p:cNvPr>
          <p:cNvGrpSpPr>
            <a:grpSpLocks/>
          </p:cNvGrpSpPr>
          <p:nvPr/>
        </p:nvGrpSpPr>
        <p:grpSpPr bwMode="auto">
          <a:xfrm>
            <a:off x="2536825" y="3351213"/>
            <a:ext cx="2319338" cy="401637"/>
            <a:chOff x="777" y="2130"/>
            <a:chExt cx="1166" cy="403"/>
          </a:xfrm>
        </p:grpSpPr>
        <p:sp>
          <p:nvSpPr>
            <p:cNvPr id="228433" name="Rectangle 81">
              <a:extLst>
                <a:ext uri="{FF2B5EF4-FFF2-40B4-BE49-F238E27FC236}">
                  <a16:creationId xmlns:a16="http://schemas.microsoft.com/office/drawing/2014/main" id="{9FA6B5DC-E5CE-42C5-B5CB-EDD5A37AB76D}"/>
                </a:ext>
              </a:extLst>
            </p:cNvPr>
            <p:cNvSpPr>
              <a:spLocks noChangeArrowheads="1"/>
            </p:cNvSpPr>
            <p:nvPr/>
          </p:nvSpPr>
          <p:spPr bwMode="auto">
            <a:xfrm>
              <a:off x="820" y="2130"/>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平衡沉降</a:t>
              </a:r>
            </a:p>
            <a:p>
              <a:pPr algn="ctr" eaLnBrk="0" hangingPunct="0"/>
              <a:endParaRPr lang="en-US" altLang="zh-CN" sz="1600" b="1">
                <a:solidFill>
                  <a:srgbClr val="0000FF"/>
                </a:solidFill>
                <a:ea typeface="楷体_GB2312" pitchFamily="49" charset="-122"/>
              </a:endParaRPr>
            </a:p>
          </p:txBody>
        </p:sp>
        <p:sp>
          <p:nvSpPr>
            <p:cNvPr id="228434" name="Rectangle 82">
              <a:extLst>
                <a:ext uri="{FF2B5EF4-FFF2-40B4-BE49-F238E27FC236}">
                  <a16:creationId xmlns:a16="http://schemas.microsoft.com/office/drawing/2014/main" id="{6F0B1DFC-4AC6-49CB-932C-FC8B4860E8D1}"/>
                </a:ext>
              </a:extLst>
            </p:cNvPr>
            <p:cNvSpPr>
              <a:spLocks noChangeArrowheads="1"/>
            </p:cNvSpPr>
            <p:nvPr/>
          </p:nvSpPr>
          <p:spPr bwMode="auto">
            <a:xfrm>
              <a:off x="777" y="2130"/>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35" name="Group 83">
            <a:extLst>
              <a:ext uri="{FF2B5EF4-FFF2-40B4-BE49-F238E27FC236}">
                <a16:creationId xmlns:a16="http://schemas.microsoft.com/office/drawing/2014/main" id="{108EDB4F-2756-40A7-AE5B-9BCD431045A7}"/>
              </a:ext>
            </a:extLst>
          </p:cNvPr>
          <p:cNvGrpSpPr>
            <a:grpSpLocks/>
          </p:cNvGrpSpPr>
          <p:nvPr/>
        </p:nvGrpSpPr>
        <p:grpSpPr bwMode="auto">
          <a:xfrm>
            <a:off x="4856163" y="3351213"/>
            <a:ext cx="1031875" cy="401637"/>
            <a:chOff x="1943" y="2130"/>
            <a:chExt cx="518" cy="403"/>
          </a:xfrm>
        </p:grpSpPr>
        <p:sp>
          <p:nvSpPr>
            <p:cNvPr id="228436" name="Rectangle 84">
              <a:extLst>
                <a:ext uri="{FF2B5EF4-FFF2-40B4-BE49-F238E27FC236}">
                  <a16:creationId xmlns:a16="http://schemas.microsoft.com/office/drawing/2014/main" id="{921193C7-BE83-4ECF-AC3D-84C5E79E5B0B}"/>
                </a:ext>
              </a:extLst>
            </p:cNvPr>
            <p:cNvSpPr>
              <a:spLocks noChangeArrowheads="1"/>
            </p:cNvSpPr>
            <p:nvPr/>
          </p:nvSpPr>
          <p:spPr bwMode="auto">
            <a:xfrm>
              <a:off x="1986" y="2130"/>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437" name="Rectangle 85">
              <a:extLst>
                <a:ext uri="{FF2B5EF4-FFF2-40B4-BE49-F238E27FC236}">
                  <a16:creationId xmlns:a16="http://schemas.microsoft.com/office/drawing/2014/main" id="{1D1FA96D-96C4-4B03-B093-31A9C5645497}"/>
                </a:ext>
              </a:extLst>
            </p:cNvPr>
            <p:cNvSpPr>
              <a:spLocks noChangeArrowheads="1"/>
            </p:cNvSpPr>
            <p:nvPr/>
          </p:nvSpPr>
          <p:spPr bwMode="auto">
            <a:xfrm>
              <a:off x="1943" y="2130"/>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38" name="Group 86">
            <a:extLst>
              <a:ext uri="{FF2B5EF4-FFF2-40B4-BE49-F238E27FC236}">
                <a16:creationId xmlns:a16="http://schemas.microsoft.com/office/drawing/2014/main" id="{FAC0097F-C7CA-4A9D-8625-B1A18132F496}"/>
              </a:ext>
            </a:extLst>
          </p:cNvPr>
          <p:cNvGrpSpPr>
            <a:grpSpLocks/>
          </p:cNvGrpSpPr>
          <p:nvPr/>
        </p:nvGrpSpPr>
        <p:grpSpPr bwMode="auto">
          <a:xfrm>
            <a:off x="5888038" y="3351213"/>
            <a:ext cx="2176462" cy="401637"/>
            <a:chOff x="2461" y="2130"/>
            <a:chExt cx="1094" cy="403"/>
          </a:xfrm>
        </p:grpSpPr>
        <p:sp>
          <p:nvSpPr>
            <p:cNvPr id="228439" name="Rectangle 87">
              <a:extLst>
                <a:ext uri="{FF2B5EF4-FFF2-40B4-BE49-F238E27FC236}">
                  <a16:creationId xmlns:a16="http://schemas.microsoft.com/office/drawing/2014/main" id="{D285BD9E-8C58-4D3B-A73B-64F4EE8F8A9D}"/>
                </a:ext>
              </a:extLst>
            </p:cNvPr>
            <p:cNvSpPr>
              <a:spLocks noChangeArrowheads="1"/>
            </p:cNvSpPr>
            <p:nvPr/>
          </p:nvSpPr>
          <p:spPr bwMode="auto">
            <a:xfrm>
              <a:off x="2504" y="2130"/>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10</a:t>
              </a:r>
              <a:r>
                <a:rPr lang="en-US" altLang="zh-CN" sz="1600" b="1" baseline="30000">
                  <a:solidFill>
                    <a:srgbClr val="0000FF"/>
                  </a:solidFill>
                  <a:ea typeface="楷体_GB2312" pitchFamily="49" charset="-122"/>
                </a:rPr>
                <a:t>2</a:t>
              </a:r>
              <a:r>
                <a:rPr lang="en-US" altLang="zh-CN" sz="1600" b="1">
                  <a:solidFill>
                    <a:srgbClr val="0000FF"/>
                  </a:solidFill>
                  <a:ea typeface="楷体_GB2312" pitchFamily="49" charset="-122"/>
                </a:rPr>
                <a:t>~10</a:t>
              </a:r>
              <a:r>
                <a:rPr lang="en-US" altLang="zh-CN" sz="1600" b="1" baseline="30000">
                  <a:solidFill>
                    <a:srgbClr val="0000FF"/>
                  </a:solidFill>
                  <a:ea typeface="楷体_GB2312" pitchFamily="49" charset="-122"/>
                </a:rPr>
                <a:t>6</a:t>
              </a:r>
              <a:endParaRPr lang="en-US" altLang="zh-CN" sz="1600" b="1">
                <a:solidFill>
                  <a:srgbClr val="0000FF"/>
                </a:solidFill>
                <a:ea typeface="楷体_GB2312" pitchFamily="49" charset="-122"/>
              </a:endParaRPr>
            </a:p>
            <a:p>
              <a:pPr algn="ctr" eaLnBrk="0" hangingPunct="0"/>
              <a:endParaRPr lang="en-US" altLang="zh-CN" sz="1600" b="1">
                <a:solidFill>
                  <a:srgbClr val="0000FF"/>
                </a:solidFill>
                <a:ea typeface="楷体_GB2312" pitchFamily="49" charset="-122"/>
              </a:endParaRPr>
            </a:p>
          </p:txBody>
        </p:sp>
        <p:sp>
          <p:nvSpPr>
            <p:cNvPr id="228440" name="Rectangle 88">
              <a:extLst>
                <a:ext uri="{FF2B5EF4-FFF2-40B4-BE49-F238E27FC236}">
                  <a16:creationId xmlns:a16="http://schemas.microsoft.com/office/drawing/2014/main" id="{596095C9-204D-4AA2-8CC1-A0407A4C2059}"/>
                </a:ext>
              </a:extLst>
            </p:cNvPr>
            <p:cNvSpPr>
              <a:spLocks noChangeArrowheads="1"/>
            </p:cNvSpPr>
            <p:nvPr/>
          </p:nvSpPr>
          <p:spPr bwMode="auto">
            <a:xfrm>
              <a:off x="2461" y="2130"/>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41" name="Group 89">
            <a:extLst>
              <a:ext uri="{FF2B5EF4-FFF2-40B4-BE49-F238E27FC236}">
                <a16:creationId xmlns:a16="http://schemas.microsoft.com/office/drawing/2014/main" id="{BFA3C4AF-48F1-4414-AACB-627A07F3C4F5}"/>
              </a:ext>
            </a:extLst>
          </p:cNvPr>
          <p:cNvGrpSpPr>
            <a:grpSpLocks/>
          </p:cNvGrpSpPr>
          <p:nvPr/>
        </p:nvGrpSpPr>
        <p:grpSpPr bwMode="auto">
          <a:xfrm>
            <a:off x="990600" y="3752850"/>
            <a:ext cx="1546225" cy="403225"/>
            <a:chOff x="0" y="2533"/>
            <a:chExt cx="777" cy="403"/>
          </a:xfrm>
        </p:grpSpPr>
        <p:sp>
          <p:nvSpPr>
            <p:cNvPr id="228442" name="Rectangle 90">
              <a:extLst>
                <a:ext uri="{FF2B5EF4-FFF2-40B4-BE49-F238E27FC236}">
                  <a16:creationId xmlns:a16="http://schemas.microsoft.com/office/drawing/2014/main" id="{EEC79A1C-9E50-4BF7-9BFC-BA3700663C8E}"/>
                </a:ext>
              </a:extLst>
            </p:cNvPr>
            <p:cNvSpPr>
              <a:spLocks noChangeArrowheads="1" noTextEdit="1"/>
            </p:cNvSpPr>
            <p:nvPr/>
          </p:nvSpPr>
          <p:spPr bwMode="auto">
            <a:xfrm>
              <a:off x="43" y="2533"/>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43" name="Rectangle 91">
              <a:extLst>
                <a:ext uri="{FF2B5EF4-FFF2-40B4-BE49-F238E27FC236}">
                  <a16:creationId xmlns:a16="http://schemas.microsoft.com/office/drawing/2014/main" id="{1C707D31-F584-488C-90D2-00E9B860871D}"/>
                </a:ext>
              </a:extLst>
            </p:cNvPr>
            <p:cNvSpPr>
              <a:spLocks noChangeArrowheads="1"/>
            </p:cNvSpPr>
            <p:nvPr/>
          </p:nvSpPr>
          <p:spPr bwMode="auto">
            <a:xfrm>
              <a:off x="0" y="2533"/>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44" name="Group 92">
            <a:extLst>
              <a:ext uri="{FF2B5EF4-FFF2-40B4-BE49-F238E27FC236}">
                <a16:creationId xmlns:a16="http://schemas.microsoft.com/office/drawing/2014/main" id="{4B4D661B-F91C-4FA2-B1D1-644E68891C13}"/>
              </a:ext>
            </a:extLst>
          </p:cNvPr>
          <p:cNvGrpSpPr>
            <a:grpSpLocks/>
          </p:cNvGrpSpPr>
          <p:nvPr/>
        </p:nvGrpSpPr>
        <p:grpSpPr bwMode="auto">
          <a:xfrm>
            <a:off x="2536825" y="3752850"/>
            <a:ext cx="2319338" cy="403225"/>
            <a:chOff x="777" y="2533"/>
            <a:chExt cx="1166" cy="403"/>
          </a:xfrm>
        </p:grpSpPr>
        <p:sp>
          <p:nvSpPr>
            <p:cNvPr id="228445" name="Rectangle 93">
              <a:extLst>
                <a:ext uri="{FF2B5EF4-FFF2-40B4-BE49-F238E27FC236}">
                  <a16:creationId xmlns:a16="http://schemas.microsoft.com/office/drawing/2014/main" id="{B5220CC6-C0EF-4E8D-B3E2-43406C1BF645}"/>
                </a:ext>
              </a:extLst>
            </p:cNvPr>
            <p:cNvSpPr>
              <a:spLocks noChangeArrowheads="1"/>
            </p:cNvSpPr>
            <p:nvPr/>
          </p:nvSpPr>
          <p:spPr bwMode="auto">
            <a:xfrm>
              <a:off x="820" y="2533"/>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光散射法</a:t>
              </a:r>
            </a:p>
            <a:p>
              <a:pPr algn="ctr" eaLnBrk="0" hangingPunct="0"/>
              <a:endParaRPr lang="en-US" altLang="zh-CN" sz="1600" b="1">
                <a:solidFill>
                  <a:srgbClr val="0000FF"/>
                </a:solidFill>
                <a:ea typeface="楷体_GB2312" pitchFamily="49" charset="-122"/>
              </a:endParaRPr>
            </a:p>
          </p:txBody>
        </p:sp>
        <p:sp>
          <p:nvSpPr>
            <p:cNvPr id="228446" name="Rectangle 94">
              <a:extLst>
                <a:ext uri="{FF2B5EF4-FFF2-40B4-BE49-F238E27FC236}">
                  <a16:creationId xmlns:a16="http://schemas.microsoft.com/office/drawing/2014/main" id="{E0F4E3F2-B7A4-471B-B9C3-A2B4333BA324}"/>
                </a:ext>
              </a:extLst>
            </p:cNvPr>
            <p:cNvSpPr>
              <a:spLocks noChangeArrowheads="1"/>
            </p:cNvSpPr>
            <p:nvPr/>
          </p:nvSpPr>
          <p:spPr bwMode="auto">
            <a:xfrm>
              <a:off x="777" y="2533"/>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47" name="Group 95">
            <a:extLst>
              <a:ext uri="{FF2B5EF4-FFF2-40B4-BE49-F238E27FC236}">
                <a16:creationId xmlns:a16="http://schemas.microsoft.com/office/drawing/2014/main" id="{83D1D609-6930-444F-B498-8924980FDF9C}"/>
              </a:ext>
            </a:extLst>
          </p:cNvPr>
          <p:cNvGrpSpPr>
            <a:grpSpLocks/>
          </p:cNvGrpSpPr>
          <p:nvPr/>
        </p:nvGrpSpPr>
        <p:grpSpPr bwMode="auto">
          <a:xfrm>
            <a:off x="4856163" y="3752850"/>
            <a:ext cx="1031875" cy="403225"/>
            <a:chOff x="1943" y="2533"/>
            <a:chExt cx="518" cy="403"/>
          </a:xfrm>
        </p:grpSpPr>
        <p:sp>
          <p:nvSpPr>
            <p:cNvPr id="228448" name="Rectangle 96">
              <a:extLst>
                <a:ext uri="{FF2B5EF4-FFF2-40B4-BE49-F238E27FC236}">
                  <a16:creationId xmlns:a16="http://schemas.microsoft.com/office/drawing/2014/main" id="{BDBF3244-6EA3-4262-99E5-5D8DC383DFFF}"/>
                </a:ext>
              </a:extLst>
            </p:cNvPr>
            <p:cNvSpPr>
              <a:spLocks noChangeArrowheads="1"/>
            </p:cNvSpPr>
            <p:nvPr/>
          </p:nvSpPr>
          <p:spPr bwMode="auto">
            <a:xfrm>
              <a:off x="1986" y="2533"/>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449" name="Rectangle 97">
              <a:extLst>
                <a:ext uri="{FF2B5EF4-FFF2-40B4-BE49-F238E27FC236}">
                  <a16:creationId xmlns:a16="http://schemas.microsoft.com/office/drawing/2014/main" id="{8A12BB36-4451-4ED1-9A25-375841867312}"/>
                </a:ext>
              </a:extLst>
            </p:cNvPr>
            <p:cNvSpPr>
              <a:spLocks noChangeArrowheads="1"/>
            </p:cNvSpPr>
            <p:nvPr/>
          </p:nvSpPr>
          <p:spPr bwMode="auto">
            <a:xfrm>
              <a:off x="1943" y="2533"/>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50" name="Group 98">
            <a:extLst>
              <a:ext uri="{FF2B5EF4-FFF2-40B4-BE49-F238E27FC236}">
                <a16:creationId xmlns:a16="http://schemas.microsoft.com/office/drawing/2014/main" id="{D0B0BCE0-29F2-4FC1-A03F-858ED8503A3C}"/>
              </a:ext>
            </a:extLst>
          </p:cNvPr>
          <p:cNvGrpSpPr>
            <a:grpSpLocks/>
          </p:cNvGrpSpPr>
          <p:nvPr/>
        </p:nvGrpSpPr>
        <p:grpSpPr bwMode="auto">
          <a:xfrm>
            <a:off x="5888038" y="3752850"/>
            <a:ext cx="2176462" cy="403225"/>
            <a:chOff x="2461" y="2533"/>
            <a:chExt cx="1094" cy="403"/>
          </a:xfrm>
        </p:grpSpPr>
        <p:sp>
          <p:nvSpPr>
            <p:cNvPr id="228451" name="Rectangle 99">
              <a:extLst>
                <a:ext uri="{FF2B5EF4-FFF2-40B4-BE49-F238E27FC236}">
                  <a16:creationId xmlns:a16="http://schemas.microsoft.com/office/drawing/2014/main" id="{9DE863FA-A2A2-484A-BCC3-51133059AA75}"/>
                </a:ext>
              </a:extLst>
            </p:cNvPr>
            <p:cNvSpPr>
              <a:spLocks noChangeArrowheads="1"/>
            </p:cNvSpPr>
            <p:nvPr/>
          </p:nvSpPr>
          <p:spPr bwMode="auto">
            <a:xfrm>
              <a:off x="2504" y="2533"/>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&gt;10</a:t>
              </a:r>
              <a:r>
                <a:rPr lang="en-US" altLang="zh-CN" sz="1600" b="1" baseline="30000">
                  <a:solidFill>
                    <a:srgbClr val="0000FF"/>
                  </a:solidFill>
                  <a:ea typeface="楷体_GB2312" pitchFamily="49" charset="-122"/>
                </a:rPr>
                <a:t>2</a:t>
              </a:r>
              <a:endParaRPr lang="en-US" altLang="zh-CN" sz="1600" b="1">
                <a:solidFill>
                  <a:srgbClr val="0000FF"/>
                </a:solidFill>
                <a:ea typeface="楷体_GB2312" pitchFamily="49" charset="-122"/>
              </a:endParaRPr>
            </a:p>
            <a:p>
              <a:pPr algn="ctr" eaLnBrk="0" hangingPunct="0"/>
              <a:endParaRPr lang="en-US" altLang="zh-CN" sz="1600" b="1">
                <a:solidFill>
                  <a:srgbClr val="0000FF"/>
                </a:solidFill>
                <a:ea typeface="楷体_GB2312" pitchFamily="49" charset="-122"/>
              </a:endParaRPr>
            </a:p>
          </p:txBody>
        </p:sp>
        <p:sp>
          <p:nvSpPr>
            <p:cNvPr id="228452" name="Rectangle 100">
              <a:extLst>
                <a:ext uri="{FF2B5EF4-FFF2-40B4-BE49-F238E27FC236}">
                  <a16:creationId xmlns:a16="http://schemas.microsoft.com/office/drawing/2014/main" id="{B1829845-FD8E-4EDB-9882-982E75C4C83E}"/>
                </a:ext>
              </a:extLst>
            </p:cNvPr>
            <p:cNvSpPr>
              <a:spLocks noChangeArrowheads="1"/>
            </p:cNvSpPr>
            <p:nvPr/>
          </p:nvSpPr>
          <p:spPr bwMode="auto">
            <a:xfrm>
              <a:off x="2461" y="2533"/>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53" name="Group 101">
            <a:extLst>
              <a:ext uri="{FF2B5EF4-FFF2-40B4-BE49-F238E27FC236}">
                <a16:creationId xmlns:a16="http://schemas.microsoft.com/office/drawing/2014/main" id="{33127E68-8F8C-4594-B1D2-0F3709762CCD}"/>
              </a:ext>
            </a:extLst>
          </p:cNvPr>
          <p:cNvGrpSpPr>
            <a:grpSpLocks/>
          </p:cNvGrpSpPr>
          <p:nvPr/>
        </p:nvGrpSpPr>
        <p:grpSpPr bwMode="auto">
          <a:xfrm>
            <a:off x="990600" y="4156075"/>
            <a:ext cx="1546225" cy="401638"/>
            <a:chOff x="0" y="2936"/>
            <a:chExt cx="777" cy="403"/>
          </a:xfrm>
        </p:grpSpPr>
        <p:sp>
          <p:nvSpPr>
            <p:cNvPr id="228454" name="Rectangle 102">
              <a:extLst>
                <a:ext uri="{FF2B5EF4-FFF2-40B4-BE49-F238E27FC236}">
                  <a16:creationId xmlns:a16="http://schemas.microsoft.com/office/drawing/2014/main" id="{66203FC9-CD59-421A-9778-BE6D4CC1128E}"/>
                </a:ext>
              </a:extLst>
            </p:cNvPr>
            <p:cNvSpPr>
              <a:spLocks noChangeArrowheads="1" noTextEdit="1"/>
            </p:cNvSpPr>
            <p:nvPr/>
          </p:nvSpPr>
          <p:spPr bwMode="auto">
            <a:xfrm>
              <a:off x="43" y="2936"/>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55" name="Rectangle 103">
              <a:extLst>
                <a:ext uri="{FF2B5EF4-FFF2-40B4-BE49-F238E27FC236}">
                  <a16:creationId xmlns:a16="http://schemas.microsoft.com/office/drawing/2014/main" id="{73C173C3-FE52-4AA3-B20E-DC1BDD76C76F}"/>
                </a:ext>
              </a:extLst>
            </p:cNvPr>
            <p:cNvSpPr>
              <a:spLocks noChangeArrowheads="1"/>
            </p:cNvSpPr>
            <p:nvPr/>
          </p:nvSpPr>
          <p:spPr bwMode="auto">
            <a:xfrm>
              <a:off x="0" y="2936"/>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56" name="Group 104">
            <a:extLst>
              <a:ext uri="{FF2B5EF4-FFF2-40B4-BE49-F238E27FC236}">
                <a16:creationId xmlns:a16="http://schemas.microsoft.com/office/drawing/2014/main" id="{078101C7-C833-4C0B-9C5C-A675FBF99232}"/>
              </a:ext>
            </a:extLst>
          </p:cNvPr>
          <p:cNvGrpSpPr>
            <a:grpSpLocks/>
          </p:cNvGrpSpPr>
          <p:nvPr/>
        </p:nvGrpSpPr>
        <p:grpSpPr bwMode="auto">
          <a:xfrm>
            <a:off x="2536825" y="4156075"/>
            <a:ext cx="2319338" cy="401638"/>
            <a:chOff x="777" y="2936"/>
            <a:chExt cx="1166" cy="403"/>
          </a:xfrm>
        </p:grpSpPr>
        <p:sp>
          <p:nvSpPr>
            <p:cNvPr id="228457" name="Rectangle 105">
              <a:extLst>
                <a:ext uri="{FF2B5EF4-FFF2-40B4-BE49-F238E27FC236}">
                  <a16:creationId xmlns:a16="http://schemas.microsoft.com/office/drawing/2014/main" id="{B7FB3667-A56E-47B6-B44E-AC3D0285F20E}"/>
                </a:ext>
              </a:extLst>
            </p:cNvPr>
            <p:cNvSpPr>
              <a:spLocks noChangeArrowheads="1"/>
            </p:cNvSpPr>
            <p:nvPr/>
          </p:nvSpPr>
          <p:spPr bwMode="auto">
            <a:xfrm>
              <a:off x="820" y="2936"/>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r>
                <a:rPr lang="zh-CN" altLang="en-US" sz="1600" b="1">
                  <a:solidFill>
                    <a:srgbClr val="0000FF"/>
                  </a:solidFill>
                  <a:ea typeface="楷体_GB2312" pitchFamily="49" charset="-122"/>
                </a:rPr>
                <a:t>密度梯度中的平衡沉降</a:t>
              </a:r>
            </a:p>
            <a:p>
              <a:pPr algn="ctr" eaLnBrk="0" hangingPunct="0"/>
              <a:endParaRPr lang="en-US" altLang="zh-CN" sz="1600" b="1">
                <a:solidFill>
                  <a:srgbClr val="0000FF"/>
                </a:solidFill>
                <a:ea typeface="楷体_GB2312" pitchFamily="49" charset="-122"/>
              </a:endParaRPr>
            </a:p>
          </p:txBody>
        </p:sp>
        <p:sp>
          <p:nvSpPr>
            <p:cNvPr id="228458" name="Rectangle 106">
              <a:extLst>
                <a:ext uri="{FF2B5EF4-FFF2-40B4-BE49-F238E27FC236}">
                  <a16:creationId xmlns:a16="http://schemas.microsoft.com/office/drawing/2014/main" id="{FF6EC595-195C-4085-B828-3ED030FEFE4F}"/>
                </a:ext>
              </a:extLst>
            </p:cNvPr>
            <p:cNvSpPr>
              <a:spLocks noChangeArrowheads="1"/>
            </p:cNvSpPr>
            <p:nvPr/>
          </p:nvSpPr>
          <p:spPr bwMode="auto">
            <a:xfrm>
              <a:off x="777" y="2936"/>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59" name="Group 107">
            <a:extLst>
              <a:ext uri="{FF2B5EF4-FFF2-40B4-BE49-F238E27FC236}">
                <a16:creationId xmlns:a16="http://schemas.microsoft.com/office/drawing/2014/main" id="{DDE49766-9C18-4C32-959C-F1C840DDBAD6}"/>
              </a:ext>
            </a:extLst>
          </p:cNvPr>
          <p:cNvGrpSpPr>
            <a:grpSpLocks/>
          </p:cNvGrpSpPr>
          <p:nvPr/>
        </p:nvGrpSpPr>
        <p:grpSpPr bwMode="auto">
          <a:xfrm>
            <a:off x="4856163" y="4156075"/>
            <a:ext cx="1031875" cy="401638"/>
            <a:chOff x="1943" y="2936"/>
            <a:chExt cx="518" cy="403"/>
          </a:xfrm>
        </p:grpSpPr>
        <p:sp>
          <p:nvSpPr>
            <p:cNvPr id="228460" name="Rectangle 108">
              <a:extLst>
                <a:ext uri="{FF2B5EF4-FFF2-40B4-BE49-F238E27FC236}">
                  <a16:creationId xmlns:a16="http://schemas.microsoft.com/office/drawing/2014/main" id="{E9DEF9BC-7169-4822-BB23-2B5C9D5D7D98}"/>
                </a:ext>
              </a:extLst>
            </p:cNvPr>
            <p:cNvSpPr>
              <a:spLocks noChangeArrowheads="1"/>
            </p:cNvSpPr>
            <p:nvPr/>
          </p:nvSpPr>
          <p:spPr bwMode="auto">
            <a:xfrm>
              <a:off x="1986" y="2936"/>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461" name="Rectangle 109">
              <a:extLst>
                <a:ext uri="{FF2B5EF4-FFF2-40B4-BE49-F238E27FC236}">
                  <a16:creationId xmlns:a16="http://schemas.microsoft.com/office/drawing/2014/main" id="{4ADA937E-B8CD-4C07-AED3-A75A63322B3B}"/>
                </a:ext>
              </a:extLst>
            </p:cNvPr>
            <p:cNvSpPr>
              <a:spLocks noChangeArrowheads="1"/>
            </p:cNvSpPr>
            <p:nvPr/>
          </p:nvSpPr>
          <p:spPr bwMode="auto">
            <a:xfrm>
              <a:off x="1943" y="2936"/>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62" name="Group 110">
            <a:extLst>
              <a:ext uri="{FF2B5EF4-FFF2-40B4-BE49-F238E27FC236}">
                <a16:creationId xmlns:a16="http://schemas.microsoft.com/office/drawing/2014/main" id="{9E24EF61-A756-4F37-8D2A-9B9321AAB0E5}"/>
              </a:ext>
            </a:extLst>
          </p:cNvPr>
          <p:cNvGrpSpPr>
            <a:grpSpLocks/>
          </p:cNvGrpSpPr>
          <p:nvPr/>
        </p:nvGrpSpPr>
        <p:grpSpPr bwMode="auto">
          <a:xfrm>
            <a:off x="5888038" y="4156075"/>
            <a:ext cx="2176462" cy="401638"/>
            <a:chOff x="2461" y="2936"/>
            <a:chExt cx="1094" cy="403"/>
          </a:xfrm>
        </p:grpSpPr>
        <p:sp>
          <p:nvSpPr>
            <p:cNvPr id="228463" name="Rectangle 111">
              <a:extLst>
                <a:ext uri="{FF2B5EF4-FFF2-40B4-BE49-F238E27FC236}">
                  <a16:creationId xmlns:a16="http://schemas.microsoft.com/office/drawing/2014/main" id="{FB4D6E86-B1F3-4AE5-83C1-2DF0020A0774}"/>
                </a:ext>
              </a:extLst>
            </p:cNvPr>
            <p:cNvSpPr>
              <a:spLocks noChangeArrowheads="1"/>
            </p:cNvSpPr>
            <p:nvPr/>
          </p:nvSpPr>
          <p:spPr bwMode="auto">
            <a:xfrm>
              <a:off x="2504" y="2936"/>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&gt;5</a:t>
              </a:r>
              <a:r>
                <a:rPr lang="en-US" altLang="zh-CN" sz="1600" b="1">
                  <a:solidFill>
                    <a:srgbClr val="0000FF"/>
                  </a:solidFill>
                  <a:ea typeface="楷体_GB2312" pitchFamily="49" charset="-122"/>
                  <a:cs typeface="Times New Roman" panose="02020603050405020304" pitchFamily="18" charset="0"/>
                  <a:sym typeface="Symbol" panose="05050102010706020507" pitchFamily="18" charset="2"/>
                </a:rPr>
                <a:t></a:t>
              </a:r>
              <a:r>
                <a:rPr lang="en-US" altLang="zh-CN" sz="1600" b="1">
                  <a:solidFill>
                    <a:srgbClr val="0000FF"/>
                  </a:solidFill>
                  <a:ea typeface="楷体_GB2312" pitchFamily="49" charset="-122"/>
                </a:rPr>
                <a:t>10</a:t>
              </a:r>
              <a:r>
                <a:rPr lang="en-US" altLang="zh-CN" sz="1600" b="1" baseline="30000">
                  <a:solidFill>
                    <a:srgbClr val="0000FF"/>
                  </a:solidFill>
                  <a:ea typeface="楷体_GB2312" pitchFamily="49" charset="-122"/>
                  <a:sym typeface="Symbol" panose="05050102010706020507" pitchFamily="18" charset="2"/>
                </a:rPr>
                <a:t>4</a:t>
              </a:r>
              <a:endParaRPr lang="en-US" altLang="zh-CN" sz="1600" b="1">
                <a:solidFill>
                  <a:srgbClr val="0000FF"/>
                </a:solidFill>
                <a:ea typeface="楷体_GB2312" pitchFamily="49" charset="-122"/>
                <a:sym typeface="Symbol" panose="05050102010706020507" pitchFamily="18" charset="2"/>
              </a:endParaRPr>
            </a:p>
            <a:p>
              <a:pPr algn="ctr" eaLnBrk="0" hangingPunct="0"/>
              <a:endParaRPr lang="en-US" altLang="zh-CN" sz="1600" b="1">
                <a:solidFill>
                  <a:srgbClr val="0000FF"/>
                </a:solidFill>
                <a:ea typeface="楷体_GB2312" pitchFamily="49" charset="-122"/>
                <a:sym typeface="Symbol" panose="05050102010706020507" pitchFamily="18" charset="2"/>
              </a:endParaRPr>
            </a:p>
          </p:txBody>
        </p:sp>
        <p:sp>
          <p:nvSpPr>
            <p:cNvPr id="228464" name="Rectangle 112">
              <a:extLst>
                <a:ext uri="{FF2B5EF4-FFF2-40B4-BE49-F238E27FC236}">
                  <a16:creationId xmlns:a16="http://schemas.microsoft.com/office/drawing/2014/main" id="{823E6845-C260-4849-A9C5-9FB0044F159E}"/>
                </a:ext>
              </a:extLst>
            </p:cNvPr>
            <p:cNvSpPr>
              <a:spLocks noChangeArrowheads="1"/>
            </p:cNvSpPr>
            <p:nvPr/>
          </p:nvSpPr>
          <p:spPr bwMode="auto">
            <a:xfrm>
              <a:off x="2461" y="2936"/>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65" name="Group 113">
            <a:extLst>
              <a:ext uri="{FF2B5EF4-FFF2-40B4-BE49-F238E27FC236}">
                <a16:creationId xmlns:a16="http://schemas.microsoft.com/office/drawing/2014/main" id="{F68E588C-BD40-4662-879D-4F874290272B}"/>
              </a:ext>
            </a:extLst>
          </p:cNvPr>
          <p:cNvGrpSpPr>
            <a:grpSpLocks/>
          </p:cNvGrpSpPr>
          <p:nvPr/>
        </p:nvGrpSpPr>
        <p:grpSpPr bwMode="auto">
          <a:xfrm>
            <a:off x="990600" y="4557713"/>
            <a:ext cx="1546225" cy="403225"/>
            <a:chOff x="0" y="3339"/>
            <a:chExt cx="777" cy="403"/>
          </a:xfrm>
        </p:grpSpPr>
        <p:sp>
          <p:nvSpPr>
            <p:cNvPr id="228466" name="Rectangle 114">
              <a:extLst>
                <a:ext uri="{FF2B5EF4-FFF2-40B4-BE49-F238E27FC236}">
                  <a16:creationId xmlns:a16="http://schemas.microsoft.com/office/drawing/2014/main" id="{F7C9F927-BDC7-44A2-A37C-1D9FFD58E47E}"/>
                </a:ext>
              </a:extLst>
            </p:cNvPr>
            <p:cNvSpPr>
              <a:spLocks noChangeArrowheads="1" noTextEdit="1"/>
            </p:cNvSpPr>
            <p:nvPr/>
          </p:nvSpPr>
          <p:spPr bwMode="auto">
            <a:xfrm>
              <a:off x="43" y="3339"/>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67" name="Rectangle 115">
              <a:extLst>
                <a:ext uri="{FF2B5EF4-FFF2-40B4-BE49-F238E27FC236}">
                  <a16:creationId xmlns:a16="http://schemas.microsoft.com/office/drawing/2014/main" id="{71A7ACF1-0553-4BBF-8BAD-BD02F3C57184}"/>
                </a:ext>
              </a:extLst>
            </p:cNvPr>
            <p:cNvSpPr>
              <a:spLocks noChangeArrowheads="1"/>
            </p:cNvSpPr>
            <p:nvPr/>
          </p:nvSpPr>
          <p:spPr bwMode="auto">
            <a:xfrm>
              <a:off x="0" y="3339"/>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68" name="Group 116">
            <a:extLst>
              <a:ext uri="{FF2B5EF4-FFF2-40B4-BE49-F238E27FC236}">
                <a16:creationId xmlns:a16="http://schemas.microsoft.com/office/drawing/2014/main" id="{F154B716-158C-4B99-848D-AE8EEBE34493}"/>
              </a:ext>
            </a:extLst>
          </p:cNvPr>
          <p:cNvGrpSpPr>
            <a:grpSpLocks/>
          </p:cNvGrpSpPr>
          <p:nvPr/>
        </p:nvGrpSpPr>
        <p:grpSpPr bwMode="auto">
          <a:xfrm>
            <a:off x="2536825" y="4557713"/>
            <a:ext cx="2319338" cy="403225"/>
            <a:chOff x="777" y="3339"/>
            <a:chExt cx="1166" cy="403"/>
          </a:xfrm>
        </p:grpSpPr>
        <p:sp>
          <p:nvSpPr>
            <p:cNvPr id="228469" name="Rectangle 117">
              <a:extLst>
                <a:ext uri="{FF2B5EF4-FFF2-40B4-BE49-F238E27FC236}">
                  <a16:creationId xmlns:a16="http://schemas.microsoft.com/office/drawing/2014/main" id="{406A2E77-82A3-41A5-A732-23E967D4FBA8}"/>
                </a:ext>
              </a:extLst>
            </p:cNvPr>
            <p:cNvSpPr>
              <a:spLocks noChangeArrowheads="1"/>
            </p:cNvSpPr>
            <p:nvPr/>
          </p:nvSpPr>
          <p:spPr bwMode="auto">
            <a:xfrm>
              <a:off x="820" y="3339"/>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小角</a:t>
              </a:r>
              <a:r>
                <a:rPr lang="en-US" altLang="zh-CN" sz="1600" b="1">
                  <a:solidFill>
                    <a:srgbClr val="0000FF"/>
                  </a:solidFill>
                  <a:ea typeface="楷体_GB2312" pitchFamily="49" charset="-122"/>
                </a:rPr>
                <a:t>X</a:t>
              </a:r>
              <a:r>
                <a:rPr lang="zh-CN" altLang="en-US" sz="1600" b="1">
                  <a:solidFill>
                    <a:srgbClr val="0000FF"/>
                  </a:solidFill>
                  <a:ea typeface="楷体_GB2312" pitchFamily="49" charset="-122"/>
                </a:rPr>
                <a:t>射线衍射</a:t>
              </a:r>
            </a:p>
            <a:p>
              <a:pPr algn="ctr" eaLnBrk="0" hangingPunct="0"/>
              <a:endParaRPr lang="en-US" altLang="zh-CN" sz="1600" b="1">
                <a:solidFill>
                  <a:srgbClr val="0000FF"/>
                </a:solidFill>
                <a:ea typeface="楷体_GB2312" pitchFamily="49" charset="-122"/>
              </a:endParaRPr>
            </a:p>
          </p:txBody>
        </p:sp>
        <p:sp>
          <p:nvSpPr>
            <p:cNvPr id="228470" name="Rectangle 118">
              <a:extLst>
                <a:ext uri="{FF2B5EF4-FFF2-40B4-BE49-F238E27FC236}">
                  <a16:creationId xmlns:a16="http://schemas.microsoft.com/office/drawing/2014/main" id="{58C23F02-836A-4A00-A2A0-17FD40906415}"/>
                </a:ext>
              </a:extLst>
            </p:cNvPr>
            <p:cNvSpPr>
              <a:spLocks noChangeArrowheads="1"/>
            </p:cNvSpPr>
            <p:nvPr/>
          </p:nvSpPr>
          <p:spPr bwMode="auto">
            <a:xfrm>
              <a:off x="777" y="3339"/>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71" name="Group 119">
            <a:extLst>
              <a:ext uri="{FF2B5EF4-FFF2-40B4-BE49-F238E27FC236}">
                <a16:creationId xmlns:a16="http://schemas.microsoft.com/office/drawing/2014/main" id="{9A1D7760-8A1E-44DC-8131-D1484A58B2E2}"/>
              </a:ext>
            </a:extLst>
          </p:cNvPr>
          <p:cNvGrpSpPr>
            <a:grpSpLocks/>
          </p:cNvGrpSpPr>
          <p:nvPr/>
        </p:nvGrpSpPr>
        <p:grpSpPr bwMode="auto">
          <a:xfrm>
            <a:off x="4856163" y="4557713"/>
            <a:ext cx="1031875" cy="403225"/>
            <a:chOff x="1943" y="3339"/>
            <a:chExt cx="518" cy="403"/>
          </a:xfrm>
        </p:grpSpPr>
        <p:sp>
          <p:nvSpPr>
            <p:cNvPr id="228472" name="Rectangle 120">
              <a:extLst>
                <a:ext uri="{FF2B5EF4-FFF2-40B4-BE49-F238E27FC236}">
                  <a16:creationId xmlns:a16="http://schemas.microsoft.com/office/drawing/2014/main" id="{F2369D3F-14F1-405E-A73A-65915F24FA08}"/>
                </a:ext>
              </a:extLst>
            </p:cNvPr>
            <p:cNvSpPr>
              <a:spLocks noChangeArrowheads="1"/>
            </p:cNvSpPr>
            <p:nvPr/>
          </p:nvSpPr>
          <p:spPr bwMode="auto">
            <a:xfrm>
              <a:off x="1986" y="3339"/>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473" name="Rectangle 121">
              <a:extLst>
                <a:ext uri="{FF2B5EF4-FFF2-40B4-BE49-F238E27FC236}">
                  <a16:creationId xmlns:a16="http://schemas.microsoft.com/office/drawing/2014/main" id="{A2385F61-5F9E-443A-A82D-559377840F90}"/>
                </a:ext>
              </a:extLst>
            </p:cNvPr>
            <p:cNvSpPr>
              <a:spLocks noChangeArrowheads="1"/>
            </p:cNvSpPr>
            <p:nvPr/>
          </p:nvSpPr>
          <p:spPr bwMode="auto">
            <a:xfrm>
              <a:off x="1943" y="3339"/>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74" name="Group 122">
            <a:extLst>
              <a:ext uri="{FF2B5EF4-FFF2-40B4-BE49-F238E27FC236}">
                <a16:creationId xmlns:a16="http://schemas.microsoft.com/office/drawing/2014/main" id="{988C465F-E044-4814-92FF-5BDC6FE6335D}"/>
              </a:ext>
            </a:extLst>
          </p:cNvPr>
          <p:cNvGrpSpPr>
            <a:grpSpLocks/>
          </p:cNvGrpSpPr>
          <p:nvPr/>
        </p:nvGrpSpPr>
        <p:grpSpPr bwMode="auto">
          <a:xfrm>
            <a:off x="5888038" y="4557713"/>
            <a:ext cx="2176462" cy="403225"/>
            <a:chOff x="2461" y="3339"/>
            <a:chExt cx="1094" cy="403"/>
          </a:xfrm>
        </p:grpSpPr>
        <p:sp>
          <p:nvSpPr>
            <p:cNvPr id="228475" name="Rectangle 123">
              <a:extLst>
                <a:ext uri="{FF2B5EF4-FFF2-40B4-BE49-F238E27FC236}">
                  <a16:creationId xmlns:a16="http://schemas.microsoft.com/office/drawing/2014/main" id="{12A9C338-0F92-44AB-82C0-B9E8EDAB5A8B}"/>
                </a:ext>
              </a:extLst>
            </p:cNvPr>
            <p:cNvSpPr>
              <a:spLocks noChangeArrowheads="1"/>
            </p:cNvSpPr>
            <p:nvPr/>
          </p:nvSpPr>
          <p:spPr bwMode="auto">
            <a:xfrm>
              <a:off x="2504" y="3339"/>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&gt;10</a:t>
              </a:r>
              <a:r>
                <a:rPr lang="en-US" altLang="zh-CN" sz="1600" b="1" baseline="30000">
                  <a:solidFill>
                    <a:srgbClr val="0000FF"/>
                  </a:solidFill>
                  <a:ea typeface="楷体_GB2312" pitchFamily="49" charset="-122"/>
                </a:rPr>
                <a:t>2</a:t>
              </a:r>
              <a:endParaRPr lang="en-US" altLang="zh-CN" sz="1600" b="1">
                <a:solidFill>
                  <a:srgbClr val="0000FF"/>
                </a:solidFill>
                <a:ea typeface="楷体_GB2312" pitchFamily="49" charset="-122"/>
              </a:endParaRPr>
            </a:p>
            <a:p>
              <a:pPr algn="ctr" eaLnBrk="0" hangingPunct="0"/>
              <a:endParaRPr lang="en-US" altLang="zh-CN" sz="1600" b="1">
                <a:solidFill>
                  <a:srgbClr val="0000FF"/>
                </a:solidFill>
                <a:ea typeface="楷体_GB2312" pitchFamily="49" charset="-122"/>
              </a:endParaRPr>
            </a:p>
          </p:txBody>
        </p:sp>
        <p:sp>
          <p:nvSpPr>
            <p:cNvPr id="228476" name="Rectangle 124">
              <a:extLst>
                <a:ext uri="{FF2B5EF4-FFF2-40B4-BE49-F238E27FC236}">
                  <a16:creationId xmlns:a16="http://schemas.microsoft.com/office/drawing/2014/main" id="{408ACE76-FEDA-4AB3-8A56-BFFD37DA0018}"/>
                </a:ext>
              </a:extLst>
            </p:cNvPr>
            <p:cNvSpPr>
              <a:spLocks noChangeArrowheads="1"/>
            </p:cNvSpPr>
            <p:nvPr/>
          </p:nvSpPr>
          <p:spPr bwMode="auto">
            <a:xfrm>
              <a:off x="2461" y="3339"/>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77" name="Group 125">
            <a:extLst>
              <a:ext uri="{FF2B5EF4-FFF2-40B4-BE49-F238E27FC236}">
                <a16:creationId xmlns:a16="http://schemas.microsoft.com/office/drawing/2014/main" id="{9768C3A1-96E9-42CF-9554-4DE5FAB8FE9E}"/>
              </a:ext>
            </a:extLst>
          </p:cNvPr>
          <p:cNvGrpSpPr>
            <a:grpSpLocks/>
          </p:cNvGrpSpPr>
          <p:nvPr/>
        </p:nvGrpSpPr>
        <p:grpSpPr bwMode="auto">
          <a:xfrm>
            <a:off x="990600" y="4960938"/>
            <a:ext cx="1546225" cy="403225"/>
            <a:chOff x="0" y="3742"/>
            <a:chExt cx="777" cy="403"/>
          </a:xfrm>
        </p:grpSpPr>
        <p:sp>
          <p:nvSpPr>
            <p:cNvPr id="228478" name="Rectangle 126">
              <a:extLst>
                <a:ext uri="{FF2B5EF4-FFF2-40B4-BE49-F238E27FC236}">
                  <a16:creationId xmlns:a16="http://schemas.microsoft.com/office/drawing/2014/main" id="{CD112715-36F8-4E13-97CE-2054425E296D}"/>
                </a:ext>
              </a:extLst>
            </p:cNvPr>
            <p:cNvSpPr>
              <a:spLocks noChangeArrowheads="1" noTextEdit="1"/>
            </p:cNvSpPr>
            <p:nvPr/>
          </p:nvSpPr>
          <p:spPr bwMode="auto">
            <a:xfrm>
              <a:off x="43" y="3742"/>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79" name="Rectangle 127">
              <a:extLst>
                <a:ext uri="{FF2B5EF4-FFF2-40B4-BE49-F238E27FC236}">
                  <a16:creationId xmlns:a16="http://schemas.microsoft.com/office/drawing/2014/main" id="{FD373B69-8024-4E38-9E4D-B6CDA8F610EE}"/>
                </a:ext>
              </a:extLst>
            </p:cNvPr>
            <p:cNvSpPr>
              <a:spLocks noChangeArrowheads="1"/>
            </p:cNvSpPr>
            <p:nvPr/>
          </p:nvSpPr>
          <p:spPr bwMode="auto">
            <a:xfrm>
              <a:off x="0" y="3742"/>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80" name="Group 128">
            <a:extLst>
              <a:ext uri="{FF2B5EF4-FFF2-40B4-BE49-F238E27FC236}">
                <a16:creationId xmlns:a16="http://schemas.microsoft.com/office/drawing/2014/main" id="{3FC40003-CF21-4485-B23E-A78CEF20CA8B}"/>
              </a:ext>
            </a:extLst>
          </p:cNvPr>
          <p:cNvGrpSpPr>
            <a:grpSpLocks/>
          </p:cNvGrpSpPr>
          <p:nvPr/>
        </p:nvGrpSpPr>
        <p:grpSpPr bwMode="auto">
          <a:xfrm>
            <a:off x="2536825" y="4960938"/>
            <a:ext cx="2319338" cy="403225"/>
            <a:chOff x="777" y="3742"/>
            <a:chExt cx="1166" cy="403"/>
          </a:xfrm>
        </p:grpSpPr>
        <p:sp>
          <p:nvSpPr>
            <p:cNvPr id="228481" name="Rectangle 129">
              <a:extLst>
                <a:ext uri="{FF2B5EF4-FFF2-40B4-BE49-F238E27FC236}">
                  <a16:creationId xmlns:a16="http://schemas.microsoft.com/office/drawing/2014/main" id="{7478FA44-E2F4-4220-B6AC-69A29CCEA204}"/>
                </a:ext>
              </a:extLst>
            </p:cNvPr>
            <p:cNvSpPr>
              <a:spLocks noChangeArrowheads="1"/>
            </p:cNvSpPr>
            <p:nvPr/>
          </p:nvSpPr>
          <p:spPr bwMode="auto">
            <a:xfrm>
              <a:off x="820" y="3742"/>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沉降速度法</a:t>
              </a:r>
            </a:p>
            <a:p>
              <a:pPr algn="ctr" eaLnBrk="0" hangingPunct="0"/>
              <a:endParaRPr lang="en-US" altLang="zh-CN" sz="1600" b="1">
                <a:solidFill>
                  <a:srgbClr val="0000FF"/>
                </a:solidFill>
                <a:ea typeface="楷体_GB2312" pitchFamily="49" charset="-122"/>
              </a:endParaRPr>
            </a:p>
          </p:txBody>
        </p:sp>
        <p:sp>
          <p:nvSpPr>
            <p:cNvPr id="228482" name="Rectangle 130">
              <a:extLst>
                <a:ext uri="{FF2B5EF4-FFF2-40B4-BE49-F238E27FC236}">
                  <a16:creationId xmlns:a16="http://schemas.microsoft.com/office/drawing/2014/main" id="{465F9BAE-2F22-412F-8A51-B67DD0266682}"/>
                </a:ext>
              </a:extLst>
            </p:cNvPr>
            <p:cNvSpPr>
              <a:spLocks noChangeArrowheads="1"/>
            </p:cNvSpPr>
            <p:nvPr/>
          </p:nvSpPr>
          <p:spPr bwMode="auto">
            <a:xfrm>
              <a:off x="777" y="3742"/>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83" name="Group 131">
            <a:extLst>
              <a:ext uri="{FF2B5EF4-FFF2-40B4-BE49-F238E27FC236}">
                <a16:creationId xmlns:a16="http://schemas.microsoft.com/office/drawing/2014/main" id="{09CE911C-E414-48FA-9F64-BA373D73E79B}"/>
              </a:ext>
            </a:extLst>
          </p:cNvPr>
          <p:cNvGrpSpPr>
            <a:grpSpLocks/>
          </p:cNvGrpSpPr>
          <p:nvPr/>
        </p:nvGrpSpPr>
        <p:grpSpPr bwMode="auto">
          <a:xfrm>
            <a:off x="4856163" y="4960938"/>
            <a:ext cx="1031875" cy="403225"/>
            <a:chOff x="1943" y="3742"/>
            <a:chExt cx="518" cy="403"/>
          </a:xfrm>
        </p:grpSpPr>
        <p:sp>
          <p:nvSpPr>
            <p:cNvPr id="228484" name="Rectangle 132">
              <a:extLst>
                <a:ext uri="{FF2B5EF4-FFF2-40B4-BE49-F238E27FC236}">
                  <a16:creationId xmlns:a16="http://schemas.microsoft.com/office/drawing/2014/main" id="{34534876-83A3-4F6B-AA50-4CEE8EDF2841}"/>
                </a:ext>
              </a:extLst>
            </p:cNvPr>
            <p:cNvSpPr>
              <a:spLocks noChangeArrowheads="1"/>
            </p:cNvSpPr>
            <p:nvPr/>
          </p:nvSpPr>
          <p:spPr bwMode="auto">
            <a:xfrm>
              <a:off x="1986" y="3742"/>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A</a:t>
              </a:r>
            </a:p>
            <a:p>
              <a:pPr algn="ctr" eaLnBrk="0" hangingPunct="0"/>
              <a:endParaRPr lang="en-US" altLang="zh-CN" sz="1600" b="1">
                <a:solidFill>
                  <a:srgbClr val="339933"/>
                </a:solidFill>
                <a:ea typeface="楷体_GB2312" pitchFamily="49" charset="-122"/>
              </a:endParaRPr>
            </a:p>
          </p:txBody>
        </p:sp>
        <p:sp>
          <p:nvSpPr>
            <p:cNvPr id="228485" name="Rectangle 133">
              <a:extLst>
                <a:ext uri="{FF2B5EF4-FFF2-40B4-BE49-F238E27FC236}">
                  <a16:creationId xmlns:a16="http://schemas.microsoft.com/office/drawing/2014/main" id="{61D2F5DD-9358-401F-9A6F-2740EEDCBAB4}"/>
                </a:ext>
              </a:extLst>
            </p:cNvPr>
            <p:cNvSpPr>
              <a:spLocks noChangeArrowheads="1"/>
            </p:cNvSpPr>
            <p:nvPr/>
          </p:nvSpPr>
          <p:spPr bwMode="auto">
            <a:xfrm>
              <a:off x="1943" y="3742"/>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86" name="Group 134">
            <a:extLst>
              <a:ext uri="{FF2B5EF4-FFF2-40B4-BE49-F238E27FC236}">
                <a16:creationId xmlns:a16="http://schemas.microsoft.com/office/drawing/2014/main" id="{772CB6AD-A88A-49B4-96EE-D650D221AFAB}"/>
              </a:ext>
            </a:extLst>
          </p:cNvPr>
          <p:cNvGrpSpPr>
            <a:grpSpLocks/>
          </p:cNvGrpSpPr>
          <p:nvPr/>
        </p:nvGrpSpPr>
        <p:grpSpPr bwMode="auto">
          <a:xfrm>
            <a:off x="5888038" y="4960938"/>
            <a:ext cx="2176462" cy="403225"/>
            <a:chOff x="2461" y="3742"/>
            <a:chExt cx="1094" cy="403"/>
          </a:xfrm>
        </p:grpSpPr>
        <p:sp>
          <p:nvSpPr>
            <p:cNvPr id="228487" name="Rectangle 135">
              <a:extLst>
                <a:ext uri="{FF2B5EF4-FFF2-40B4-BE49-F238E27FC236}">
                  <a16:creationId xmlns:a16="http://schemas.microsoft.com/office/drawing/2014/main" id="{D3D57D65-7F22-4E43-9522-A8775411F540}"/>
                </a:ext>
              </a:extLst>
            </p:cNvPr>
            <p:cNvSpPr>
              <a:spLocks noChangeArrowheads="1"/>
            </p:cNvSpPr>
            <p:nvPr/>
          </p:nvSpPr>
          <p:spPr bwMode="auto">
            <a:xfrm>
              <a:off x="2504" y="3742"/>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&gt;10</a:t>
              </a:r>
              <a:r>
                <a:rPr lang="en-US" altLang="zh-CN" sz="1600" b="1" baseline="30000">
                  <a:solidFill>
                    <a:srgbClr val="0000FF"/>
                  </a:solidFill>
                  <a:ea typeface="楷体_GB2312" pitchFamily="49" charset="-122"/>
                </a:rPr>
                <a:t>3</a:t>
              </a:r>
              <a:endParaRPr lang="en-US" altLang="zh-CN" sz="1600" b="1">
                <a:solidFill>
                  <a:srgbClr val="0000FF"/>
                </a:solidFill>
                <a:ea typeface="楷体_GB2312" pitchFamily="49" charset="-122"/>
              </a:endParaRPr>
            </a:p>
            <a:p>
              <a:pPr algn="ctr" eaLnBrk="0" hangingPunct="0"/>
              <a:endParaRPr lang="en-US" altLang="zh-CN" sz="1600" b="1">
                <a:solidFill>
                  <a:srgbClr val="0000FF"/>
                </a:solidFill>
                <a:ea typeface="楷体_GB2312" pitchFamily="49" charset="-122"/>
              </a:endParaRPr>
            </a:p>
          </p:txBody>
        </p:sp>
        <p:sp>
          <p:nvSpPr>
            <p:cNvPr id="228488" name="Rectangle 136">
              <a:extLst>
                <a:ext uri="{FF2B5EF4-FFF2-40B4-BE49-F238E27FC236}">
                  <a16:creationId xmlns:a16="http://schemas.microsoft.com/office/drawing/2014/main" id="{A086DB34-AFEC-413C-B34B-D0E62E1B485B}"/>
                </a:ext>
              </a:extLst>
            </p:cNvPr>
            <p:cNvSpPr>
              <a:spLocks noChangeArrowheads="1"/>
            </p:cNvSpPr>
            <p:nvPr/>
          </p:nvSpPr>
          <p:spPr bwMode="auto">
            <a:xfrm>
              <a:off x="2461" y="3742"/>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89" name="Group 137">
            <a:extLst>
              <a:ext uri="{FF2B5EF4-FFF2-40B4-BE49-F238E27FC236}">
                <a16:creationId xmlns:a16="http://schemas.microsoft.com/office/drawing/2014/main" id="{0F25789B-5931-47FC-AE8F-B4D010D79AD0}"/>
              </a:ext>
            </a:extLst>
          </p:cNvPr>
          <p:cNvGrpSpPr>
            <a:grpSpLocks/>
          </p:cNvGrpSpPr>
          <p:nvPr/>
        </p:nvGrpSpPr>
        <p:grpSpPr bwMode="auto">
          <a:xfrm>
            <a:off x="990600" y="5364163"/>
            <a:ext cx="1546225" cy="401637"/>
            <a:chOff x="0" y="4145"/>
            <a:chExt cx="777" cy="403"/>
          </a:xfrm>
        </p:grpSpPr>
        <p:sp>
          <p:nvSpPr>
            <p:cNvPr id="228490" name="Rectangle 138">
              <a:extLst>
                <a:ext uri="{FF2B5EF4-FFF2-40B4-BE49-F238E27FC236}">
                  <a16:creationId xmlns:a16="http://schemas.microsoft.com/office/drawing/2014/main" id="{9742593D-DF88-4A69-964F-B9E5F85B5A87}"/>
                </a:ext>
              </a:extLst>
            </p:cNvPr>
            <p:cNvSpPr>
              <a:spLocks noChangeArrowheads="1" noTextEdit="1"/>
            </p:cNvSpPr>
            <p:nvPr/>
          </p:nvSpPr>
          <p:spPr bwMode="auto">
            <a:xfrm>
              <a:off x="43" y="4145"/>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491" name="Rectangle 139">
              <a:extLst>
                <a:ext uri="{FF2B5EF4-FFF2-40B4-BE49-F238E27FC236}">
                  <a16:creationId xmlns:a16="http://schemas.microsoft.com/office/drawing/2014/main" id="{22E3F9CC-F497-47E3-8FE7-7E634992083A}"/>
                </a:ext>
              </a:extLst>
            </p:cNvPr>
            <p:cNvSpPr>
              <a:spLocks noChangeArrowheads="1"/>
            </p:cNvSpPr>
            <p:nvPr/>
          </p:nvSpPr>
          <p:spPr bwMode="auto">
            <a:xfrm>
              <a:off x="0" y="4145"/>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92" name="Group 140">
            <a:extLst>
              <a:ext uri="{FF2B5EF4-FFF2-40B4-BE49-F238E27FC236}">
                <a16:creationId xmlns:a16="http://schemas.microsoft.com/office/drawing/2014/main" id="{AA52898E-6D96-451C-A8B4-C04DA47E04CA}"/>
              </a:ext>
            </a:extLst>
          </p:cNvPr>
          <p:cNvGrpSpPr>
            <a:grpSpLocks/>
          </p:cNvGrpSpPr>
          <p:nvPr/>
        </p:nvGrpSpPr>
        <p:grpSpPr bwMode="auto">
          <a:xfrm>
            <a:off x="2536825" y="5364163"/>
            <a:ext cx="2319338" cy="401637"/>
            <a:chOff x="777" y="4145"/>
            <a:chExt cx="1166" cy="403"/>
          </a:xfrm>
        </p:grpSpPr>
        <p:sp>
          <p:nvSpPr>
            <p:cNvPr id="228493" name="Rectangle 141">
              <a:extLst>
                <a:ext uri="{FF2B5EF4-FFF2-40B4-BE49-F238E27FC236}">
                  <a16:creationId xmlns:a16="http://schemas.microsoft.com/office/drawing/2014/main" id="{DF7112CB-FDAF-4005-A74C-8813B2C7A7FF}"/>
                </a:ext>
              </a:extLst>
            </p:cNvPr>
            <p:cNvSpPr>
              <a:spLocks noChangeArrowheads="1"/>
            </p:cNvSpPr>
            <p:nvPr/>
          </p:nvSpPr>
          <p:spPr bwMode="auto">
            <a:xfrm>
              <a:off x="820" y="4145"/>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稀溶液黏度法</a:t>
              </a:r>
            </a:p>
            <a:p>
              <a:pPr algn="ctr" eaLnBrk="0" hangingPunct="0"/>
              <a:endParaRPr lang="en-US" altLang="zh-CN" sz="1600" b="1">
                <a:solidFill>
                  <a:srgbClr val="0000FF"/>
                </a:solidFill>
                <a:ea typeface="楷体_GB2312" pitchFamily="49" charset="-122"/>
              </a:endParaRPr>
            </a:p>
          </p:txBody>
        </p:sp>
        <p:sp>
          <p:nvSpPr>
            <p:cNvPr id="228494" name="Rectangle 142">
              <a:extLst>
                <a:ext uri="{FF2B5EF4-FFF2-40B4-BE49-F238E27FC236}">
                  <a16:creationId xmlns:a16="http://schemas.microsoft.com/office/drawing/2014/main" id="{24DD3061-23BC-4D6E-AB77-E810555807DE}"/>
                </a:ext>
              </a:extLst>
            </p:cNvPr>
            <p:cNvSpPr>
              <a:spLocks noChangeArrowheads="1"/>
            </p:cNvSpPr>
            <p:nvPr/>
          </p:nvSpPr>
          <p:spPr bwMode="auto">
            <a:xfrm>
              <a:off x="777" y="4145"/>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95" name="Group 143">
            <a:extLst>
              <a:ext uri="{FF2B5EF4-FFF2-40B4-BE49-F238E27FC236}">
                <a16:creationId xmlns:a16="http://schemas.microsoft.com/office/drawing/2014/main" id="{7593D29D-C513-4FAF-B570-F0A33589A1B6}"/>
              </a:ext>
            </a:extLst>
          </p:cNvPr>
          <p:cNvGrpSpPr>
            <a:grpSpLocks/>
          </p:cNvGrpSpPr>
          <p:nvPr/>
        </p:nvGrpSpPr>
        <p:grpSpPr bwMode="auto">
          <a:xfrm>
            <a:off x="4856163" y="5364163"/>
            <a:ext cx="1031875" cy="401637"/>
            <a:chOff x="1943" y="4145"/>
            <a:chExt cx="518" cy="403"/>
          </a:xfrm>
        </p:grpSpPr>
        <p:sp>
          <p:nvSpPr>
            <p:cNvPr id="228496" name="Rectangle 144">
              <a:extLst>
                <a:ext uri="{FF2B5EF4-FFF2-40B4-BE49-F238E27FC236}">
                  <a16:creationId xmlns:a16="http://schemas.microsoft.com/office/drawing/2014/main" id="{198F51C8-FDA0-4F65-B1F9-D1D7F0A166CE}"/>
                </a:ext>
              </a:extLst>
            </p:cNvPr>
            <p:cNvSpPr>
              <a:spLocks noChangeArrowheads="1"/>
            </p:cNvSpPr>
            <p:nvPr/>
          </p:nvSpPr>
          <p:spPr bwMode="auto">
            <a:xfrm>
              <a:off x="1986" y="4145"/>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R</a:t>
              </a:r>
            </a:p>
            <a:p>
              <a:pPr algn="ctr" eaLnBrk="0" hangingPunct="0"/>
              <a:endParaRPr lang="en-US" altLang="zh-CN" sz="1600" b="1">
                <a:solidFill>
                  <a:srgbClr val="339933"/>
                </a:solidFill>
                <a:ea typeface="楷体_GB2312" pitchFamily="49" charset="-122"/>
              </a:endParaRPr>
            </a:p>
          </p:txBody>
        </p:sp>
        <p:sp>
          <p:nvSpPr>
            <p:cNvPr id="228497" name="Rectangle 145">
              <a:extLst>
                <a:ext uri="{FF2B5EF4-FFF2-40B4-BE49-F238E27FC236}">
                  <a16:creationId xmlns:a16="http://schemas.microsoft.com/office/drawing/2014/main" id="{3911D2AE-E26F-4554-8846-4A2F57D95262}"/>
                </a:ext>
              </a:extLst>
            </p:cNvPr>
            <p:cNvSpPr>
              <a:spLocks noChangeArrowheads="1"/>
            </p:cNvSpPr>
            <p:nvPr/>
          </p:nvSpPr>
          <p:spPr bwMode="auto">
            <a:xfrm>
              <a:off x="1943" y="4145"/>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498" name="Group 146">
            <a:extLst>
              <a:ext uri="{FF2B5EF4-FFF2-40B4-BE49-F238E27FC236}">
                <a16:creationId xmlns:a16="http://schemas.microsoft.com/office/drawing/2014/main" id="{01B0D9AB-F068-4F97-A8BF-40D856F2D95D}"/>
              </a:ext>
            </a:extLst>
          </p:cNvPr>
          <p:cNvGrpSpPr>
            <a:grpSpLocks/>
          </p:cNvGrpSpPr>
          <p:nvPr/>
        </p:nvGrpSpPr>
        <p:grpSpPr bwMode="auto">
          <a:xfrm>
            <a:off x="5888038" y="5364163"/>
            <a:ext cx="2176462" cy="401637"/>
            <a:chOff x="2461" y="4145"/>
            <a:chExt cx="1094" cy="403"/>
          </a:xfrm>
        </p:grpSpPr>
        <p:sp>
          <p:nvSpPr>
            <p:cNvPr id="228499" name="Rectangle 147">
              <a:extLst>
                <a:ext uri="{FF2B5EF4-FFF2-40B4-BE49-F238E27FC236}">
                  <a16:creationId xmlns:a16="http://schemas.microsoft.com/office/drawing/2014/main" id="{B3BDA301-E3EF-4D4C-9114-4BABAF92BAE6}"/>
                </a:ext>
              </a:extLst>
            </p:cNvPr>
            <p:cNvSpPr>
              <a:spLocks noChangeArrowheads="1"/>
            </p:cNvSpPr>
            <p:nvPr/>
          </p:nvSpPr>
          <p:spPr bwMode="auto">
            <a:xfrm>
              <a:off x="2504" y="4145"/>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&gt;10</a:t>
              </a:r>
              <a:r>
                <a:rPr lang="en-US" altLang="zh-CN" sz="1600" b="1" baseline="30000">
                  <a:solidFill>
                    <a:srgbClr val="0000FF"/>
                  </a:solidFill>
                  <a:ea typeface="楷体_GB2312" pitchFamily="49" charset="-122"/>
                </a:rPr>
                <a:t>2</a:t>
              </a:r>
              <a:endParaRPr lang="en-US" altLang="zh-CN" sz="1600" b="1">
                <a:solidFill>
                  <a:srgbClr val="0000FF"/>
                </a:solidFill>
                <a:ea typeface="楷体_GB2312" pitchFamily="49" charset="-122"/>
              </a:endParaRPr>
            </a:p>
            <a:p>
              <a:pPr algn="ctr" eaLnBrk="0" hangingPunct="0"/>
              <a:endParaRPr lang="en-US" altLang="zh-CN" sz="1600" b="1">
                <a:solidFill>
                  <a:srgbClr val="0000FF"/>
                </a:solidFill>
                <a:ea typeface="楷体_GB2312" pitchFamily="49" charset="-122"/>
              </a:endParaRPr>
            </a:p>
          </p:txBody>
        </p:sp>
        <p:sp>
          <p:nvSpPr>
            <p:cNvPr id="228500" name="Rectangle 148">
              <a:extLst>
                <a:ext uri="{FF2B5EF4-FFF2-40B4-BE49-F238E27FC236}">
                  <a16:creationId xmlns:a16="http://schemas.microsoft.com/office/drawing/2014/main" id="{E48622C8-6969-4B1B-8139-CFDA4EB46CC4}"/>
                </a:ext>
              </a:extLst>
            </p:cNvPr>
            <p:cNvSpPr>
              <a:spLocks noChangeArrowheads="1"/>
            </p:cNvSpPr>
            <p:nvPr/>
          </p:nvSpPr>
          <p:spPr bwMode="auto">
            <a:xfrm>
              <a:off x="2461" y="4145"/>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01" name="Group 149">
            <a:extLst>
              <a:ext uri="{FF2B5EF4-FFF2-40B4-BE49-F238E27FC236}">
                <a16:creationId xmlns:a16="http://schemas.microsoft.com/office/drawing/2014/main" id="{16F9F901-55A9-4236-A06A-AC7D77B00F85}"/>
              </a:ext>
            </a:extLst>
          </p:cNvPr>
          <p:cNvGrpSpPr>
            <a:grpSpLocks/>
          </p:cNvGrpSpPr>
          <p:nvPr/>
        </p:nvGrpSpPr>
        <p:grpSpPr bwMode="auto">
          <a:xfrm>
            <a:off x="990600" y="5765800"/>
            <a:ext cx="1546225" cy="403225"/>
            <a:chOff x="0" y="4548"/>
            <a:chExt cx="777" cy="403"/>
          </a:xfrm>
        </p:grpSpPr>
        <p:sp>
          <p:nvSpPr>
            <p:cNvPr id="228502" name="Rectangle 150">
              <a:extLst>
                <a:ext uri="{FF2B5EF4-FFF2-40B4-BE49-F238E27FC236}">
                  <a16:creationId xmlns:a16="http://schemas.microsoft.com/office/drawing/2014/main" id="{5D08E48B-83E0-48F2-B2AF-92F899844751}"/>
                </a:ext>
              </a:extLst>
            </p:cNvPr>
            <p:cNvSpPr>
              <a:spLocks noChangeArrowheads="1" noTextEdit="1"/>
            </p:cNvSpPr>
            <p:nvPr/>
          </p:nvSpPr>
          <p:spPr bwMode="auto">
            <a:xfrm>
              <a:off x="43" y="4548"/>
              <a:ext cx="691" cy="403"/>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503" name="Rectangle 151">
              <a:extLst>
                <a:ext uri="{FF2B5EF4-FFF2-40B4-BE49-F238E27FC236}">
                  <a16:creationId xmlns:a16="http://schemas.microsoft.com/office/drawing/2014/main" id="{B05D0733-8EC4-4A51-BE05-F0C2E463D2D4}"/>
                </a:ext>
              </a:extLst>
            </p:cNvPr>
            <p:cNvSpPr>
              <a:spLocks noChangeArrowheads="1"/>
            </p:cNvSpPr>
            <p:nvPr/>
          </p:nvSpPr>
          <p:spPr bwMode="auto">
            <a:xfrm>
              <a:off x="0" y="4548"/>
              <a:ext cx="777" cy="403"/>
            </a:xfrm>
            <a:prstGeom prst="rect">
              <a:avLst/>
            </a:prstGeom>
            <a:solidFill>
              <a:schemeClr val="accent1"/>
            </a:solidFill>
            <a:ln w="7">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04" name="Group 152">
            <a:extLst>
              <a:ext uri="{FF2B5EF4-FFF2-40B4-BE49-F238E27FC236}">
                <a16:creationId xmlns:a16="http://schemas.microsoft.com/office/drawing/2014/main" id="{F13CF0AE-5BD5-4D15-A8E3-743E53FDD4D2}"/>
              </a:ext>
            </a:extLst>
          </p:cNvPr>
          <p:cNvGrpSpPr>
            <a:grpSpLocks/>
          </p:cNvGrpSpPr>
          <p:nvPr/>
        </p:nvGrpSpPr>
        <p:grpSpPr bwMode="auto">
          <a:xfrm>
            <a:off x="2536825" y="5765800"/>
            <a:ext cx="2319338" cy="403225"/>
            <a:chOff x="777" y="4548"/>
            <a:chExt cx="1166" cy="403"/>
          </a:xfrm>
        </p:grpSpPr>
        <p:sp>
          <p:nvSpPr>
            <p:cNvPr id="228505" name="Rectangle 153">
              <a:extLst>
                <a:ext uri="{FF2B5EF4-FFF2-40B4-BE49-F238E27FC236}">
                  <a16:creationId xmlns:a16="http://schemas.microsoft.com/office/drawing/2014/main" id="{94EB45C8-8702-4A5B-A2A7-87E9EC536E67}"/>
                </a:ext>
              </a:extLst>
            </p:cNvPr>
            <p:cNvSpPr>
              <a:spLocks noChangeArrowheads="1"/>
            </p:cNvSpPr>
            <p:nvPr/>
          </p:nvSpPr>
          <p:spPr bwMode="auto">
            <a:xfrm>
              <a:off x="820" y="4548"/>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solidFill>
                    <a:srgbClr val="0000FF"/>
                  </a:solidFill>
                  <a:ea typeface="楷体_GB2312" pitchFamily="49" charset="-122"/>
                </a:rPr>
                <a:t>凝胶渗透色谱法</a:t>
              </a:r>
            </a:p>
            <a:p>
              <a:pPr algn="ctr" eaLnBrk="0" hangingPunct="0"/>
              <a:endParaRPr lang="en-US" altLang="zh-CN" sz="1600" b="1">
                <a:solidFill>
                  <a:srgbClr val="0000FF"/>
                </a:solidFill>
                <a:ea typeface="楷体_GB2312" pitchFamily="49" charset="-122"/>
              </a:endParaRPr>
            </a:p>
          </p:txBody>
        </p:sp>
        <p:sp>
          <p:nvSpPr>
            <p:cNvPr id="228506" name="Rectangle 154">
              <a:extLst>
                <a:ext uri="{FF2B5EF4-FFF2-40B4-BE49-F238E27FC236}">
                  <a16:creationId xmlns:a16="http://schemas.microsoft.com/office/drawing/2014/main" id="{ABAFE107-131F-413E-910F-CF8256C16792}"/>
                </a:ext>
              </a:extLst>
            </p:cNvPr>
            <p:cNvSpPr>
              <a:spLocks noChangeArrowheads="1"/>
            </p:cNvSpPr>
            <p:nvPr/>
          </p:nvSpPr>
          <p:spPr bwMode="auto">
            <a:xfrm>
              <a:off x="777" y="4548"/>
              <a:ext cx="116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07" name="Group 155">
            <a:extLst>
              <a:ext uri="{FF2B5EF4-FFF2-40B4-BE49-F238E27FC236}">
                <a16:creationId xmlns:a16="http://schemas.microsoft.com/office/drawing/2014/main" id="{EDB26F40-FBB6-4E51-A1D9-F49E1D4430E8}"/>
              </a:ext>
            </a:extLst>
          </p:cNvPr>
          <p:cNvGrpSpPr>
            <a:grpSpLocks/>
          </p:cNvGrpSpPr>
          <p:nvPr/>
        </p:nvGrpSpPr>
        <p:grpSpPr bwMode="auto">
          <a:xfrm>
            <a:off x="4856163" y="5765800"/>
            <a:ext cx="1031875" cy="403225"/>
            <a:chOff x="1943" y="4548"/>
            <a:chExt cx="518" cy="403"/>
          </a:xfrm>
        </p:grpSpPr>
        <p:sp>
          <p:nvSpPr>
            <p:cNvPr id="228508" name="Rectangle 156">
              <a:extLst>
                <a:ext uri="{FF2B5EF4-FFF2-40B4-BE49-F238E27FC236}">
                  <a16:creationId xmlns:a16="http://schemas.microsoft.com/office/drawing/2014/main" id="{FEB0EC30-614C-4A5F-91BC-7B7B9AF6B2C6}"/>
                </a:ext>
              </a:extLst>
            </p:cNvPr>
            <p:cNvSpPr>
              <a:spLocks noChangeArrowheads="1"/>
            </p:cNvSpPr>
            <p:nvPr/>
          </p:nvSpPr>
          <p:spPr bwMode="auto">
            <a:xfrm>
              <a:off x="1986" y="4548"/>
              <a:ext cx="4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339933"/>
                  </a:solidFill>
                  <a:ea typeface="楷体_GB2312" pitchFamily="49" charset="-122"/>
                </a:rPr>
                <a:t>R</a:t>
              </a:r>
            </a:p>
            <a:p>
              <a:pPr algn="ctr" eaLnBrk="0" hangingPunct="0"/>
              <a:endParaRPr lang="en-US" altLang="zh-CN" sz="1600" b="1">
                <a:solidFill>
                  <a:srgbClr val="339933"/>
                </a:solidFill>
                <a:ea typeface="楷体_GB2312" pitchFamily="49" charset="-122"/>
              </a:endParaRPr>
            </a:p>
          </p:txBody>
        </p:sp>
        <p:sp>
          <p:nvSpPr>
            <p:cNvPr id="228509" name="Rectangle 157">
              <a:extLst>
                <a:ext uri="{FF2B5EF4-FFF2-40B4-BE49-F238E27FC236}">
                  <a16:creationId xmlns:a16="http://schemas.microsoft.com/office/drawing/2014/main" id="{ED6E2832-AEA9-45D4-A24B-68B04AEFF209}"/>
                </a:ext>
              </a:extLst>
            </p:cNvPr>
            <p:cNvSpPr>
              <a:spLocks noChangeArrowheads="1"/>
            </p:cNvSpPr>
            <p:nvPr/>
          </p:nvSpPr>
          <p:spPr bwMode="auto">
            <a:xfrm>
              <a:off x="1943" y="4548"/>
              <a:ext cx="51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8510" name="Group 158">
            <a:extLst>
              <a:ext uri="{FF2B5EF4-FFF2-40B4-BE49-F238E27FC236}">
                <a16:creationId xmlns:a16="http://schemas.microsoft.com/office/drawing/2014/main" id="{6403AC51-C38D-4CAC-B2F3-E9F9F43F2ADF}"/>
              </a:ext>
            </a:extLst>
          </p:cNvPr>
          <p:cNvGrpSpPr>
            <a:grpSpLocks/>
          </p:cNvGrpSpPr>
          <p:nvPr/>
        </p:nvGrpSpPr>
        <p:grpSpPr bwMode="auto">
          <a:xfrm>
            <a:off x="5888038" y="5765800"/>
            <a:ext cx="2176462" cy="403225"/>
            <a:chOff x="2461" y="4548"/>
            <a:chExt cx="1094" cy="403"/>
          </a:xfrm>
        </p:grpSpPr>
        <p:sp>
          <p:nvSpPr>
            <p:cNvPr id="228511" name="Rectangle 159">
              <a:extLst>
                <a:ext uri="{FF2B5EF4-FFF2-40B4-BE49-F238E27FC236}">
                  <a16:creationId xmlns:a16="http://schemas.microsoft.com/office/drawing/2014/main" id="{5CE54D44-7F38-45B6-9E14-38E9E6D319FE}"/>
                </a:ext>
              </a:extLst>
            </p:cNvPr>
            <p:cNvSpPr>
              <a:spLocks noChangeArrowheads="1"/>
            </p:cNvSpPr>
            <p:nvPr/>
          </p:nvSpPr>
          <p:spPr bwMode="auto">
            <a:xfrm>
              <a:off x="2504" y="4548"/>
              <a:ext cx="10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solidFill>
                    <a:srgbClr val="0000FF"/>
                  </a:solidFill>
                  <a:ea typeface="楷体_GB2312" pitchFamily="49" charset="-122"/>
                </a:rPr>
                <a:t>&gt;10</a:t>
              </a:r>
              <a:r>
                <a:rPr lang="en-US" altLang="zh-CN" sz="1600" b="1" baseline="30000">
                  <a:solidFill>
                    <a:srgbClr val="0000FF"/>
                  </a:solidFill>
                  <a:ea typeface="楷体_GB2312" pitchFamily="49" charset="-122"/>
                </a:rPr>
                <a:t>3</a:t>
              </a:r>
              <a:endParaRPr lang="en-US" altLang="zh-CN" sz="1600" b="1">
                <a:solidFill>
                  <a:srgbClr val="0000FF"/>
                </a:solidFill>
                <a:ea typeface="楷体_GB2312" pitchFamily="49" charset="-122"/>
              </a:endParaRPr>
            </a:p>
            <a:p>
              <a:pPr algn="ctr" eaLnBrk="0" hangingPunct="0"/>
              <a:endParaRPr lang="en-US" altLang="zh-CN" sz="1600" b="1">
                <a:solidFill>
                  <a:srgbClr val="0000FF"/>
                </a:solidFill>
                <a:ea typeface="楷体_GB2312" pitchFamily="49" charset="-122"/>
              </a:endParaRPr>
            </a:p>
          </p:txBody>
        </p:sp>
        <p:sp>
          <p:nvSpPr>
            <p:cNvPr id="228512" name="Rectangle 160">
              <a:extLst>
                <a:ext uri="{FF2B5EF4-FFF2-40B4-BE49-F238E27FC236}">
                  <a16:creationId xmlns:a16="http://schemas.microsoft.com/office/drawing/2014/main" id="{C1F4AA93-C83B-4E12-A8FD-1F1406BA617F}"/>
                </a:ext>
              </a:extLst>
            </p:cNvPr>
            <p:cNvSpPr>
              <a:spLocks noChangeArrowheads="1"/>
            </p:cNvSpPr>
            <p:nvPr/>
          </p:nvSpPr>
          <p:spPr bwMode="auto">
            <a:xfrm>
              <a:off x="2461" y="4548"/>
              <a:ext cx="10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8513" name="Rectangle 161">
            <a:extLst>
              <a:ext uri="{FF2B5EF4-FFF2-40B4-BE49-F238E27FC236}">
                <a16:creationId xmlns:a16="http://schemas.microsoft.com/office/drawing/2014/main" id="{E8C83583-1DB5-49AE-98F4-816D6286114A}"/>
              </a:ext>
            </a:extLst>
          </p:cNvPr>
          <p:cNvSpPr>
            <a:spLocks noChangeArrowheads="1"/>
          </p:cNvSpPr>
          <p:nvPr/>
        </p:nvSpPr>
        <p:spPr bwMode="auto">
          <a:xfrm>
            <a:off x="984250" y="1219200"/>
            <a:ext cx="7086600" cy="495300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zh-CN">
              <a:solidFill>
                <a:schemeClr val="tx2"/>
              </a:solidFill>
            </a:endParaRPr>
          </a:p>
        </p:txBody>
      </p:sp>
      <p:graphicFrame>
        <p:nvGraphicFramePr>
          <p:cNvPr id="228356" name="Object 4">
            <a:extLst>
              <a:ext uri="{FF2B5EF4-FFF2-40B4-BE49-F238E27FC236}">
                <a16:creationId xmlns:a16="http://schemas.microsoft.com/office/drawing/2014/main" id="{A25E9FE6-0111-4B65-9513-C2CD263C7F4B}"/>
              </a:ext>
            </a:extLst>
          </p:cNvPr>
          <p:cNvGraphicFramePr>
            <a:graphicFrameLocks noChangeAspect="1"/>
          </p:cNvGraphicFramePr>
          <p:nvPr>
            <p:extLst>
              <p:ext uri="{D42A27DB-BD31-4B8C-83A1-F6EECF244321}">
                <p14:modId xmlns:p14="http://schemas.microsoft.com/office/powerpoint/2010/main" val="762490686"/>
              </p:ext>
            </p:extLst>
          </p:nvPr>
        </p:nvGraphicFramePr>
        <p:xfrm>
          <a:off x="1509713" y="2174875"/>
          <a:ext cx="400050" cy="338138"/>
        </p:xfrm>
        <a:graphic>
          <a:graphicData uri="http://schemas.openxmlformats.org/presentationml/2006/ole">
            <mc:AlternateContent xmlns:mc="http://schemas.openxmlformats.org/markup-compatibility/2006">
              <mc:Choice xmlns:v="urn:schemas-microsoft-com:vml" Requires="v">
                <p:oleObj spid="_x0000_s229042" r:id="rId3" imgW="266353" imgH="215619" progId="Equation.3">
                  <p:embed/>
                </p:oleObj>
              </mc:Choice>
              <mc:Fallback>
                <p:oleObj r:id="rId3" imgW="266353"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2174875"/>
                        <a:ext cx="400050" cy="338138"/>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57" name="Object 5">
            <a:extLst>
              <a:ext uri="{FF2B5EF4-FFF2-40B4-BE49-F238E27FC236}">
                <a16:creationId xmlns:a16="http://schemas.microsoft.com/office/drawing/2014/main" id="{B9B1D374-CCE4-4FD0-9559-C10D19BCE16D}"/>
              </a:ext>
            </a:extLst>
          </p:cNvPr>
          <p:cNvGraphicFramePr>
            <a:graphicFrameLocks noChangeAspect="1"/>
          </p:cNvGraphicFramePr>
          <p:nvPr>
            <p:extLst>
              <p:ext uri="{D42A27DB-BD31-4B8C-83A1-F6EECF244321}">
                <p14:modId xmlns:p14="http://schemas.microsoft.com/office/powerpoint/2010/main" val="339682722"/>
              </p:ext>
            </p:extLst>
          </p:nvPr>
        </p:nvGraphicFramePr>
        <p:xfrm>
          <a:off x="1506538" y="2957513"/>
          <a:ext cx="352425" cy="298450"/>
        </p:xfrm>
        <a:graphic>
          <a:graphicData uri="http://schemas.openxmlformats.org/presentationml/2006/ole">
            <mc:AlternateContent xmlns:mc="http://schemas.openxmlformats.org/markup-compatibility/2006">
              <mc:Choice xmlns:v="urn:schemas-microsoft-com:vml" Requires="v">
                <p:oleObj spid="_x0000_s229043" r:id="rId5" imgW="266353" imgH="215619" progId="Equation.3">
                  <p:embed/>
                </p:oleObj>
              </mc:Choice>
              <mc:Fallback>
                <p:oleObj r:id="rId5" imgW="266353"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2957513"/>
                        <a:ext cx="352425" cy="298450"/>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58" name="Object 6">
            <a:extLst>
              <a:ext uri="{FF2B5EF4-FFF2-40B4-BE49-F238E27FC236}">
                <a16:creationId xmlns:a16="http://schemas.microsoft.com/office/drawing/2014/main" id="{24304DD3-A339-4B42-9086-CCAD8CA4DAEC}"/>
              </a:ext>
            </a:extLst>
          </p:cNvPr>
          <p:cNvGraphicFramePr>
            <a:graphicFrameLocks noChangeAspect="1"/>
          </p:cNvGraphicFramePr>
          <p:nvPr>
            <p:extLst>
              <p:ext uri="{D42A27DB-BD31-4B8C-83A1-F6EECF244321}">
                <p14:modId xmlns:p14="http://schemas.microsoft.com/office/powerpoint/2010/main" val="585797702"/>
              </p:ext>
            </p:extLst>
          </p:nvPr>
        </p:nvGraphicFramePr>
        <p:xfrm>
          <a:off x="1508125" y="2593975"/>
          <a:ext cx="390525" cy="330200"/>
        </p:xfrm>
        <a:graphic>
          <a:graphicData uri="http://schemas.openxmlformats.org/presentationml/2006/ole">
            <mc:AlternateContent xmlns:mc="http://schemas.openxmlformats.org/markup-compatibility/2006">
              <mc:Choice xmlns:v="urn:schemas-microsoft-com:vml" Requires="v">
                <p:oleObj spid="_x0000_s229044" r:id="rId6" imgW="266353" imgH="215619" progId="Equation.3">
                  <p:embed/>
                </p:oleObj>
              </mc:Choice>
              <mc:Fallback>
                <p:oleObj r:id="rId6" imgW="266353"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25" y="2593975"/>
                        <a:ext cx="390525" cy="330200"/>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59" name="Object 7">
            <a:extLst>
              <a:ext uri="{FF2B5EF4-FFF2-40B4-BE49-F238E27FC236}">
                <a16:creationId xmlns:a16="http://schemas.microsoft.com/office/drawing/2014/main" id="{D0A1BD0E-07A3-49B4-BFB4-EB60FAD47A4B}"/>
              </a:ext>
            </a:extLst>
          </p:cNvPr>
          <p:cNvGraphicFramePr>
            <a:graphicFrameLocks noChangeAspect="1"/>
          </p:cNvGraphicFramePr>
          <p:nvPr>
            <p:extLst>
              <p:ext uri="{D42A27DB-BD31-4B8C-83A1-F6EECF244321}">
                <p14:modId xmlns:p14="http://schemas.microsoft.com/office/powerpoint/2010/main" val="1136393387"/>
              </p:ext>
            </p:extLst>
          </p:nvPr>
        </p:nvGraphicFramePr>
        <p:xfrm>
          <a:off x="1506538" y="1738313"/>
          <a:ext cx="381000" cy="322262"/>
        </p:xfrm>
        <a:graphic>
          <a:graphicData uri="http://schemas.openxmlformats.org/presentationml/2006/ole">
            <mc:AlternateContent xmlns:mc="http://schemas.openxmlformats.org/markup-compatibility/2006">
              <mc:Choice xmlns:v="urn:schemas-microsoft-com:vml" Requires="v">
                <p:oleObj spid="_x0000_s229045" r:id="rId7" imgW="266353" imgH="215619" progId="Equation.3">
                  <p:embed/>
                </p:oleObj>
              </mc:Choice>
              <mc:Fallback>
                <p:oleObj r:id="rId7" imgW="266353"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1738313"/>
                        <a:ext cx="381000" cy="322262"/>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60" name="Object 8">
            <a:extLst>
              <a:ext uri="{FF2B5EF4-FFF2-40B4-BE49-F238E27FC236}">
                <a16:creationId xmlns:a16="http://schemas.microsoft.com/office/drawing/2014/main" id="{4DBA863E-9D0C-4476-BB40-41A910446941}"/>
              </a:ext>
            </a:extLst>
          </p:cNvPr>
          <p:cNvGraphicFramePr>
            <a:graphicFrameLocks noChangeAspect="1"/>
          </p:cNvGraphicFramePr>
          <p:nvPr>
            <p:extLst>
              <p:ext uri="{D42A27DB-BD31-4B8C-83A1-F6EECF244321}">
                <p14:modId xmlns:p14="http://schemas.microsoft.com/office/powerpoint/2010/main" val="498456057"/>
              </p:ext>
            </p:extLst>
          </p:nvPr>
        </p:nvGraphicFramePr>
        <p:xfrm>
          <a:off x="1493838" y="3413125"/>
          <a:ext cx="373062" cy="303213"/>
        </p:xfrm>
        <a:graphic>
          <a:graphicData uri="http://schemas.openxmlformats.org/presentationml/2006/ole">
            <mc:AlternateContent xmlns:mc="http://schemas.openxmlformats.org/markup-compatibility/2006">
              <mc:Choice xmlns:v="urn:schemas-microsoft-com:vml" Requires="v">
                <p:oleObj spid="_x0000_s229046" r:id="rId8" imgW="279279" imgH="215806" progId="Equation.3">
                  <p:embed/>
                </p:oleObj>
              </mc:Choice>
              <mc:Fallback>
                <p:oleObj r:id="rId8" imgW="279279" imgH="215806"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3838" y="3413125"/>
                        <a:ext cx="373062" cy="303213"/>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61" name="Object 9">
            <a:extLst>
              <a:ext uri="{FF2B5EF4-FFF2-40B4-BE49-F238E27FC236}">
                <a16:creationId xmlns:a16="http://schemas.microsoft.com/office/drawing/2014/main" id="{D361D3A8-A29F-481D-AA20-A59BC0F872DA}"/>
              </a:ext>
            </a:extLst>
          </p:cNvPr>
          <p:cNvGraphicFramePr>
            <a:graphicFrameLocks noChangeAspect="1"/>
          </p:cNvGraphicFramePr>
          <p:nvPr>
            <p:extLst>
              <p:ext uri="{D42A27DB-BD31-4B8C-83A1-F6EECF244321}">
                <p14:modId xmlns:p14="http://schemas.microsoft.com/office/powerpoint/2010/main" val="467964952"/>
              </p:ext>
            </p:extLst>
          </p:nvPr>
        </p:nvGraphicFramePr>
        <p:xfrm>
          <a:off x="1520825" y="3754438"/>
          <a:ext cx="388938" cy="317500"/>
        </p:xfrm>
        <a:graphic>
          <a:graphicData uri="http://schemas.openxmlformats.org/presentationml/2006/ole">
            <mc:AlternateContent xmlns:mc="http://schemas.openxmlformats.org/markup-compatibility/2006">
              <mc:Choice xmlns:v="urn:schemas-microsoft-com:vml" Requires="v">
                <p:oleObj spid="_x0000_s229047" r:id="rId10" imgW="279279" imgH="215806" progId="Equation.3">
                  <p:embed/>
                </p:oleObj>
              </mc:Choice>
              <mc:Fallback>
                <p:oleObj r:id="rId10" imgW="279279" imgH="215806"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0825" y="3754438"/>
                        <a:ext cx="388938" cy="317500"/>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62" name="Object 10">
            <a:extLst>
              <a:ext uri="{FF2B5EF4-FFF2-40B4-BE49-F238E27FC236}">
                <a16:creationId xmlns:a16="http://schemas.microsoft.com/office/drawing/2014/main" id="{F14C0808-FE67-40F8-846B-3FD0A7C5AC80}"/>
              </a:ext>
            </a:extLst>
          </p:cNvPr>
          <p:cNvGraphicFramePr>
            <a:graphicFrameLocks noChangeAspect="1"/>
          </p:cNvGraphicFramePr>
          <p:nvPr>
            <p:extLst>
              <p:ext uri="{D42A27DB-BD31-4B8C-83A1-F6EECF244321}">
                <p14:modId xmlns:p14="http://schemas.microsoft.com/office/powerpoint/2010/main" val="1705003549"/>
              </p:ext>
            </p:extLst>
          </p:nvPr>
        </p:nvGraphicFramePr>
        <p:xfrm>
          <a:off x="1506538" y="4570413"/>
          <a:ext cx="455612" cy="371475"/>
        </p:xfrm>
        <a:graphic>
          <a:graphicData uri="http://schemas.openxmlformats.org/presentationml/2006/ole">
            <mc:AlternateContent xmlns:mc="http://schemas.openxmlformats.org/markup-compatibility/2006">
              <mc:Choice xmlns:v="urn:schemas-microsoft-com:vml" Requires="v">
                <p:oleObj spid="_x0000_s229048" r:id="rId11" imgW="279279" imgH="215806" progId="Equation.3">
                  <p:embed/>
                </p:oleObj>
              </mc:Choice>
              <mc:Fallback>
                <p:oleObj r:id="rId11" imgW="279279" imgH="215806"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6538" y="4570413"/>
                        <a:ext cx="455612" cy="371475"/>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63" name="Object 11">
            <a:extLst>
              <a:ext uri="{FF2B5EF4-FFF2-40B4-BE49-F238E27FC236}">
                <a16:creationId xmlns:a16="http://schemas.microsoft.com/office/drawing/2014/main" id="{C50ED041-F69F-4065-AD1B-E8B6900A1A8D}"/>
              </a:ext>
            </a:extLst>
          </p:cNvPr>
          <p:cNvGraphicFramePr>
            <a:graphicFrameLocks noChangeAspect="1"/>
          </p:cNvGraphicFramePr>
          <p:nvPr>
            <p:extLst>
              <p:ext uri="{D42A27DB-BD31-4B8C-83A1-F6EECF244321}">
                <p14:modId xmlns:p14="http://schemas.microsoft.com/office/powerpoint/2010/main" val="147842701"/>
              </p:ext>
            </p:extLst>
          </p:nvPr>
        </p:nvGraphicFramePr>
        <p:xfrm>
          <a:off x="1516063" y="4173538"/>
          <a:ext cx="390525" cy="319087"/>
        </p:xfrm>
        <a:graphic>
          <a:graphicData uri="http://schemas.openxmlformats.org/presentationml/2006/ole">
            <mc:AlternateContent xmlns:mc="http://schemas.openxmlformats.org/markup-compatibility/2006">
              <mc:Choice xmlns:v="urn:schemas-microsoft-com:vml" Requires="v">
                <p:oleObj spid="_x0000_s229049" r:id="rId12" imgW="279279" imgH="215806" progId="Equation.3">
                  <p:embed/>
                </p:oleObj>
              </mc:Choice>
              <mc:Fallback>
                <p:oleObj r:id="rId12" imgW="279279" imgH="215806"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6063" y="4173538"/>
                        <a:ext cx="390525" cy="319087"/>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64" name="Object 12">
            <a:extLst>
              <a:ext uri="{FF2B5EF4-FFF2-40B4-BE49-F238E27FC236}">
                <a16:creationId xmlns:a16="http://schemas.microsoft.com/office/drawing/2014/main" id="{E2499612-B427-4F8A-BE04-EB23DDC1FE89}"/>
              </a:ext>
            </a:extLst>
          </p:cNvPr>
          <p:cNvGraphicFramePr>
            <a:graphicFrameLocks noChangeAspect="1"/>
          </p:cNvGraphicFramePr>
          <p:nvPr>
            <p:extLst>
              <p:ext uri="{D42A27DB-BD31-4B8C-83A1-F6EECF244321}">
                <p14:modId xmlns:p14="http://schemas.microsoft.com/office/powerpoint/2010/main" val="2969421225"/>
              </p:ext>
            </p:extLst>
          </p:nvPr>
        </p:nvGraphicFramePr>
        <p:xfrm>
          <a:off x="1520825" y="4997450"/>
          <a:ext cx="423863" cy="303213"/>
        </p:xfrm>
        <a:graphic>
          <a:graphicData uri="http://schemas.openxmlformats.org/presentationml/2006/ole">
            <mc:AlternateContent xmlns:mc="http://schemas.openxmlformats.org/markup-compatibility/2006">
              <mc:Choice xmlns:v="urn:schemas-microsoft-com:vml" Requires="v">
                <p:oleObj spid="_x0000_s229050" r:id="rId13" imgW="317087" imgH="215619" progId="Equation.3">
                  <p:embed/>
                </p:oleObj>
              </mc:Choice>
              <mc:Fallback>
                <p:oleObj r:id="rId13" imgW="317087" imgH="21561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0825" y="4997450"/>
                        <a:ext cx="423863" cy="303213"/>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65" name="Object 13">
            <a:extLst>
              <a:ext uri="{FF2B5EF4-FFF2-40B4-BE49-F238E27FC236}">
                <a16:creationId xmlns:a16="http://schemas.microsoft.com/office/drawing/2014/main" id="{C8B630F4-4467-4306-B9AC-1E560F12E36E}"/>
              </a:ext>
            </a:extLst>
          </p:cNvPr>
          <p:cNvGraphicFramePr>
            <a:graphicFrameLocks noChangeAspect="1"/>
          </p:cNvGraphicFramePr>
          <p:nvPr>
            <p:extLst>
              <p:ext uri="{D42A27DB-BD31-4B8C-83A1-F6EECF244321}">
                <p14:modId xmlns:p14="http://schemas.microsoft.com/office/powerpoint/2010/main" val="1712086436"/>
              </p:ext>
            </p:extLst>
          </p:nvPr>
        </p:nvGraphicFramePr>
        <p:xfrm>
          <a:off x="1519238" y="5386388"/>
          <a:ext cx="387350" cy="355600"/>
        </p:xfrm>
        <a:graphic>
          <a:graphicData uri="http://schemas.openxmlformats.org/presentationml/2006/ole">
            <mc:AlternateContent xmlns:mc="http://schemas.openxmlformats.org/markup-compatibility/2006">
              <mc:Choice xmlns:v="urn:schemas-microsoft-com:vml" Requires="v">
                <p:oleObj spid="_x0000_s229051" r:id="rId15" imgW="266469" imgH="241091" progId="Equation.3">
                  <p:embed/>
                </p:oleObj>
              </mc:Choice>
              <mc:Fallback>
                <p:oleObj r:id="rId15" imgW="266469" imgH="241091"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9238" y="5386388"/>
                        <a:ext cx="387350" cy="355600"/>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28366" name="Object 14">
            <a:extLst>
              <a:ext uri="{FF2B5EF4-FFF2-40B4-BE49-F238E27FC236}">
                <a16:creationId xmlns:a16="http://schemas.microsoft.com/office/drawing/2014/main" id="{AEE0965D-D8AB-4AD8-8F4F-2A3945A4169E}"/>
              </a:ext>
            </a:extLst>
          </p:cNvPr>
          <p:cNvGraphicFramePr>
            <a:graphicFrameLocks noChangeAspect="1"/>
          </p:cNvGraphicFramePr>
          <p:nvPr>
            <p:extLst>
              <p:ext uri="{D42A27DB-BD31-4B8C-83A1-F6EECF244321}">
                <p14:modId xmlns:p14="http://schemas.microsoft.com/office/powerpoint/2010/main" val="2503739910"/>
              </p:ext>
            </p:extLst>
          </p:nvPr>
        </p:nvGraphicFramePr>
        <p:xfrm>
          <a:off x="1519238" y="5786438"/>
          <a:ext cx="531812" cy="306387"/>
        </p:xfrm>
        <a:graphic>
          <a:graphicData uri="http://schemas.openxmlformats.org/presentationml/2006/ole">
            <mc:AlternateContent xmlns:mc="http://schemas.openxmlformats.org/markup-compatibility/2006">
              <mc:Choice xmlns:v="urn:schemas-microsoft-com:vml" Requires="v">
                <p:oleObj spid="_x0000_s229052" r:id="rId17" imgW="393359" imgH="215713" progId="Equation.3">
                  <p:embed/>
                </p:oleObj>
              </mc:Choice>
              <mc:Fallback>
                <p:oleObj r:id="rId17" imgW="393359" imgH="215713"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19238" y="5786438"/>
                        <a:ext cx="531812" cy="306387"/>
                      </a:xfrm>
                      <a:prstGeom prst="rect">
                        <a:avLst/>
                      </a:prstGeom>
                      <a:solidFill>
                        <a:schemeClr val="accent1"/>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E57DFFBD-21B2-4D75-8BDD-09A3077719DF}"/>
              </a:ext>
            </a:extLst>
          </p:cNvPr>
          <p:cNvSpPr/>
          <p:nvPr/>
        </p:nvSpPr>
        <p:spPr>
          <a:xfrm>
            <a:off x="4427984" y="1732746"/>
            <a:ext cx="442750" cy="400110"/>
          </a:xfrm>
          <a:prstGeom prst="rect">
            <a:avLst/>
          </a:prstGeom>
        </p:spPr>
        <p:txBody>
          <a:bodyPr wrap="none">
            <a:spAutoFit/>
          </a:bodyPr>
          <a:lstStyle/>
          <a:p>
            <a:pPr algn="ctr"/>
            <a:r>
              <a:rPr lang="zh-CN" altLang="en-US" sz="2000" b="1" dirty="0">
                <a:solidFill>
                  <a:srgbClr val="FF00FF"/>
                </a:solidFill>
                <a:latin typeface="宋体" panose="02010600030101010101" pitchFamily="2" charset="-122"/>
              </a:rPr>
              <a:t>√</a:t>
            </a:r>
            <a:endParaRPr lang="zh-CN" altLang="en-US" sz="2000" b="1" dirty="0">
              <a:solidFill>
                <a:srgbClr val="FF00FF"/>
              </a:solidFill>
              <a:ea typeface="楷体_GB2312" pitchFamily="49" charset="-122"/>
            </a:endParaRPr>
          </a:p>
        </p:txBody>
      </p:sp>
      <p:sp>
        <p:nvSpPr>
          <p:cNvPr id="172" name="矩形 171">
            <a:extLst>
              <a:ext uri="{FF2B5EF4-FFF2-40B4-BE49-F238E27FC236}">
                <a16:creationId xmlns:a16="http://schemas.microsoft.com/office/drawing/2014/main" id="{BF50BA16-1E7E-46CE-A567-99912DF7E34E}"/>
              </a:ext>
            </a:extLst>
          </p:cNvPr>
          <p:cNvSpPr/>
          <p:nvPr/>
        </p:nvSpPr>
        <p:spPr>
          <a:xfrm>
            <a:off x="4417282" y="2132856"/>
            <a:ext cx="442750" cy="400110"/>
          </a:xfrm>
          <a:prstGeom prst="rect">
            <a:avLst/>
          </a:prstGeom>
        </p:spPr>
        <p:txBody>
          <a:bodyPr wrap="none">
            <a:spAutoFit/>
          </a:bodyPr>
          <a:lstStyle/>
          <a:p>
            <a:pPr algn="ctr"/>
            <a:r>
              <a:rPr lang="zh-CN" altLang="en-US" sz="2000" b="1" dirty="0">
                <a:solidFill>
                  <a:srgbClr val="FF00FF"/>
                </a:solidFill>
                <a:latin typeface="宋体" panose="02010600030101010101" pitchFamily="2" charset="-122"/>
              </a:rPr>
              <a:t>√</a:t>
            </a:r>
            <a:endParaRPr lang="zh-CN" altLang="en-US" sz="2000" b="1" dirty="0">
              <a:solidFill>
                <a:srgbClr val="FF00FF"/>
              </a:solidFill>
              <a:ea typeface="楷体_GB2312" pitchFamily="49" charset="-122"/>
            </a:endParaRPr>
          </a:p>
        </p:txBody>
      </p:sp>
      <p:sp>
        <p:nvSpPr>
          <p:cNvPr id="173" name="矩形 172">
            <a:extLst>
              <a:ext uri="{FF2B5EF4-FFF2-40B4-BE49-F238E27FC236}">
                <a16:creationId xmlns:a16="http://schemas.microsoft.com/office/drawing/2014/main" id="{2295B1F0-EC24-497E-A971-0AB3280BDAE7}"/>
              </a:ext>
            </a:extLst>
          </p:cNvPr>
          <p:cNvSpPr/>
          <p:nvPr/>
        </p:nvSpPr>
        <p:spPr>
          <a:xfrm>
            <a:off x="4417282" y="2564904"/>
            <a:ext cx="442750" cy="400110"/>
          </a:xfrm>
          <a:prstGeom prst="rect">
            <a:avLst/>
          </a:prstGeom>
        </p:spPr>
        <p:txBody>
          <a:bodyPr wrap="none">
            <a:spAutoFit/>
          </a:bodyPr>
          <a:lstStyle/>
          <a:p>
            <a:pPr algn="ctr"/>
            <a:r>
              <a:rPr lang="zh-CN" altLang="en-US" sz="2000" b="1" dirty="0">
                <a:solidFill>
                  <a:srgbClr val="FF00FF"/>
                </a:solidFill>
                <a:latin typeface="宋体" panose="02010600030101010101" pitchFamily="2" charset="-122"/>
              </a:rPr>
              <a:t>√</a:t>
            </a:r>
            <a:endParaRPr lang="zh-CN" altLang="en-US" sz="2000" b="1" dirty="0">
              <a:solidFill>
                <a:srgbClr val="FF00FF"/>
              </a:solidFill>
              <a:ea typeface="楷体_GB2312" pitchFamily="49" charset="-122"/>
            </a:endParaRPr>
          </a:p>
        </p:txBody>
      </p:sp>
      <p:sp>
        <p:nvSpPr>
          <p:cNvPr id="174" name="矩形 173">
            <a:extLst>
              <a:ext uri="{FF2B5EF4-FFF2-40B4-BE49-F238E27FC236}">
                <a16:creationId xmlns:a16="http://schemas.microsoft.com/office/drawing/2014/main" id="{874EE3E4-FC93-404A-B54C-C30E67FFE3CD}"/>
              </a:ext>
            </a:extLst>
          </p:cNvPr>
          <p:cNvSpPr/>
          <p:nvPr/>
        </p:nvSpPr>
        <p:spPr>
          <a:xfrm>
            <a:off x="4355976" y="3748970"/>
            <a:ext cx="442750" cy="400110"/>
          </a:xfrm>
          <a:prstGeom prst="rect">
            <a:avLst/>
          </a:prstGeom>
        </p:spPr>
        <p:txBody>
          <a:bodyPr wrap="none">
            <a:spAutoFit/>
          </a:bodyPr>
          <a:lstStyle/>
          <a:p>
            <a:pPr algn="ctr"/>
            <a:r>
              <a:rPr lang="zh-CN" altLang="en-US" sz="2000" b="1" dirty="0">
                <a:solidFill>
                  <a:srgbClr val="FF00FF"/>
                </a:solidFill>
                <a:latin typeface="宋体" panose="02010600030101010101" pitchFamily="2" charset="-122"/>
              </a:rPr>
              <a:t>√</a:t>
            </a:r>
            <a:endParaRPr lang="zh-CN" altLang="en-US" sz="2000" b="1" dirty="0">
              <a:solidFill>
                <a:srgbClr val="FF00FF"/>
              </a:solidFill>
              <a:ea typeface="楷体_GB2312" pitchFamily="49" charset="-122"/>
            </a:endParaRPr>
          </a:p>
        </p:txBody>
      </p:sp>
      <p:sp>
        <p:nvSpPr>
          <p:cNvPr id="175" name="矩形 174">
            <a:extLst>
              <a:ext uri="{FF2B5EF4-FFF2-40B4-BE49-F238E27FC236}">
                <a16:creationId xmlns:a16="http://schemas.microsoft.com/office/drawing/2014/main" id="{4E268A08-E170-4A00-B504-979A890016B7}"/>
              </a:ext>
            </a:extLst>
          </p:cNvPr>
          <p:cNvSpPr/>
          <p:nvPr/>
        </p:nvSpPr>
        <p:spPr>
          <a:xfrm>
            <a:off x="4417282" y="5333146"/>
            <a:ext cx="442750" cy="400110"/>
          </a:xfrm>
          <a:prstGeom prst="rect">
            <a:avLst/>
          </a:prstGeom>
        </p:spPr>
        <p:txBody>
          <a:bodyPr wrap="none">
            <a:spAutoFit/>
          </a:bodyPr>
          <a:lstStyle/>
          <a:p>
            <a:pPr algn="ctr"/>
            <a:r>
              <a:rPr lang="zh-CN" altLang="en-US" sz="2000" b="1" dirty="0">
                <a:solidFill>
                  <a:srgbClr val="FF00FF"/>
                </a:solidFill>
                <a:latin typeface="宋体" panose="02010600030101010101" pitchFamily="2" charset="-122"/>
              </a:rPr>
              <a:t>√</a:t>
            </a:r>
            <a:endParaRPr lang="zh-CN" altLang="en-US" sz="2000" b="1" dirty="0">
              <a:solidFill>
                <a:srgbClr val="FF00FF"/>
              </a:solidFill>
              <a:ea typeface="楷体_GB2312" pitchFamily="49" charset="-122"/>
            </a:endParaRPr>
          </a:p>
        </p:txBody>
      </p:sp>
      <p:sp>
        <p:nvSpPr>
          <p:cNvPr id="176" name="矩形 175">
            <a:extLst>
              <a:ext uri="{FF2B5EF4-FFF2-40B4-BE49-F238E27FC236}">
                <a16:creationId xmlns:a16="http://schemas.microsoft.com/office/drawing/2014/main" id="{5F05D61E-7DC8-4BD3-8DEA-1D55A7B96E01}"/>
              </a:ext>
            </a:extLst>
          </p:cNvPr>
          <p:cNvSpPr/>
          <p:nvPr/>
        </p:nvSpPr>
        <p:spPr>
          <a:xfrm>
            <a:off x="4417282" y="5733256"/>
            <a:ext cx="442750" cy="400110"/>
          </a:xfrm>
          <a:prstGeom prst="rect">
            <a:avLst/>
          </a:prstGeom>
        </p:spPr>
        <p:txBody>
          <a:bodyPr wrap="none">
            <a:spAutoFit/>
          </a:bodyPr>
          <a:lstStyle/>
          <a:p>
            <a:pPr algn="ctr"/>
            <a:r>
              <a:rPr lang="zh-CN" altLang="en-US" sz="2000" b="1" dirty="0">
                <a:solidFill>
                  <a:srgbClr val="FF00FF"/>
                </a:solidFill>
                <a:latin typeface="宋体" panose="02010600030101010101" pitchFamily="2" charset="-122"/>
              </a:rPr>
              <a:t>√</a:t>
            </a:r>
            <a:endParaRPr lang="zh-CN" altLang="en-US" sz="2000" b="1" dirty="0">
              <a:solidFill>
                <a:srgbClr val="FF00FF"/>
              </a:solidFill>
              <a:ea typeface="楷体_GB2312"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14EDABD-BAF1-4964-9554-99561BC5106B}"/>
              </a:ext>
            </a:extLst>
          </p:cNvPr>
          <p:cNvSpPr>
            <a:spLocks noGrp="1"/>
          </p:cNvSpPr>
          <p:nvPr>
            <p:ph type="sldNum" sz="quarter" idx="12"/>
          </p:nvPr>
        </p:nvSpPr>
        <p:spPr/>
        <p:txBody>
          <a:bodyPr/>
          <a:lstStyle/>
          <a:p>
            <a:fld id="{C4B9D4D6-E819-44A3-BA26-CA4500DE01B7}" type="slidenum">
              <a:rPr lang="en-US" altLang="zh-CN"/>
              <a:pPr/>
              <a:t>76</a:t>
            </a:fld>
            <a:endParaRPr lang="en-US" altLang="zh-CN"/>
          </a:p>
        </p:txBody>
      </p:sp>
      <p:sp>
        <p:nvSpPr>
          <p:cNvPr id="192516" name="Rectangle 4">
            <a:extLst>
              <a:ext uri="{FF2B5EF4-FFF2-40B4-BE49-F238E27FC236}">
                <a16:creationId xmlns:a16="http://schemas.microsoft.com/office/drawing/2014/main" id="{6ED475E1-1B11-4B61-A241-5EC946B51B1D}"/>
              </a:ext>
            </a:extLst>
          </p:cNvPr>
          <p:cNvSpPr>
            <a:spLocks noChangeArrowheads="1"/>
          </p:cNvSpPr>
          <p:nvPr/>
        </p:nvSpPr>
        <p:spPr bwMode="auto">
          <a:xfrm>
            <a:off x="684213" y="3716338"/>
            <a:ext cx="77771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chemeClr val="tx2"/>
                </a:solidFill>
                <a:latin typeface="楷体_GB2312" pitchFamily="49" charset="-122"/>
                <a:ea typeface="楷体_GB2312" pitchFamily="49" charset="-122"/>
              </a:rPr>
              <a:t>高聚物分子量分布的测定方法</a:t>
            </a:r>
          </a:p>
        </p:txBody>
      </p:sp>
      <p:sp>
        <p:nvSpPr>
          <p:cNvPr id="192517" name="Rectangle 5">
            <a:extLst>
              <a:ext uri="{FF2B5EF4-FFF2-40B4-BE49-F238E27FC236}">
                <a16:creationId xmlns:a16="http://schemas.microsoft.com/office/drawing/2014/main" id="{7E388BAA-75FE-44AD-8C4E-B2FB23E44B52}"/>
              </a:ext>
            </a:extLst>
          </p:cNvPr>
          <p:cNvSpPr>
            <a:spLocks noChangeArrowheads="1"/>
          </p:cNvSpPr>
          <p:nvPr/>
        </p:nvSpPr>
        <p:spPr bwMode="auto">
          <a:xfrm>
            <a:off x="3059113" y="1700213"/>
            <a:ext cx="25923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chemeClr val="tx2"/>
                </a:solidFill>
                <a:latin typeface="楷体_GB2312" pitchFamily="49" charset="-122"/>
                <a:ea typeface="楷体_GB2312" pitchFamily="49" charset="-122"/>
              </a:rPr>
              <a:t>第 三 节</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33C98FB8-770A-49F0-8B2F-1EAA3967E313}"/>
              </a:ext>
            </a:extLst>
          </p:cNvPr>
          <p:cNvSpPr>
            <a:spLocks noGrp="1"/>
          </p:cNvSpPr>
          <p:nvPr>
            <p:ph type="sldNum" sz="quarter" idx="12"/>
          </p:nvPr>
        </p:nvSpPr>
        <p:spPr/>
        <p:txBody>
          <a:bodyPr/>
          <a:lstStyle/>
          <a:p>
            <a:fld id="{A10C95EA-2C66-4A38-8604-32E3C8D93BFF}" type="slidenum">
              <a:rPr lang="en-US" altLang="zh-CN"/>
              <a:pPr/>
              <a:t>77</a:t>
            </a:fld>
            <a:endParaRPr lang="en-US" altLang="zh-CN"/>
          </a:p>
        </p:txBody>
      </p:sp>
      <p:sp>
        <p:nvSpPr>
          <p:cNvPr id="193540" name="Rectangle 4">
            <a:extLst>
              <a:ext uri="{FF2B5EF4-FFF2-40B4-BE49-F238E27FC236}">
                <a16:creationId xmlns:a16="http://schemas.microsoft.com/office/drawing/2014/main" id="{6F677581-A1B4-427D-B536-7A9F62232987}"/>
              </a:ext>
            </a:extLst>
          </p:cNvPr>
          <p:cNvSpPr>
            <a:spLocks noChangeArrowheads="1"/>
          </p:cNvSpPr>
          <p:nvPr/>
        </p:nvSpPr>
        <p:spPr bwMode="auto">
          <a:xfrm>
            <a:off x="395288" y="404813"/>
            <a:ext cx="1296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tx2"/>
                </a:solidFill>
                <a:ea typeface="楷体_GB2312" pitchFamily="49" charset="-122"/>
              </a:rPr>
              <a:t>概述</a:t>
            </a:r>
          </a:p>
        </p:txBody>
      </p:sp>
      <p:sp>
        <p:nvSpPr>
          <p:cNvPr id="193542" name="Rectangle 6">
            <a:extLst>
              <a:ext uri="{FF2B5EF4-FFF2-40B4-BE49-F238E27FC236}">
                <a16:creationId xmlns:a16="http://schemas.microsoft.com/office/drawing/2014/main" id="{9263F44E-D73E-4795-9063-2D1AF9928EC2}"/>
              </a:ext>
            </a:extLst>
          </p:cNvPr>
          <p:cNvSpPr>
            <a:spLocks noChangeArrowheads="1"/>
          </p:cNvSpPr>
          <p:nvPr/>
        </p:nvSpPr>
        <p:spPr bwMode="auto">
          <a:xfrm>
            <a:off x="827088" y="2781300"/>
            <a:ext cx="7777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000" b="1" dirty="0">
                <a:solidFill>
                  <a:srgbClr val="0000FF"/>
                </a:solidFill>
                <a:ea typeface="楷体_GB2312" pitchFamily="49" charset="-122"/>
              </a:rPr>
              <a:t>分子量分布是聚合物最基本的结构参数之一，它对于高分子材料加工条件的控制具有重要意义：</a:t>
            </a:r>
          </a:p>
        </p:txBody>
      </p:sp>
      <p:sp>
        <p:nvSpPr>
          <p:cNvPr id="193543" name="Rectangle 7">
            <a:extLst>
              <a:ext uri="{FF2B5EF4-FFF2-40B4-BE49-F238E27FC236}">
                <a16:creationId xmlns:a16="http://schemas.microsoft.com/office/drawing/2014/main" id="{22469981-A98F-4EC4-BDC5-C4C95799316D}"/>
              </a:ext>
            </a:extLst>
          </p:cNvPr>
          <p:cNvSpPr>
            <a:spLocks noChangeArrowheads="1"/>
          </p:cNvSpPr>
          <p:nvPr/>
        </p:nvSpPr>
        <p:spPr bwMode="auto">
          <a:xfrm>
            <a:off x="2262188" y="3763963"/>
            <a:ext cx="344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l"/>
            </a:pPr>
            <a:r>
              <a:rPr lang="zh-CN" altLang="en-US" sz="2000" b="1">
                <a:solidFill>
                  <a:srgbClr val="008000"/>
                </a:solidFill>
                <a:ea typeface="楷体_GB2312" pitchFamily="49" charset="-122"/>
              </a:rPr>
              <a:t>高分子材料加工条件的控制</a:t>
            </a:r>
          </a:p>
        </p:txBody>
      </p:sp>
      <p:sp>
        <p:nvSpPr>
          <p:cNvPr id="193544" name="Rectangle 8">
            <a:extLst>
              <a:ext uri="{FF2B5EF4-FFF2-40B4-BE49-F238E27FC236}">
                <a16:creationId xmlns:a16="http://schemas.microsoft.com/office/drawing/2014/main" id="{BE91923E-DF84-4BCB-AAE9-D6F82BE06F47}"/>
              </a:ext>
            </a:extLst>
          </p:cNvPr>
          <p:cNvSpPr>
            <a:spLocks noChangeArrowheads="1"/>
          </p:cNvSpPr>
          <p:nvPr/>
        </p:nvSpPr>
        <p:spPr bwMode="auto">
          <a:xfrm>
            <a:off x="2262188" y="5084763"/>
            <a:ext cx="2165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l"/>
            </a:pPr>
            <a:r>
              <a:rPr lang="zh-CN" altLang="en-US" sz="2000" b="1">
                <a:solidFill>
                  <a:srgbClr val="008000"/>
                </a:solidFill>
                <a:ea typeface="楷体_GB2312" pitchFamily="49" charset="-122"/>
              </a:rPr>
              <a:t>聚合反应机理</a:t>
            </a:r>
          </a:p>
        </p:txBody>
      </p:sp>
      <p:sp>
        <p:nvSpPr>
          <p:cNvPr id="193545" name="Rectangle 9">
            <a:extLst>
              <a:ext uri="{FF2B5EF4-FFF2-40B4-BE49-F238E27FC236}">
                <a16:creationId xmlns:a16="http://schemas.microsoft.com/office/drawing/2014/main" id="{94113B50-6F5E-411F-8E29-0F730CC2F541}"/>
              </a:ext>
            </a:extLst>
          </p:cNvPr>
          <p:cNvSpPr>
            <a:spLocks noChangeArrowheads="1"/>
          </p:cNvSpPr>
          <p:nvPr/>
        </p:nvSpPr>
        <p:spPr bwMode="auto">
          <a:xfrm>
            <a:off x="2262188" y="4411663"/>
            <a:ext cx="2673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l"/>
            </a:pPr>
            <a:r>
              <a:rPr lang="zh-CN" altLang="en-US" sz="2000" b="1">
                <a:solidFill>
                  <a:srgbClr val="008000"/>
                </a:solidFill>
                <a:ea typeface="楷体_GB2312" pitchFamily="49" charset="-122"/>
              </a:rPr>
              <a:t>高分子材料使用性质</a:t>
            </a:r>
          </a:p>
        </p:txBody>
      </p:sp>
      <p:sp>
        <p:nvSpPr>
          <p:cNvPr id="193546" name="Rectangle 10">
            <a:extLst>
              <a:ext uri="{FF2B5EF4-FFF2-40B4-BE49-F238E27FC236}">
                <a16:creationId xmlns:a16="http://schemas.microsoft.com/office/drawing/2014/main" id="{BE348F46-381C-4DA9-A150-1CAC9EA57F35}"/>
              </a:ext>
            </a:extLst>
          </p:cNvPr>
          <p:cNvSpPr>
            <a:spLocks noChangeArrowheads="1"/>
          </p:cNvSpPr>
          <p:nvPr/>
        </p:nvSpPr>
        <p:spPr bwMode="auto">
          <a:xfrm>
            <a:off x="2262188" y="5683250"/>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l"/>
            </a:pPr>
            <a:r>
              <a:rPr lang="zh-CN" altLang="en-US" sz="2000" b="1">
                <a:solidFill>
                  <a:srgbClr val="008000"/>
                </a:solidFill>
                <a:ea typeface="楷体_GB2312" pitchFamily="49" charset="-122"/>
              </a:rPr>
              <a:t>溶液性质</a:t>
            </a:r>
          </a:p>
        </p:txBody>
      </p:sp>
      <p:sp>
        <p:nvSpPr>
          <p:cNvPr id="193547" name="Rectangle 11">
            <a:extLst>
              <a:ext uri="{FF2B5EF4-FFF2-40B4-BE49-F238E27FC236}">
                <a16:creationId xmlns:a16="http://schemas.microsoft.com/office/drawing/2014/main" id="{EC06FFCA-FFED-42E5-96DD-039DEF16CA01}"/>
              </a:ext>
            </a:extLst>
          </p:cNvPr>
          <p:cNvSpPr>
            <a:spLocks noChangeArrowheads="1"/>
          </p:cNvSpPr>
          <p:nvPr/>
        </p:nvSpPr>
        <p:spPr bwMode="auto">
          <a:xfrm>
            <a:off x="827088" y="1341438"/>
            <a:ext cx="467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000" b="1">
                <a:solidFill>
                  <a:srgbClr val="0000FF"/>
                </a:solidFill>
                <a:ea typeface="楷体_GB2312" pitchFamily="49" charset="-122"/>
              </a:rPr>
              <a:t>聚合物的分子量特点：高分散性</a:t>
            </a:r>
          </a:p>
        </p:txBody>
      </p:sp>
      <p:sp>
        <p:nvSpPr>
          <p:cNvPr id="193548" name="Rectangle 12">
            <a:extLst>
              <a:ext uri="{FF2B5EF4-FFF2-40B4-BE49-F238E27FC236}">
                <a16:creationId xmlns:a16="http://schemas.microsoft.com/office/drawing/2014/main" id="{4728FFAC-25D8-417A-9D85-661FF4360338}"/>
              </a:ext>
            </a:extLst>
          </p:cNvPr>
          <p:cNvSpPr>
            <a:spLocks noChangeArrowheads="1"/>
          </p:cNvSpPr>
          <p:nvPr/>
        </p:nvSpPr>
        <p:spPr bwMode="auto">
          <a:xfrm>
            <a:off x="827088" y="2035175"/>
            <a:ext cx="5751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000" b="1">
                <a:solidFill>
                  <a:srgbClr val="0000FF"/>
                </a:solidFill>
                <a:ea typeface="楷体_GB2312" pitchFamily="49" charset="-122"/>
              </a:rPr>
              <a:t>聚合物分子量的表征：平均分子量；分子量分布</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3C7BAC0E-AFAE-40DA-B35D-006A0DFCE251}"/>
              </a:ext>
            </a:extLst>
          </p:cNvPr>
          <p:cNvSpPr>
            <a:spLocks noGrp="1"/>
          </p:cNvSpPr>
          <p:nvPr>
            <p:ph type="sldNum" sz="quarter" idx="12"/>
          </p:nvPr>
        </p:nvSpPr>
        <p:spPr/>
        <p:txBody>
          <a:bodyPr/>
          <a:lstStyle/>
          <a:p>
            <a:fld id="{A244809A-FCD4-466C-B64A-52B432C1E749}" type="slidenum">
              <a:rPr lang="en-US" altLang="zh-CN"/>
              <a:pPr/>
              <a:t>78</a:t>
            </a:fld>
            <a:endParaRPr lang="en-US" altLang="zh-CN"/>
          </a:p>
        </p:txBody>
      </p:sp>
      <p:sp>
        <p:nvSpPr>
          <p:cNvPr id="296962" name="Rectangle 2">
            <a:extLst>
              <a:ext uri="{FF2B5EF4-FFF2-40B4-BE49-F238E27FC236}">
                <a16:creationId xmlns:a16="http://schemas.microsoft.com/office/drawing/2014/main" id="{C7427156-AC67-421F-B3F5-22EC5EF3C5D9}"/>
              </a:ext>
            </a:extLst>
          </p:cNvPr>
          <p:cNvSpPr>
            <a:spLocks noChangeArrowheads="1"/>
          </p:cNvSpPr>
          <p:nvPr/>
        </p:nvSpPr>
        <p:spPr bwMode="auto">
          <a:xfrm>
            <a:off x="1476375" y="620713"/>
            <a:ext cx="6048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zh-CN" altLang="en-US" sz="2400" b="1">
                <a:solidFill>
                  <a:srgbClr val="FF0000"/>
                </a:solidFill>
                <a:ea typeface="楷体_GB2312" pitchFamily="49" charset="-122"/>
              </a:rPr>
              <a:t>下图是三种重均分子量相等，但分子量分布不同的</a:t>
            </a:r>
            <a:r>
              <a:rPr lang="en-US" altLang="zh-CN" sz="2400" b="1">
                <a:solidFill>
                  <a:srgbClr val="FF0000"/>
                </a:solidFill>
                <a:ea typeface="楷体_GB2312" pitchFamily="49" charset="-122"/>
              </a:rPr>
              <a:t>PAN</a:t>
            </a:r>
            <a:r>
              <a:rPr lang="zh-CN" altLang="en-US" sz="2400" b="1">
                <a:solidFill>
                  <a:srgbClr val="FF0000"/>
                </a:solidFill>
                <a:ea typeface="楷体_GB2312" pitchFamily="49" charset="-122"/>
              </a:rPr>
              <a:t>样品，它们的纺丝性能不相同：</a:t>
            </a:r>
          </a:p>
        </p:txBody>
      </p:sp>
      <p:grpSp>
        <p:nvGrpSpPr>
          <p:cNvPr id="296963" name="Group 3">
            <a:extLst>
              <a:ext uri="{FF2B5EF4-FFF2-40B4-BE49-F238E27FC236}">
                <a16:creationId xmlns:a16="http://schemas.microsoft.com/office/drawing/2014/main" id="{BBD60088-66E9-406A-840E-CAB62D286FED}"/>
              </a:ext>
            </a:extLst>
          </p:cNvPr>
          <p:cNvGrpSpPr>
            <a:grpSpLocks/>
          </p:cNvGrpSpPr>
          <p:nvPr/>
        </p:nvGrpSpPr>
        <p:grpSpPr bwMode="auto">
          <a:xfrm>
            <a:off x="971550" y="1484313"/>
            <a:ext cx="7058025" cy="3240087"/>
            <a:chOff x="657" y="2069"/>
            <a:chExt cx="4446" cy="2041"/>
          </a:xfrm>
        </p:grpSpPr>
        <p:grpSp>
          <p:nvGrpSpPr>
            <p:cNvPr id="296964" name="Group 4">
              <a:extLst>
                <a:ext uri="{FF2B5EF4-FFF2-40B4-BE49-F238E27FC236}">
                  <a16:creationId xmlns:a16="http://schemas.microsoft.com/office/drawing/2014/main" id="{DCAFD223-19B6-4CF6-9146-54F2129570D2}"/>
                </a:ext>
              </a:extLst>
            </p:cNvPr>
            <p:cNvGrpSpPr>
              <a:grpSpLocks/>
            </p:cNvGrpSpPr>
            <p:nvPr/>
          </p:nvGrpSpPr>
          <p:grpSpPr bwMode="auto">
            <a:xfrm>
              <a:off x="657" y="2069"/>
              <a:ext cx="4310" cy="2041"/>
              <a:chOff x="657" y="2069"/>
              <a:chExt cx="4310" cy="2041"/>
            </a:xfrm>
          </p:grpSpPr>
          <p:sp>
            <p:nvSpPr>
              <p:cNvPr id="296965" name="AutoShape 5">
                <a:extLst>
                  <a:ext uri="{FF2B5EF4-FFF2-40B4-BE49-F238E27FC236}">
                    <a16:creationId xmlns:a16="http://schemas.microsoft.com/office/drawing/2014/main" id="{CFD99866-B899-4202-B7D4-040EA9EF9E1D}"/>
                  </a:ext>
                </a:extLst>
              </p:cNvPr>
              <p:cNvSpPr>
                <a:spLocks noChangeAspect="1" noChangeArrowheads="1"/>
              </p:cNvSpPr>
              <p:nvPr/>
            </p:nvSpPr>
            <p:spPr bwMode="auto">
              <a:xfrm>
                <a:off x="657" y="2069"/>
                <a:ext cx="4310" cy="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a:solidFill>
                    <a:srgbClr val="3333FF"/>
                  </a:solidFill>
                  <a:ea typeface="楷体_GB2312" pitchFamily="49" charset="-122"/>
                </a:endParaRPr>
              </a:p>
            </p:txBody>
          </p:sp>
          <p:sp>
            <p:nvSpPr>
              <p:cNvPr id="296966" name="Line 6">
                <a:extLst>
                  <a:ext uri="{FF2B5EF4-FFF2-40B4-BE49-F238E27FC236}">
                    <a16:creationId xmlns:a16="http://schemas.microsoft.com/office/drawing/2014/main" id="{4290FA3D-7B97-43D7-A13E-68841750BFD8}"/>
                  </a:ext>
                </a:extLst>
              </p:cNvPr>
              <p:cNvSpPr>
                <a:spLocks noChangeShapeType="1"/>
              </p:cNvSpPr>
              <p:nvPr/>
            </p:nvSpPr>
            <p:spPr bwMode="auto">
              <a:xfrm>
                <a:off x="1245" y="3906"/>
                <a:ext cx="3298" cy="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6967" name="Line 7">
                <a:extLst>
                  <a:ext uri="{FF2B5EF4-FFF2-40B4-BE49-F238E27FC236}">
                    <a16:creationId xmlns:a16="http://schemas.microsoft.com/office/drawing/2014/main" id="{8704EEA2-CB38-4DC0-9207-18D334251E0F}"/>
                  </a:ext>
                </a:extLst>
              </p:cNvPr>
              <p:cNvSpPr>
                <a:spLocks noChangeShapeType="1"/>
              </p:cNvSpPr>
              <p:nvPr/>
            </p:nvSpPr>
            <p:spPr bwMode="auto">
              <a:xfrm flipV="1">
                <a:off x="1245" y="2375"/>
                <a:ext cx="0" cy="153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6968" name="Freeform 8">
                <a:extLst>
                  <a:ext uri="{FF2B5EF4-FFF2-40B4-BE49-F238E27FC236}">
                    <a16:creationId xmlns:a16="http://schemas.microsoft.com/office/drawing/2014/main" id="{A741879E-CDF9-416F-95BA-B9D7415C4F2B}"/>
                  </a:ext>
                </a:extLst>
              </p:cNvPr>
              <p:cNvSpPr>
                <a:spLocks/>
              </p:cNvSpPr>
              <p:nvPr/>
            </p:nvSpPr>
            <p:spPr bwMode="auto">
              <a:xfrm>
                <a:off x="1245" y="2988"/>
                <a:ext cx="2591" cy="510"/>
              </a:xfrm>
              <a:custGeom>
                <a:avLst/>
                <a:gdLst>
                  <a:gd name="T0" fmla="*/ 0 w 3240"/>
                  <a:gd name="T1" fmla="*/ 494 h 520"/>
                  <a:gd name="T2" fmla="*/ 360 w 3240"/>
                  <a:gd name="T3" fmla="*/ 26 h 520"/>
                  <a:gd name="T4" fmla="*/ 1080 w 3240"/>
                  <a:gd name="T5" fmla="*/ 338 h 520"/>
                  <a:gd name="T6" fmla="*/ 2160 w 3240"/>
                  <a:gd name="T7" fmla="*/ 494 h 520"/>
                  <a:gd name="T8" fmla="*/ 3240 w 3240"/>
                  <a:gd name="T9" fmla="*/ 494 h 520"/>
                </a:gdLst>
                <a:ahLst/>
                <a:cxnLst>
                  <a:cxn ang="0">
                    <a:pos x="T0" y="T1"/>
                  </a:cxn>
                  <a:cxn ang="0">
                    <a:pos x="T2" y="T3"/>
                  </a:cxn>
                  <a:cxn ang="0">
                    <a:pos x="T4" y="T5"/>
                  </a:cxn>
                  <a:cxn ang="0">
                    <a:pos x="T6" y="T7"/>
                  </a:cxn>
                  <a:cxn ang="0">
                    <a:pos x="T8" y="T9"/>
                  </a:cxn>
                </a:cxnLst>
                <a:rect l="0" t="0" r="r" b="b"/>
                <a:pathLst>
                  <a:path w="3240" h="520">
                    <a:moveTo>
                      <a:pt x="0" y="494"/>
                    </a:moveTo>
                    <a:cubicBezTo>
                      <a:pt x="90" y="273"/>
                      <a:pt x="180" y="52"/>
                      <a:pt x="360" y="26"/>
                    </a:cubicBezTo>
                    <a:cubicBezTo>
                      <a:pt x="540" y="0"/>
                      <a:pt x="780" y="260"/>
                      <a:pt x="1080" y="338"/>
                    </a:cubicBezTo>
                    <a:cubicBezTo>
                      <a:pt x="1380" y="416"/>
                      <a:pt x="1800" y="468"/>
                      <a:pt x="2160" y="494"/>
                    </a:cubicBezTo>
                    <a:cubicBezTo>
                      <a:pt x="2520" y="520"/>
                      <a:pt x="2880" y="507"/>
                      <a:pt x="3240" y="494"/>
                    </a:cubicBezTo>
                  </a:path>
                </a:pathLst>
              </a:cu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6969" name="Freeform 9">
                <a:extLst>
                  <a:ext uri="{FF2B5EF4-FFF2-40B4-BE49-F238E27FC236}">
                    <a16:creationId xmlns:a16="http://schemas.microsoft.com/office/drawing/2014/main" id="{C6E042AA-6F40-4650-B298-7AFABE8361C2}"/>
                  </a:ext>
                </a:extLst>
              </p:cNvPr>
              <p:cNvSpPr>
                <a:spLocks/>
              </p:cNvSpPr>
              <p:nvPr/>
            </p:nvSpPr>
            <p:spPr bwMode="auto">
              <a:xfrm>
                <a:off x="1245" y="2681"/>
                <a:ext cx="2356" cy="1225"/>
              </a:xfrm>
              <a:custGeom>
                <a:avLst/>
                <a:gdLst>
                  <a:gd name="T0" fmla="*/ 0 w 3960"/>
                  <a:gd name="T1" fmla="*/ 1768 h 1768"/>
                  <a:gd name="T2" fmla="*/ 1080 w 3960"/>
                  <a:gd name="T3" fmla="*/ 676 h 1768"/>
                  <a:gd name="T4" fmla="*/ 2340 w 3960"/>
                  <a:gd name="T5" fmla="*/ 832 h 1768"/>
                  <a:gd name="T6" fmla="*/ 3060 w 3960"/>
                  <a:gd name="T7" fmla="*/ 52 h 1768"/>
                  <a:gd name="T8" fmla="*/ 3420 w 3960"/>
                  <a:gd name="T9" fmla="*/ 1144 h 1768"/>
                  <a:gd name="T10" fmla="*/ 3960 w 3960"/>
                  <a:gd name="T11" fmla="*/ 1612 h 1768"/>
                </a:gdLst>
                <a:ahLst/>
                <a:cxnLst>
                  <a:cxn ang="0">
                    <a:pos x="T0" y="T1"/>
                  </a:cxn>
                  <a:cxn ang="0">
                    <a:pos x="T2" y="T3"/>
                  </a:cxn>
                  <a:cxn ang="0">
                    <a:pos x="T4" y="T5"/>
                  </a:cxn>
                  <a:cxn ang="0">
                    <a:pos x="T6" y="T7"/>
                  </a:cxn>
                  <a:cxn ang="0">
                    <a:pos x="T8" y="T9"/>
                  </a:cxn>
                  <a:cxn ang="0">
                    <a:pos x="T10" y="T11"/>
                  </a:cxn>
                </a:cxnLst>
                <a:rect l="0" t="0" r="r" b="b"/>
                <a:pathLst>
                  <a:path w="3960" h="1768">
                    <a:moveTo>
                      <a:pt x="0" y="1768"/>
                    </a:moveTo>
                    <a:cubicBezTo>
                      <a:pt x="345" y="1300"/>
                      <a:pt x="690" y="832"/>
                      <a:pt x="1080" y="676"/>
                    </a:cubicBezTo>
                    <a:cubicBezTo>
                      <a:pt x="1470" y="520"/>
                      <a:pt x="2010" y="936"/>
                      <a:pt x="2340" y="832"/>
                    </a:cubicBezTo>
                    <a:cubicBezTo>
                      <a:pt x="2670" y="728"/>
                      <a:pt x="2880" y="0"/>
                      <a:pt x="3060" y="52"/>
                    </a:cubicBezTo>
                    <a:cubicBezTo>
                      <a:pt x="3240" y="104"/>
                      <a:pt x="3270" y="884"/>
                      <a:pt x="3420" y="1144"/>
                    </a:cubicBezTo>
                    <a:cubicBezTo>
                      <a:pt x="3570" y="1404"/>
                      <a:pt x="3765" y="1508"/>
                      <a:pt x="3960" y="1612"/>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6970" name="Freeform 10">
                <a:extLst>
                  <a:ext uri="{FF2B5EF4-FFF2-40B4-BE49-F238E27FC236}">
                    <a16:creationId xmlns:a16="http://schemas.microsoft.com/office/drawing/2014/main" id="{C04484DC-E223-4669-B5BE-E7D9979380AC}"/>
                  </a:ext>
                </a:extLst>
              </p:cNvPr>
              <p:cNvSpPr>
                <a:spLocks/>
              </p:cNvSpPr>
              <p:nvPr/>
            </p:nvSpPr>
            <p:spPr bwMode="auto">
              <a:xfrm>
                <a:off x="1245" y="2375"/>
                <a:ext cx="2709" cy="1531"/>
              </a:xfrm>
              <a:custGeom>
                <a:avLst/>
                <a:gdLst>
                  <a:gd name="T0" fmla="*/ 0 w 3780"/>
                  <a:gd name="T1" fmla="*/ 2548 h 2548"/>
                  <a:gd name="T2" fmla="*/ 360 w 3780"/>
                  <a:gd name="T3" fmla="*/ 2080 h 2548"/>
                  <a:gd name="T4" fmla="*/ 1260 w 3780"/>
                  <a:gd name="T5" fmla="*/ 1924 h 2548"/>
                  <a:gd name="T6" fmla="*/ 1800 w 3780"/>
                  <a:gd name="T7" fmla="*/ 364 h 2548"/>
                  <a:gd name="T8" fmla="*/ 2340 w 3780"/>
                  <a:gd name="T9" fmla="*/ 1768 h 2548"/>
                  <a:gd name="T10" fmla="*/ 2880 w 3780"/>
                  <a:gd name="T11" fmla="*/ 52 h 2548"/>
                  <a:gd name="T12" fmla="*/ 3240 w 3780"/>
                  <a:gd name="T13" fmla="*/ 1456 h 2548"/>
                  <a:gd name="T14" fmla="*/ 3780 w 3780"/>
                  <a:gd name="T15" fmla="*/ 1768 h 2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80" h="2548">
                    <a:moveTo>
                      <a:pt x="0" y="2548"/>
                    </a:moveTo>
                    <a:cubicBezTo>
                      <a:pt x="75" y="2366"/>
                      <a:pt x="150" y="2184"/>
                      <a:pt x="360" y="2080"/>
                    </a:cubicBezTo>
                    <a:cubicBezTo>
                      <a:pt x="570" y="1976"/>
                      <a:pt x="1020" y="2210"/>
                      <a:pt x="1260" y="1924"/>
                    </a:cubicBezTo>
                    <a:cubicBezTo>
                      <a:pt x="1500" y="1638"/>
                      <a:pt x="1620" y="390"/>
                      <a:pt x="1800" y="364"/>
                    </a:cubicBezTo>
                    <a:cubicBezTo>
                      <a:pt x="1980" y="338"/>
                      <a:pt x="2160" y="1820"/>
                      <a:pt x="2340" y="1768"/>
                    </a:cubicBezTo>
                    <a:cubicBezTo>
                      <a:pt x="2520" y="1716"/>
                      <a:pt x="2730" y="104"/>
                      <a:pt x="2880" y="52"/>
                    </a:cubicBezTo>
                    <a:cubicBezTo>
                      <a:pt x="3030" y="0"/>
                      <a:pt x="3090" y="1170"/>
                      <a:pt x="3240" y="1456"/>
                    </a:cubicBezTo>
                    <a:cubicBezTo>
                      <a:pt x="3390" y="1742"/>
                      <a:pt x="3585" y="1755"/>
                      <a:pt x="3780" y="1768"/>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296971" name="Object 11">
              <a:extLst>
                <a:ext uri="{FF2B5EF4-FFF2-40B4-BE49-F238E27FC236}">
                  <a16:creationId xmlns:a16="http://schemas.microsoft.com/office/drawing/2014/main" id="{5D60B782-3387-4153-8739-529A60DE06A7}"/>
                </a:ext>
              </a:extLst>
            </p:cNvPr>
            <p:cNvGraphicFramePr>
              <a:graphicFrameLocks noChangeAspect="1"/>
            </p:cNvGraphicFramePr>
            <p:nvPr>
              <p:extLst>
                <p:ext uri="{D42A27DB-BD31-4B8C-83A1-F6EECF244321}">
                  <p14:modId xmlns:p14="http://schemas.microsoft.com/office/powerpoint/2010/main" val="54610530"/>
                </p:ext>
              </p:extLst>
            </p:nvPr>
          </p:nvGraphicFramePr>
          <p:xfrm>
            <a:off x="748" y="2205"/>
            <a:ext cx="454" cy="244"/>
          </p:xfrm>
          <a:graphic>
            <a:graphicData uri="http://schemas.openxmlformats.org/presentationml/2006/ole">
              <mc:AlternateContent xmlns:mc="http://schemas.openxmlformats.org/markup-compatibility/2006">
                <mc:Choice xmlns:v="urn:schemas-microsoft-com:vml" Requires="v">
                  <p:oleObj spid="_x0000_s297219" name="公式" r:id="rId3" imgW="368140" imgH="203112" progId="Equation.3">
                    <p:embed/>
                  </p:oleObj>
                </mc:Choice>
                <mc:Fallback>
                  <p:oleObj name="公式" r:id="rId3" imgW="368140" imgH="203112"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2205"/>
                          <a:ext cx="454" cy="244"/>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96972" name="Object 12">
              <a:extLst>
                <a:ext uri="{FF2B5EF4-FFF2-40B4-BE49-F238E27FC236}">
                  <a16:creationId xmlns:a16="http://schemas.microsoft.com/office/drawing/2014/main" id="{1D971239-E079-4592-92A0-68326A0B265F}"/>
                </a:ext>
              </a:extLst>
            </p:cNvPr>
            <p:cNvGraphicFramePr>
              <a:graphicFrameLocks noChangeAspect="1"/>
            </p:cNvGraphicFramePr>
            <p:nvPr>
              <p:extLst>
                <p:ext uri="{D42A27DB-BD31-4B8C-83A1-F6EECF244321}">
                  <p14:modId xmlns:p14="http://schemas.microsoft.com/office/powerpoint/2010/main" val="3178066134"/>
                </p:ext>
              </p:extLst>
            </p:nvPr>
          </p:nvGraphicFramePr>
          <p:xfrm>
            <a:off x="3515" y="2296"/>
            <a:ext cx="254" cy="318"/>
          </p:xfrm>
          <a:graphic>
            <a:graphicData uri="http://schemas.openxmlformats.org/presentationml/2006/ole">
              <mc:AlternateContent xmlns:mc="http://schemas.openxmlformats.org/markup-compatibility/2006">
                <mc:Choice xmlns:v="urn:schemas-microsoft-com:vml" Requires="v">
                  <p:oleObj spid="_x0000_s297220" name="公式" r:id="rId5" imgW="114201" imgH="139579" progId="Equation.3">
                    <p:embed/>
                  </p:oleObj>
                </mc:Choice>
                <mc:Fallback>
                  <p:oleObj name="公式" r:id="rId5" imgW="114201" imgH="13957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 y="2296"/>
                          <a:ext cx="254" cy="31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96973" name="Object 13">
              <a:extLst>
                <a:ext uri="{FF2B5EF4-FFF2-40B4-BE49-F238E27FC236}">
                  <a16:creationId xmlns:a16="http://schemas.microsoft.com/office/drawing/2014/main" id="{23EA1275-652D-47AA-A0C1-87364BC5482D}"/>
                </a:ext>
              </a:extLst>
            </p:cNvPr>
            <p:cNvGraphicFramePr>
              <a:graphicFrameLocks noChangeAspect="1"/>
            </p:cNvGraphicFramePr>
            <p:nvPr>
              <p:extLst>
                <p:ext uri="{D42A27DB-BD31-4B8C-83A1-F6EECF244321}">
                  <p14:modId xmlns:p14="http://schemas.microsoft.com/office/powerpoint/2010/main" val="1258361825"/>
                </p:ext>
              </p:extLst>
            </p:nvPr>
          </p:nvGraphicFramePr>
          <p:xfrm>
            <a:off x="2835" y="2296"/>
            <a:ext cx="217" cy="317"/>
          </p:xfrm>
          <a:graphic>
            <a:graphicData uri="http://schemas.openxmlformats.org/presentationml/2006/ole">
              <mc:AlternateContent xmlns:mc="http://schemas.openxmlformats.org/markup-compatibility/2006">
                <mc:Choice xmlns:v="urn:schemas-microsoft-com:vml" Requires="v">
                  <p:oleObj spid="_x0000_s297221" name="公式" r:id="rId7" imgW="126725" imgH="177415" progId="Equation.3">
                    <p:embed/>
                  </p:oleObj>
                </mc:Choice>
                <mc:Fallback>
                  <p:oleObj name="公式" r:id="rId7" imgW="126725" imgH="177415"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 y="2296"/>
                          <a:ext cx="217" cy="31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96974" name="Object 14">
              <a:extLst>
                <a:ext uri="{FF2B5EF4-FFF2-40B4-BE49-F238E27FC236}">
                  <a16:creationId xmlns:a16="http://schemas.microsoft.com/office/drawing/2014/main" id="{53AB2F5A-CB1A-467A-8EA8-62CFBC106218}"/>
                </a:ext>
              </a:extLst>
            </p:cNvPr>
            <p:cNvGraphicFramePr>
              <a:graphicFrameLocks noChangeAspect="1"/>
            </p:cNvGraphicFramePr>
            <p:nvPr>
              <p:extLst>
                <p:ext uri="{D42A27DB-BD31-4B8C-83A1-F6EECF244321}">
                  <p14:modId xmlns:p14="http://schemas.microsoft.com/office/powerpoint/2010/main" val="1459571780"/>
                </p:ext>
              </p:extLst>
            </p:nvPr>
          </p:nvGraphicFramePr>
          <p:xfrm>
            <a:off x="1519" y="2659"/>
            <a:ext cx="236" cy="272"/>
          </p:xfrm>
          <a:graphic>
            <a:graphicData uri="http://schemas.openxmlformats.org/presentationml/2006/ole">
              <mc:AlternateContent xmlns:mc="http://schemas.openxmlformats.org/markup-compatibility/2006">
                <mc:Choice xmlns:v="urn:schemas-microsoft-com:vml" Requires="v">
                  <p:oleObj spid="_x0000_s297222" name="公式" r:id="rId9" imgW="126835" imgH="139518" progId="Equation.3">
                    <p:embed/>
                  </p:oleObj>
                </mc:Choice>
                <mc:Fallback>
                  <p:oleObj name="公式" r:id="rId9" imgW="126835" imgH="139518"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 y="2659"/>
                          <a:ext cx="236" cy="27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96975" name="Object 15">
              <a:extLst>
                <a:ext uri="{FF2B5EF4-FFF2-40B4-BE49-F238E27FC236}">
                  <a16:creationId xmlns:a16="http://schemas.microsoft.com/office/drawing/2014/main" id="{A37444BA-DEB7-41E8-9778-0E42ACFB5433}"/>
                </a:ext>
              </a:extLst>
            </p:cNvPr>
            <p:cNvGraphicFramePr>
              <a:graphicFrameLocks noChangeAspect="1"/>
            </p:cNvGraphicFramePr>
            <p:nvPr>
              <p:extLst>
                <p:ext uri="{D42A27DB-BD31-4B8C-83A1-F6EECF244321}">
                  <p14:modId xmlns:p14="http://schemas.microsoft.com/office/powerpoint/2010/main" val="4117108968"/>
                </p:ext>
              </p:extLst>
            </p:nvPr>
          </p:nvGraphicFramePr>
          <p:xfrm>
            <a:off x="4332" y="3521"/>
            <a:ext cx="771" cy="270"/>
          </p:xfrm>
          <a:graphic>
            <a:graphicData uri="http://schemas.openxmlformats.org/presentationml/2006/ole">
              <mc:AlternateContent xmlns:mc="http://schemas.openxmlformats.org/markup-compatibility/2006">
                <mc:Choice xmlns:v="urn:schemas-microsoft-com:vml" Requires="v">
                  <p:oleObj spid="_x0000_s297223" name="公式" r:id="rId11" imgW="571252" imgH="203112" progId="Equation.3">
                    <p:embed/>
                  </p:oleObj>
                </mc:Choice>
                <mc:Fallback>
                  <p:oleObj name="公式" r:id="rId11" imgW="571252" imgH="203112"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2" y="3521"/>
                          <a:ext cx="771" cy="27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sp>
        <p:nvSpPr>
          <p:cNvPr id="296976" name="Rectangle 16">
            <a:extLst>
              <a:ext uri="{FF2B5EF4-FFF2-40B4-BE49-F238E27FC236}">
                <a16:creationId xmlns:a16="http://schemas.microsoft.com/office/drawing/2014/main" id="{82109DB4-4F2A-472C-9704-82380A004AC3}"/>
              </a:ext>
            </a:extLst>
          </p:cNvPr>
          <p:cNvSpPr>
            <a:spLocks noChangeArrowheads="1"/>
          </p:cNvSpPr>
          <p:nvPr/>
        </p:nvSpPr>
        <p:spPr bwMode="auto">
          <a:xfrm>
            <a:off x="1908175" y="4629150"/>
            <a:ext cx="287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Ø"/>
            </a:pPr>
            <a:r>
              <a:rPr lang="zh-CN" altLang="en-US" sz="2000" b="1">
                <a:solidFill>
                  <a:srgbClr val="3333FF"/>
                </a:solidFill>
                <a:ea typeface="楷体_GB2312" pitchFamily="49" charset="-122"/>
              </a:rPr>
              <a:t>样品</a:t>
            </a:r>
            <a:r>
              <a:rPr lang="en-US" altLang="zh-CN" sz="2000">
                <a:solidFill>
                  <a:srgbClr val="3333FF"/>
                </a:solidFill>
                <a:ea typeface="楷体_GB2312" pitchFamily="49" charset="-122"/>
              </a:rPr>
              <a:t>A</a:t>
            </a:r>
            <a:r>
              <a:rPr lang="zh-CN" altLang="en-US" sz="2000" b="1">
                <a:solidFill>
                  <a:srgbClr val="3333FF"/>
                </a:solidFill>
                <a:ea typeface="楷体_GB2312" pitchFamily="49" charset="-122"/>
              </a:rPr>
              <a:t>纺丝性能：不好</a:t>
            </a:r>
          </a:p>
        </p:txBody>
      </p:sp>
      <p:sp>
        <p:nvSpPr>
          <p:cNvPr id="296977" name="Rectangle 17">
            <a:extLst>
              <a:ext uri="{FF2B5EF4-FFF2-40B4-BE49-F238E27FC236}">
                <a16:creationId xmlns:a16="http://schemas.microsoft.com/office/drawing/2014/main" id="{521C0787-09C2-4740-940E-44D22D346CD3}"/>
              </a:ext>
            </a:extLst>
          </p:cNvPr>
          <p:cNvSpPr>
            <a:spLocks noChangeArrowheads="1"/>
          </p:cNvSpPr>
          <p:nvPr/>
        </p:nvSpPr>
        <p:spPr bwMode="auto">
          <a:xfrm>
            <a:off x="1908175" y="5781675"/>
            <a:ext cx="6742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Ø"/>
            </a:pPr>
            <a:r>
              <a:rPr lang="zh-CN" altLang="en-US" sz="2000" b="1">
                <a:solidFill>
                  <a:srgbClr val="3333FF"/>
                </a:solidFill>
                <a:ea typeface="楷体_GB2312" pitchFamily="49" charset="-122"/>
              </a:rPr>
              <a:t>样品</a:t>
            </a:r>
            <a:r>
              <a:rPr lang="en-US" altLang="zh-CN" sz="2000">
                <a:solidFill>
                  <a:srgbClr val="3333FF"/>
                </a:solidFill>
                <a:ea typeface="楷体_GB2312" pitchFamily="49" charset="-122"/>
              </a:rPr>
              <a:t>C</a:t>
            </a:r>
            <a:r>
              <a:rPr lang="zh-CN" altLang="en-US" sz="2000" b="1">
                <a:solidFill>
                  <a:srgbClr val="3333FF"/>
                </a:solidFill>
                <a:ea typeface="楷体_GB2312" pitchFamily="49" charset="-122"/>
              </a:rPr>
              <a:t>纺丝性能：最好，因为分子量</a:t>
            </a:r>
            <a:r>
              <a:rPr lang="en-US" altLang="zh-CN" sz="2000">
                <a:solidFill>
                  <a:srgbClr val="3333FF"/>
                </a:solidFill>
                <a:ea typeface="楷体_GB2312" pitchFamily="49" charset="-122"/>
              </a:rPr>
              <a:t>15</a:t>
            </a:r>
            <a:r>
              <a:rPr lang="zh-CN" altLang="en-US" sz="2000" b="1">
                <a:solidFill>
                  <a:srgbClr val="3333FF"/>
                </a:solidFill>
                <a:ea typeface="楷体_GB2312" pitchFamily="49" charset="-122"/>
              </a:rPr>
              <a:t>～</a:t>
            </a:r>
            <a:r>
              <a:rPr lang="en-US" altLang="zh-CN" sz="2000">
                <a:solidFill>
                  <a:srgbClr val="3333FF"/>
                </a:solidFill>
                <a:ea typeface="楷体_GB2312" pitchFamily="49" charset="-122"/>
              </a:rPr>
              <a:t>20</a:t>
            </a:r>
            <a:r>
              <a:rPr lang="zh-CN" altLang="en-US" sz="2000" b="1">
                <a:solidFill>
                  <a:srgbClr val="3333FF"/>
                </a:solidFill>
                <a:ea typeface="楷体_GB2312" pitchFamily="49" charset="-122"/>
              </a:rPr>
              <a:t>万占比例很大</a:t>
            </a:r>
          </a:p>
        </p:txBody>
      </p:sp>
      <p:sp>
        <p:nvSpPr>
          <p:cNvPr id="296978" name="Rectangle 18">
            <a:extLst>
              <a:ext uri="{FF2B5EF4-FFF2-40B4-BE49-F238E27FC236}">
                <a16:creationId xmlns:a16="http://schemas.microsoft.com/office/drawing/2014/main" id="{C476ACCF-2B92-4A9F-92CA-B752A7E7763F}"/>
              </a:ext>
            </a:extLst>
          </p:cNvPr>
          <p:cNvSpPr>
            <a:spLocks noChangeArrowheads="1"/>
          </p:cNvSpPr>
          <p:nvPr/>
        </p:nvSpPr>
        <p:spPr bwMode="auto">
          <a:xfrm>
            <a:off x="1908175" y="5205413"/>
            <a:ext cx="3101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Ø"/>
            </a:pPr>
            <a:r>
              <a:rPr lang="zh-CN" altLang="en-US" sz="2000" b="1">
                <a:solidFill>
                  <a:srgbClr val="3333FF"/>
                </a:solidFill>
                <a:ea typeface="楷体_GB2312" pitchFamily="49" charset="-122"/>
              </a:rPr>
              <a:t>样品</a:t>
            </a:r>
            <a:r>
              <a:rPr lang="en-US" altLang="zh-CN" sz="2000">
                <a:solidFill>
                  <a:srgbClr val="3333FF"/>
                </a:solidFill>
                <a:ea typeface="楷体_GB2312" pitchFamily="49" charset="-122"/>
              </a:rPr>
              <a:t>B</a:t>
            </a:r>
            <a:r>
              <a:rPr lang="zh-CN" altLang="en-US" sz="2000" b="1">
                <a:solidFill>
                  <a:srgbClr val="3333FF"/>
                </a:solidFill>
                <a:ea typeface="楷体_GB2312" pitchFamily="49" charset="-122"/>
              </a:rPr>
              <a:t>纺丝性能：好一些</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E0D32359-F6EB-4CFD-8845-10FAC81B53E2}"/>
              </a:ext>
            </a:extLst>
          </p:cNvPr>
          <p:cNvSpPr>
            <a:spLocks noGrp="1"/>
          </p:cNvSpPr>
          <p:nvPr>
            <p:ph type="sldNum" sz="quarter" idx="12"/>
          </p:nvPr>
        </p:nvSpPr>
        <p:spPr/>
        <p:txBody>
          <a:bodyPr/>
          <a:lstStyle/>
          <a:p>
            <a:fld id="{A7A2AF95-1CA0-4848-983A-EDF2395B1D1F}" type="slidenum">
              <a:rPr lang="en-US" altLang="zh-CN"/>
              <a:pPr/>
              <a:t>79</a:t>
            </a:fld>
            <a:endParaRPr lang="en-US" altLang="zh-CN"/>
          </a:p>
        </p:txBody>
      </p:sp>
      <p:sp>
        <p:nvSpPr>
          <p:cNvPr id="195597" name="Text Box 13">
            <a:extLst>
              <a:ext uri="{FF2B5EF4-FFF2-40B4-BE49-F238E27FC236}">
                <a16:creationId xmlns:a16="http://schemas.microsoft.com/office/drawing/2014/main" id="{04333F38-761F-4DD4-9291-149CE244CC7A}"/>
              </a:ext>
            </a:extLst>
          </p:cNvPr>
          <p:cNvSpPr txBox="1">
            <a:spLocks noChangeArrowheads="1"/>
          </p:cNvSpPr>
          <p:nvPr/>
        </p:nvSpPr>
        <p:spPr bwMode="auto">
          <a:xfrm>
            <a:off x="611188" y="620713"/>
            <a:ext cx="558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ea typeface="楷体_GB2312" pitchFamily="49" charset="-122"/>
              </a:rPr>
              <a:t>4.3.1 </a:t>
            </a:r>
            <a:r>
              <a:rPr lang="zh-CN" altLang="en-US" sz="2800" b="1">
                <a:solidFill>
                  <a:schemeClr val="tx2"/>
                </a:solidFill>
                <a:ea typeface="楷体_GB2312" pitchFamily="49" charset="-122"/>
              </a:rPr>
              <a:t>聚合物多分散性的测试方法</a:t>
            </a:r>
          </a:p>
        </p:txBody>
      </p:sp>
      <p:sp>
        <p:nvSpPr>
          <p:cNvPr id="195588" name="Rectangle 4">
            <a:extLst>
              <a:ext uri="{FF2B5EF4-FFF2-40B4-BE49-F238E27FC236}">
                <a16:creationId xmlns:a16="http://schemas.microsoft.com/office/drawing/2014/main" id="{2BDE5AAE-5B2B-4069-AEB4-6824332699BC}"/>
              </a:ext>
            </a:extLst>
          </p:cNvPr>
          <p:cNvSpPr>
            <a:spLocks noChangeArrowheads="1"/>
          </p:cNvSpPr>
          <p:nvPr/>
        </p:nvSpPr>
        <p:spPr bwMode="auto">
          <a:xfrm>
            <a:off x="2443163" y="3429000"/>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a typeface="楷体_GB2312" pitchFamily="49" charset="-122"/>
              </a:rPr>
              <a:t>溶液中的分子运动性质</a:t>
            </a:r>
          </a:p>
        </p:txBody>
      </p:sp>
      <p:sp>
        <p:nvSpPr>
          <p:cNvPr id="195589" name="Rectangle 5">
            <a:extLst>
              <a:ext uri="{FF2B5EF4-FFF2-40B4-BE49-F238E27FC236}">
                <a16:creationId xmlns:a16="http://schemas.microsoft.com/office/drawing/2014/main" id="{971854CE-C3A6-4C7E-9911-C81E9C9BC4D3}"/>
              </a:ext>
            </a:extLst>
          </p:cNvPr>
          <p:cNvSpPr>
            <a:spLocks noChangeArrowheads="1"/>
          </p:cNvSpPr>
          <p:nvPr/>
        </p:nvSpPr>
        <p:spPr bwMode="auto">
          <a:xfrm>
            <a:off x="2443163" y="2127250"/>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a typeface="楷体_GB2312" pitchFamily="49" charset="-122"/>
              </a:rPr>
              <a:t>溶解度对分子量的依赖性</a:t>
            </a:r>
          </a:p>
        </p:txBody>
      </p:sp>
      <p:sp>
        <p:nvSpPr>
          <p:cNvPr id="195590" name="Text Box 6">
            <a:extLst>
              <a:ext uri="{FF2B5EF4-FFF2-40B4-BE49-F238E27FC236}">
                <a16:creationId xmlns:a16="http://schemas.microsoft.com/office/drawing/2014/main" id="{12E9D1C4-E781-4FE3-AFEA-4D26149AAA22}"/>
              </a:ext>
            </a:extLst>
          </p:cNvPr>
          <p:cNvSpPr txBox="1">
            <a:spLocks noChangeArrowheads="1"/>
          </p:cNvSpPr>
          <p:nvPr/>
        </p:nvSpPr>
        <p:spPr bwMode="auto">
          <a:xfrm>
            <a:off x="2587625" y="4719638"/>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a typeface="楷体_GB2312" pitchFamily="49" charset="-122"/>
              </a:rPr>
              <a:t>分子的尺寸大小</a:t>
            </a:r>
          </a:p>
        </p:txBody>
      </p:sp>
      <p:sp>
        <p:nvSpPr>
          <p:cNvPr id="195592" name="Rectangle 8">
            <a:extLst>
              <a:ext uri="{FF2B5EF4-FFF2-40B4-BE49-F238E27FC236}">
                <a16:creationId xmlns:a16="http://schemas.microsoft.com/office/drawing/2014/main" id="{DCE27795-704D-4CC2-957E-FF124CD1B00D}"/>
              </a:ext>
            </a:extLst>
          </p:cNvPr>
          <p:cNvSpPr>
            <a:spLocks noChangeArrowheads="1"/>
          </p:cNvSpPr>
          <p:nvPr/>
        </p:nvSpPr>
        <p:spPr bwMode="auto">
          <a:xfrm>
            <a:off x="5900738" y="1766888"/>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8000"/>
                </a:solidFill>
                <a:ea typeface="楷体_GB2312" pitchFamily="49" charset="-122"/>
              </a:rPr>
              <a:t>沉淀分级法</a:t>
            </a:r>
          </a:p>
        </p:txBody>
      </p:sp>
      <p:sp>
        <p:nvSpPr>
          <p:cNvPr id="195593" name="Rectangle 9">
            <a:extLst>
              <a:ext uri="{FF2B5EF4-FFF2-40B4-BE49-F238E27FC236}">
                <a16:creationId xmlns:a16="http://schemas.microsoft.com/office/drawing/2014/main" id="{490EAF08-D845-478F-AD6B-9ACBF14B63EE}"/>
              </a:ext>
            </a:extLst>
          </p:cNvPr>
          <p:cNvSpPr>
            <a:spLocks noChangeArrowheads="1"/>
          </p:cNvSpPr>
          <p:nvPr/>
        </p:nvSpPr>
        <p:spPr bwMode="auto">
          <a:xfrm>
            <a:off x="5900738" y="234315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8000"/>
                </a:solidFill>
                <a:ea typeface="楷体_GB2312" pitchFamily="49" charset="-122"/>
              </a:rPr>
              <a:t>溶解分级法</a:t>
            </a:r>
          </a:p>
        </p:txBody>
      </p:sp>
      <p:sp>
        <p:nvSpPr>
          <p:cNvPr id="195595" name="Rectangle 11">
            <a:extLst>
              <a:ext uri="{FF2B5EF4-FFF2-40B4-BE49-F238E27FC236}">
                <a16:creationId xmlns:a16="http://schemas.microsoft.com/office/drawing/2014/main" id="{5A4A1B18-16D1-431D-9223-4110BF77EF86}"/>
              </a:ext>
            </a:extLst>
          </p:cNvPr>
          <p:cNvSpPr>
            <a:spLocks noChangeArrowheads="1"/>
          </p:cNvSpPr>
          <p:nvPr/>
        </p:nvSpPr>
        <p:spPr bwMode="auto">
          <a:xfrm>
            <a:off x="5972175" y="342423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8000"/>
                </a:solidFill>
                <a:ea typeface="楷体_GB2312" pitchFamily="49" charset="-122"/>
              </a:rPr>
              <a:t>沉降速度法</a:t>
            </a:r>
          </a:p>
        </p:txBody>
      </p:sp>
      <p:sp>
        <p:nvSpPr>
          <p:cNvPr id="195596" name="Text Box 12">
            <a:extLst>
              <a:ext uri="{FF2B5EF4-FFF2-40B4-BE49-F238E27FC236}">
                <a16:creationId xmlns:a16="http://schemas.microsoft.com/office/drawing/2014/main" id="{7CFD83FB-58B2-4843-9575-F6B1B69F9E25}"/>
              </a:ext>
            </a:extLst>
          </p:cNvPr>
          <p:cNvSpPr txBox="1">
            <a:spLocks noChangeArrowheads="1"/>
          </p:cNvSpPr>
          <p:nvPr/>
        </p:nvSpPr>
        <p:spPr bwMode="auto">
          <a:xfrm>
            <a:off x="5972175" y="4724400"/>
            <a:ext cx="190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8000"/>
                </a:solidFill>
                <a:ea typeface="楷体_GB2312" pitchFamily="49" charset="-122"/>
              </a:rPr>
              <a:t>SEC or GPC</a:t>
            </a:r>
          </a:p>
        </p:txBody>
      </p:sp>
      <p:sp>
        <p:nvSpPr>
          <p:cNvPr id="195598" name="AutoShape 14">
            <a:extLst>
              <a:ext uri="{FF2B5EF4-FFF2-40B4-BE49-F238E27FC236}">
                <a16:creationId xmlns:a16="http://schemas.microsoft.com/office/drawing/2014/main" id="{C2A777AC-A598-4CEB-8EF8-3AF27E8CA5D9}"/>
              </a:ext>
            </a:extLst>
          </p:cNvPr>
          <p:cNvSpPr>
            <a:spLocks/>
          </p:cNvSpPr>
          <p:nvPr/>
        </p:nvSpPr>
        <p:spPr bwMode="auto">
          <a:xfrm>
            <a:off x="1866900" y="2420938"/>
            <a:ext cx="576263" cy="2592387"/>
          </a:xfrm>
          <a:prstGeom prst="leftBrace">
            <a:avLst>
              <a:gd name="adj1" fmla="val 37488"/>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9" name="Text Box 15">
            <a:extLst>
              <a:ext uri="{FF2B5EF4-FFF2-40B4-BE49-F238E27FC236}">
                <a16:creationId xmlns:a16="http://schemas.microsoft.com/office/drawing/2014/main" id="{9FD11268-095E-43CD-80C9-F804687FC395}"/>
              </a:ext>
            </a:extLst>
          </p:cNvPr>
          <p:cNvSpPr txBox="1">
            <a:spLocks noChangeArrowheads="1"/>
          </p:cNvSpPr>
          <p:nvPr/>
        </p:nvSpPr>
        <p:spPr bwMode="auto">
          <a:xfrm>
            <a:off x="900113" y="34432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2"/>
                </a:solidFill>
                <a:ea typeface="楷体_GB2312" pitchFamily="49" charset="-122"/>
              </a:rPr>
              <a:t>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B0650B2F-ED50-4FFB-9FA5-1CB54DDB149A}"/>
              </a:ext>
            </a:extLst>
          </p:cNvPr>
          <p:cNvSpPr>
            <a:spLocks noGrp="1"/>
          </p:cNvSpPr>
          <p:nvPr>
            <p:ph type="sldNum" sz="quarter" idx="12"/>
          </p:nvPr>
        </p:nvSpPr>
        <p:spPr/>
        <p:txBody>
          <a:bodyPr/>
          <a:lstStyle/>
          <a:p>
            <a:fld id="{5FC844BF-71FC-429B-A927-7097C47FE04A}" type="slidenum">
              <a:rPr lang="en-US" altLang="zh-CN"/>
              <a:pPr/>
              <a:t>8</a:t>
            </a:fld>
            <a:endParaRPr lang="en-US" altLang="zh-CN"/>
          </a:p>
        </p:txBody>
      </p:sp>
      <p:sp>
        <p:nvSpPr>
          <p:cNvPr id="121860" name="Rectangle 4">
            <a:extLst>
              <a:ext uri="{FF2B5EF4-FFF2-40B4-BE49-F238E27FC236}">
                <a16:creationId xmlns:a16="http://schemas.microsoft.com/office/drawing/2014/main" id="{EB9B6852-F517-4E2C-AEC3-6EE3D13360BE}"/>
              </a:ext>
            </a:extLst>
          </p:cNvPr>
          <p:cNvSpPr>
            <a:spLocks noChangeArrowheads="1"/>
          </p:cNvSpPr>
          <p:nvPr/>
        </p:nvSpPr>
        <p:spPr bwMode="auto">
          <a:xfrm>
            <a:off x="539750" y="549275"/>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楷体_GB2312" pitchFamily="49" charset="-122"/>
              </a:rPr>
              <a:t>2, </a:t>
            </a:r>
            <a:r>
              <a:rPr lang="zh-CN" altLang="en-US" sz="2400" b="1">
                <a:solidFill>
                  <a:srgbClr val="FF0000"/>
                </a:solidFill>
                <a:ea typeface="楷体_GB2312" pitchFamily="49" charset="-122"/>
              </a:rPr>
              <a:t>高聚物分子量及其分布的信息</a:t>
            </a:r>
          </a:p>
        </p:txBody>
      </p:sp>
      <p:pic>
        <p:nvPicPr>
          <p:cNvPr id="121862" name="Picture 6">
            <a:extLst>
              <a:ext uri="{FF2B5EF4-FFF2-40B4-BE49-F238E27FC236}">
                <a16:creationId xmlns:a16="http://schemas.microsoft.com/office/drawing/2014/main" id="{7DAED39D-09E1-4883-B238-7472EA23D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65288"/>
            <a:ext cx="7315200" cy="42846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863" name="Rectangle 7">
            <a:extLst>
              <a:ext uri="{FF2B5EF4-FFF2-40B4-BE49-F238E27FC236}">
                <a16:creationId xmlns:a16="http://schemas.microsoft.com/office/drawing/2014/main" id="{58105AEE-BCB7-4D9F-9792-5C2D71B377DA}"/>
              </a:ext>
            </a:extLst>
          </p:cNvPr>
          <p:cNvSpPr>
            <a:spLocks noChangeArrowheads="1"/>
          </p:cNvSpPr>
          <p:nvPr/>
        </p:nvSpPr>
        <p:spPr bwMode="auto">
          <a:xfrm>
            <a:off x="2268538" y="1268413"/>
            <a:ext cx="436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8000"/>
                </a:solidFill>
              </a:rPr>
              <a:t>Molecular weight distribution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3952E6D-74A4-40B5-82D5-446F06AFBB53}"/>
              </a:ext>
            </a:extLst>
          </p:cNvPr>
          <p:cNvSpPr>
            <a:spLocks noGrp="1"/>
          </p:cNvSpPr>
          <p:nvPr>
            <p:ph type="sldNum" sz="quarter" idx="12"/>
          </p:nvPr>
        </p:nvSpPr>
        <p:spPr/>
        <p:txBody>
          <a:bodyPr/>
          <a:lstStyle/>
          <a:p>
            <a:fld id="{06DD13FF-F21F-4E9C-934E-42B77713E548}" type="slidenum">
              <a:rPr lang="en-US" altLang="zh-CN"/>
              <a:pPr/>
              <a:t>80</a:t>
            </a:fld>
            <a:endParaRPr lang="en-US" altLang="zh-CN"/>
          </a:p>
        </p:txBody>
      </p:sp>
      <p:sp>
        <p:nvSpPr>
          <p:cNvPr id="202756" name="Rectangle 4">
            <a:extLst>
              <a:ext uri="{FF2B5EF4-FFF2-40B4-BE49-F238E27FC236}">
                <a16:creationId xmlns:a16="http://schemas.microsoft.com/office/drawing/2014/main" id="{62B41B26-0226-4DA7-A286-F2AE250A801C}"/>
              </a:ext>
            </a:extLst>
          </p:cNvPr>
          <p:cNvSpPr>
            <a:spLocks noChangeArrowheads="1"/>
          </p:cNvSpPr>
          <p:nvPr/>
        </p:nvSpPr>
        <p:spPr bwMode="auto">
          <a:xfrm>
            <a:off x="684213" y="433388"/>
            <a:ext cx="2852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ea typeface="楷体_GB2312" pitchFamily="49" charset="-122"/>
              </a:rPr>
              <a:t>1, </a:t>
            </a:r>
            <a:r>
              <a:rPr lang="zh-CN" altLang="en-US" sz="2800" b="1">
                <a:solidFill>
                  <a:schemeClr val="tx2"/>
                </a:solidFill>
                <a:ea typeface="楷体_GB2312" pitchFamily="49" charset="-122"/>
              </a:rPr>
              <a:t>沉淀分级法：</a:t>
            </a:r>
          </a:p>
        </p:txBody>
      </p:sp>
      <p:sp>
        <p:nvSpPr>
          <p:cNvPr id="202757" name="Rectangle 5">
            <a:extLst>
              <a:ext uri="{FF2B5EF4-FFF2-40B4-BE49-F238E27FC236}">
                <a16:creationId xmlns:a16="http://schemas.microsoft.com/office/drawing/2014/main" id="{1109DEE5-9210-4289-A7C6-898BE2DE8E0C}"/>
              </a:ext>
            </a:extLst>
          </p:cNvPr>
          <p:cNvSpPr>
            <a:spLocks noChangeArrowheads="1"/>
          </p:cNvSpPr>
          <p:nvPr/>
        </p:nvSpPr>
        <p:spPr bwMode="auto">
          <a:xfrm>
            <a:off x="684213" y="1412875"/>
            <a:ext cx="7364412"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rgbClr val="FF0000"/>
              </a:buClr>
              <a:buFont typeface="Wingdings" panose="05000000000000000000" pitchFamily="2" charset="2"/>
              <a:buChar char="ü"/>
            </a:pPr>
            <a:r>
              <a:rPr lang="zh-CN" altLang="en-US" sz="2200" b="1">
                <a:solidFill>
                  <a:schemeClr val="tx2"/>
                </a:solidFill>
                <a:ea typeface="楷体_GB2312" pitchFamily="49" charset="-122"/>
              </a:rPr>
              <a:t>逐步加入沉淀剂：</a:t>
            </a:r>
            <a:r>
              <a:rPr lang="zh-CN" altLang="en-US" sz="2200" b="1">
                <a:solidFill>
                  <a:srgbClr val="0000FF"/>
                </a:solidFill>
                <a:ea typeface="楷体_GB2312" pitchFamily="49" charset="-122"/>
              </a:rPr>
              <a:t>在高分子稀溶液（</a:t>
            </a:r>
            <a:r>
              <a:rPr lang="en-US" altLang="zh-CN" sz="2200" b="1">
                <a:solidFill>
                  <a:srgbClr val="0000FF"/>
                </a:solidFill>
                <a:ea typeface="楷体_GB2312" pitchFamily="49" charset="-122"/>
              </a:rPr>
              <a:t>1</a:t>
            </a:r>
            <a:r>
              <a:rPr lang="zh-CN" altLang="en-US" sz="2200" b="1">
                <a:solidFill>
                  <a:srgbClr val="0000FF"/>
                </a:solidFill>
                <a:ea typeface="楷体_GB2312" pitchFamily="49" charset="-122"/>
              </a:rPr>
              <a:t>％）中逐步加入沉淀剂，使之产生相分离将浓相取出，称为第一级分（先沉下是大分子），在稀相中再加入沉淀剂，又产生相分离，取出浓相（较小分子），称为第二级分</a:t>
            </a:r>
            <a:r>
              <a:rPr lang="en-US" altLang="zh-CN" sz="2200" b="1">
                <a:solidFill>
                  <a:srgbClr val="0000FF"/>
                </a:solidFill>
                <a:ea typeface="楷体_GB2312" pitchFamily="49" charset="-122"/>
              </a:rPr>
              <a:t>…</a:t>
            </a:r>
            <a:r>
              <a:rPr lang="zh-CN" altLang="en-US" sz="2200" b="1">
                <a:solidFill>
                  <a:srgbClr val="0000FF"/>
                </a:solidFill>
                <a:ea typeface="楷体_GB2312" pitchFamily="49" charset="-122"/>
              </a:rPr>
              <a:t>，各级分的平均分子量一直随着级分序数的增加而递减。</a:t>
            </a:r>
          </a:p>
        </p:txBody>
      </p:sp>
      <p:sp>
        <p:nvSpPr>
          <p:cNvPr id="202759" name="Rectangle 7">
            <a:extLst>
              <a:ext uri="{FF2B5EF4-FFF2-40B4-BE49-F238E27FC236}">
                <a16:creationId xmlns:a16="http://schemas.microsoft.com/office/drawing/2014/main" id="{35478772-9F77-43FB-B3BE-0DC461A5302B}"/>
              </a:ext>
            </a:extLst>
          </p:cNvPr>
          <p:cNvSpPr>
            <a:spLocks noChangeArrowheads="1"/>
          </p:cNvSpPr>
          <p:nvPr/>
        </p:nvSpPr>
        <p:spPr bwMode="auto">
          <a:xfrm>
            <a:off x="684213" y="3717925"/>
            <a:ext cx="763270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0000"/>
              </a:buClr>
              <a:buFont typeface="Wingdings" panose="05000000000000000000" pitchFamily="2" charset="2"/>
              <a:buChar char="ü"/>
            </a:pPr>
            <a:r>
              <a:rPr lang="zh-CN" altLang="en-US" sz="2200" b="1">
                <a:solidFill>
                  <a:schemeClr val="tx2"/>
                </a:solidFill>
                <a:ea typeface="楷体_GB2312" pitchFamily="49" charset="-122"/>
              </a:rPr>
              <a:t>逐步降温的办法：</a:t>
            </a:r>
            <a:r>
              <a:rPr lang="zh-CN" altLang="en-US" sz="2200" b="1">
                <a:solidFill>
                  <a:srgbClr val="0000FF"/>
                </a:solidFill>
                <a:ea typeface="楷体_GB2312" pitchFamily="49" charset="-122"/>
              </a:rPr>
              <a:t>将聚合物溶于不良溶剂中，用逐步降温办法使其分相，在恒温下等待平衡，依次取得不同分子量的级分（温度高时，先沉淀下来的是大分子（溶解度小））</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C8B7CC8A-ACED-47B7-B370-08FA580347F8}"/>
              </a:ext>
            </a:extLst>
          </p:cNvPr>
          <p:cNvSpPr>
            <a:spLocks noGrp="1"/>
          </p:cNvSpPr>
          <p:nvPr>
            <p:ph type="sldNum" sz="quarter" idx="12"/>
          </p:nvPr>
        </p:nvSpPr>
        <p:spPr/>
        <p:txBody>
          <a:bodyPr/>
          <a:lstStyle/>
          <a:p>
            <a:fld id="{54548113-A75C-40C6-AE48-86E757E19499}" type="slidenum">
              <a:rPr lang="en-US" altLang="zh-CN"/>
              <a:pPr/>
              <a:t>81</a:t>
            </a:fld>
            <a:endParaRPr lang="en-US" altLang="zh-CN"/>
          </a:p>
        </p:txBody>
      </p:sp>
      <p:sp>
        <p:nvSpPr>
          <p:cNvPr id="203780" name="Rectangle 4">
            <a:extLst>
              <a:ext uri="{FF2B5EF4-FFF2-40B4-BE49-F238E27FC236}">
                <a16:creationId xmlns:a16="http://schemas.microsoft.com/office/drawing/2014/main" id="{5C391336-6C08-4254-8B8F-0727E2716521}"/>
              </a:ext>
            </a:extLst>
          </p:cNvPr>
          <p:cNvSpPr>
            <a:spLocks noChangeArrowheads="1"/>
          </p:cNvSpPr>
          <p:nvPr/>
        </p:nvSpPr>
        <p:spPr bwMode="auto">
          <a:xfrm>
            <a:off x="468313" y="773113"/>
            <a:ext cx="290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ea typeface="楷体_GB2312" pitchFamily="49" charset="-122"/>
              </a:rPr>
              <a:t>2</a:t>
            </a:r>
            <a:r>
              <a:rPr lang="zh-CN" altLang="en-US" sz="2800" b="1">
                <a:solidFill>
                  <a:schemeClr val="tx2"/>
                </a:solidFill>
                <a:ea typeface="楷体_GB2312" pitchFamily="49" charset="-122"/>
              </a:rPr>
              <a:t>，溶解分级法</a:t>
            </a:r>
            <a:r>
              <a:rPr lang="zh-CN" altLang="en-US" sz="2800">
                <a:solidFill>
                  <a:schemeClr val="tx2"/>
                </a:solidFill>
                <a:ea typeface="楷体_GB2312" pitchFamily="49" charset="-122"/>
              </a:rPr>
              <a:t>：</a:t>
            </a:r>
          </a:p>
        </p:txBody>
      </p:sp>
      <p:sp>
        <p:nvSpPr>
          <p:cNvPr id="203781" name="Rectangle 5">
            <a:extLst>
              <a:ext uri="{FF2B5EF4-FFF2-40B4-BE49-F238E27FC236}">
                <a16:creationId xmlns:a16="http://schemas.microsoft.com/office/drawing/2014/main" id="{4A886081-1763-4F8B-953D-609F4B01DABA}"/>
              </a:ext>
            </a:extLst>
          </p:cNvPr>
          <p:cNvSpPr>
            <a:spLocks noChangeArrowheads="1"/>
          </p:cNvSpPr>
          <p:nvPr/>
        </p:nvSpPr>
        <p:spPr bwMode="auto">
          <a:xfrm>
            <a:off x="1189038" y="1628775"/>
            <a:ext cx="66246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2400" b="1">
                <a:solidFill>
                  <a:schemeClr val="tx2"/>
                </a:solidFill>
                <a:ea typeface="楷体_GB2312" pitchFamily="49" charset="-122"/>
              </a:rPr>
              <a:t>原理：</a:t>
            </a:r>
            <a:r>
              <a:rPr lang="zh-CN" altLang="en-US" sz="2400" b="1">
                <a:solidFill>
                  <a:srgbClr val="0000FF"/>
                </a:solidFill>
                <a:ea typeface="楷体_GB2312" pitchFamily="49" charset="-122"/>
              </a:rPr>
              <a:t>逐步提高溶剂的溶解能力，或逐步升温逐步抽取高聚物的试样。</a:t>
            </a:r>
          </a:p>
        </p:txBody>
      </p:sp>
      <p:sp>
        <p:nvSpPr>
          <p:cNvPr id="203782" name="Rectangle 6">
            <a:extLst>
              <a:ext uri="{FF2B5EF4-FFF2-40B4-BE49-F238E27FC236}">
                <a16:creationId xmlns:a16="http://schemas.microsoft.com/office/drawing/2014/main" id="{1D2ADF8D-F398-496C-95D0-206AFC465105}"/>
              </a:ext>
            </a:extLst>
          </p:cNvPr>
          <p:cNvSpPr>
            <a:spLocks noChangeArrowheads="1"/>
          </p:cNvSpPr>
          <p:nvPr/>
        </p:nvSpPr>
        <p:spPr bwMode="auto">
          <a:xfrm>
            <a:off x="1189038" y="2925763"/>
            <a:ext cx="66960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2400" b="1">
                <a:solidFill>
                  <a:schemeClr val="tx2"/>
                </a:solidFill>
                <a:ea typeface="楷体_GB2312" pitchFamily="49" charset="-122"/>
              </a:rPr>
              <a:t>方法：</a:t>
            </a:r>
            <a:r>
              <a:rPr lang="zh-CN" altLang="en-US" sz="2400" b="1">
                <a:solidFill>
                  <a:srgbClr val="0000FF"/>
                </a:solidFill>
                <a:ea typeface="楷体_GB2312" pitchFamily="49" charset="-122"/>
              </a:rPr>
              <a:t>将高聚物试样沉积在色谱柱载体上，在恒温下逐步加入不同比例的混合溶剂，溶剂的性能由劣到良，隔一段时间从活塞中放出萃取液，测级分。（劣溶剂中就溶解下来的是小分子，在良溶剂才能溶解下来的是大分子）</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0433FA7E-36A3-40CD-9191-16D5C5262100}"/>
              </a:ext>
            </a:extLst>
          </p:cNvPr>
          <p:cNvSpPr>
            <a:spLocks noGrp="1"/>
          </p:cNvSpPr>
          <p:nvPr>
            <p:ph type="sldNum" sz="quarter" idx="12"/>
          </p:nvPr>
        </p:nvSpPr>
        <p:spPr/>
        <p:txBody>
          <a:bodyPr/>
          <a:lstStyle/>
          <a:p>
            <a:fld id="{B2526044-B40A-47ED-B05A-C719617A77BF}" type="slidenum">
              <a:rPr lang="en-US" altLang="zh-CN"/>
              <a:pPr/>
              <a:t>82</a:t>
            </a:fld>
            <a:endParaRPr lang="en-US" altLang="zh-CN"/>
          </a:p>
        </p:txBody>
      </p:sp>
      <p:sp>
        <p:nvSpPr>
          <p:cNvPr id="205829" name="Rectangle 5">
            <a:extLst>
              <a:ext uri="{FF2B5EF4-FFF2-40B4-BE49-F238E27FC236}">
                <a16:creationId xmlns:a16="http://schemas.microsoft.com/office/drawing/2014/main" id="{FAE034C4-F791-4089-92DA-1112B05B07EF}"/>
              </a:ext>
            </a:extLst>
          </p:cNvPr>
          <p:cNvSpPr>
            <a:spLocks noChangeArrowheads="1"/>
          </p:cNvSpPr>
          <p:nvPr/>
        </p:nvSpPr>
        <p:spPr bwMode="auto">
          <a:xfrm>
            <a:off x="468313" y="412750"/>
            <a:ext cx="4330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ea typeface="楷体_GB2312" pitchFamily="49" charset="-122"/>
              </a:rPr>
              <a:t>3</a:t>
            </a:r>
            <a:r>
              <a:rPr lang="zh-CN" altLang="en-US" sz="2800" b="1">
                <a:solidFill>
                  <a:schemeClr val="tx2"/>
                </a:solidFill>
                <a:ea typeface="楷体_GB2312" pitchFamily="49" charset="-122"/>
              </a:rPr>
              <a:t>，分子量分布的表示方法</a:t>
            </a:r>
            <a:endParaRPr lang="zh-CN" altLang="en-US" sz="2800">
              <a:solidFill>
                <a:schemeClr val="tx2"/>
              </a:solidFill>
              <a:ea typeface="楷体_GB2312" pitchFamily="49" charset="-122"/>
            </a:endParaRPr>
          </a:p>
        </p:txBody>
      </p:sp>
      <p:sp>
        <p:nvSpPr>
          <p:cNvPr id="205831" name="Rectangle 7">
            <a:extLst>
              <a:ext uri="{FF2B5EF4-FFF2-40B4-BE49-F238E27FC236}">
                <a16:creationId xmlns:a16="http://schemas.microsoft.com/office/drawing/2014/main" id="{7325EA1B-11E5-4E2C-A4B9-0855FEDF5D12}"/>
              </a:ext>
            </a:extLst>
          </p:cNvPr>
          <p:cNvSpPr>
            <a:spLocks noChangeArrowheads="1"/>
          </p:cNvSpPr>
          <p:nvPr/>
        </p:nvSpPr>
        <p:spPr bwMode="auto">
          <a:xfrm>
            <a:off x="5148263" y="307975"/>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图解法</a:t>
            </a:r>
          </a:p>
        </p:txBody>
      </p:sp>
      <p:sp>
        <p:nvSpPr>
          <p:cNvPr id="205832" name="Rectangle 8">
            <a:extLst>
              <a:ext uri="{FF2B5EF4-FFF2-40B4-BE49-F238E27FC236}">
                <a16:creationId xmlns:a16="http://schemas.microsoft.com/office/drawing/2014/main" id="{86E51D85-F663-431A-B0D7-3945DD7A17A2}"/>
              </a:ext>
            </a:extLst>
          </p:cNvPr>
          <p:cNvSpPr>
            <a:spLocks noChangeArrowheads="1"/>
          </p:cNvSpPr>
          <p:nvPr/>
        </p:nvSpPr>
        <p:spPr bwMode="auto">
          <a:xfrm>
            <a:off x="5148263" y="811213"/>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函数法</a:t>
            </a:r>
          </a:p>
        </p:txBody>
      </p:sp>
      <p:sp>
        <p:nvSpPr>
          <p:cNvPr id="205833" name="Rectangle 9">
            <a:extLst>
              <a:ext uri="{FF2B5EF4-FFF2-40B4-BE49-F238E27FC236}">
                <a16:creationId xmlns:a16="http://schemas.microsoft.com/office/drawing/2014/main" id="{C9A19AF7-5C63-4516-8F27-36E742711937}"/>
              </a:ext>
            </a:extLst>
          </p:cNvPr>
          <p:cNvSpPr>
            <a:spLocks noChangeArrowheads="1"/>
          </p:cNvSpPr>
          <p:nvPr/>
        </p:nvSpPr>
        <p:spPr bwMode="auto">
          <a:xfrm>
            <a:off x="1763713" y="5132388"/>
            <a:ext cx="274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8000"/>
                </a:solidFill>
                <a:ea typeface="楷体_GB2312" pitchFamily="49" charset="-122"/>
              </a:rPr>
              <a:t>离散型的分子量分布图</a:t>
            </a:r>
          </a:p>
        </p:txBody>
      </p:sp>
      <p:sp>
        <p:nvSpPr>
          <p:cNvPr id="205848" name="AutoShape 24">
            <a:extLst>
              <a:ext uri="{FF2B5EF4-FFF2-40B4-BE49-F238E27FC236}">
                <a16:creationId xmlns:a16="http://schemas.microsoft.com/office/drawing/2014/main" id="{B0A0255E-EA14-4B12-B061-DC4CD6C97C7D}"/>
              </a:ext>
            </a:extLst>
          </p:cNvPr>
          <p:cNvSpPr>
            <a:spLocks noChangeAspect="1" noChangeArrowheads="1"/>
          </p:cNvSpPr>
          <p:nvPr/>
        </p:nvSpPr>
        <p:spPr bwMode="auto">
          <a:xfrm>
            <a:off x="323850" y="1557338"/>
            <a:ext cx="640873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a:lstStyle/>
          <a:p>
            <a:endParaRPr lang="zh-CN" altLang="en-US"/>
          </a:p>
        </p:txBody>
      </p:sp>
      <p:grpSp>
        <p:nvGrpSpPr>
          <p:cNvPr id="205876" name="Group 52">
            <a:extLst>
              <a:ext uri="{FF2B5EF4-FFF2-40B4-BE49-F238E27FC236}">
                <a16:creationId xmlns:a16="http://schemas.microsoft.com/office/drawing/2014/main" id="{0213D18D-ADD7-499E-A05B-5B5FE797A314}"/>
              </a:ext>
            </a:extLst>
          </p:cNvPr>
          <p:cNvGrpSpPr>
            <a:grpSpLocks/>
          </p:cNvGrpSpPr>
          <p:nvPr/>
        </p:nvGrpSpPr>
        <p:grpSpPr bwMode="auto">
          <a:xfrm>
            <a:off x="696913" y="1916113"/>
            <a:ext cx="5592762" cy="3084512"/>
            <a:chOff x="439" y="1207"/>
            <a:chExt cx="3523" cy="1943"/>
          </a:xfrm>
        </p:grpSpPr>
        <p:sp>
          <p:nvSpPr>
            <p:cNvPr id="205849" name="Line 25">
              <a:extLst>
                <a:ext uri="{FF2B5EF4-FFF2-40B4-BE49-F238E27FC236}">
                  <a16:creationId xmlns:a16="http://schemas.microsoft.com/office/drawing/2014/main" id="{430EDB7A-DC70-4B46-A8CE-4EFF587CB6F0}"/>
                </a:ext>
              </a:extLst>
            </p:cNvPr>
            <p:cNvSpPr>
              <a:spLocks noChangeShapeType="1"/>
            </p:cNvSpPr>
            <p:nvPr/>
          </p:nvSpPr>
          <p:spPr bwMode="auto">
            <a:xfrm>
              <a:off x="761" y="3079"/>
              <a:ext cx="278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0" name="Line 26">
              <a:extLst>
                <a:ext uri="{FF2B5EF4-FFF2-40B4-BE49-F238E27FC236}">
                  <a16:creationId xmlns:a16="http://schemas.microsoft.com/office/drawing/2014/main" id="{326DD33B-04DC-4BBD-B411-7F5B736A044C}"/>
                </a:ext>
              </a:extLst>
            </p:cNvPr>
            <p:cNvSpPr>
              <a:spLocks noChangeShapeType="1"/>
            </p:cNvSpPr>
            <p:nvPr/>
          </p:nvSpPr>
          <p:spPr bwMode="auto">
            <a:xfrm flipV="1">
              <a:off x="761" y="1312"/>
              <a:ext cx="0" cy="176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1" name="Rectangle 27">
              <a:extLst>
                <a:ext uri="{FF2B5EF4-FFF2-40B4-BE49-F238E27FC236}">
                  <a16:creationId xmlns:a16="http://schemas.microsoft.com/office/drawing/2014/main" id="{7C90AB70-A2DC-4E79-83B8-4B60FB51D87A}"/>
                </a:ext>
              </a:extLst>
            </p:cNvPr>
            <p:cNvSpPr>
              <a:spLocks noChangeArrowheads="1"/>
            </p:cNvSpPr>
            <p:nvPr/>
          </p:nvSpPr>
          <p:spPr bwMode="auto">
            <a:xfrm>
              <a:off x="901" y="2748"/>
              <a:ext cx="138" cy="331"/>
            </a:xfrm>
            <a:prstGeom prst="rect">
              <a:avLst/>
            </a:prstGeom>
            <a:solidFill>
              <a:schemeClr val="tx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852" name="Rectangle 28">
              <a:extLst>
                <a:ext uri="{FF2B5EF4-FFF2-40B4-BE49-F238E27FC236}">
                  <a16:creationId xmlns:a16="http://schemas.microsoft.com/office/drawing/2014/main" id="{5AC57318-3416-4ABA-A80B-73C98363E0B5}"/>
                </a:ext>
              </a:extLst>
            </p:cNvPr>
            <p:cNvSpPr>
              <a:spLocks noChangeArrowheads="1"/>
            </p:cNvSpPr>
            <p:nvPr/>
          </p:nvSpPr>
          <p:spPr bwMode="auto">
            <a:xfrm>
              <a:off x="1179" y="2527"/>
              <a:ext cx="138" cy="552"/>
            </a:xfrm>
            <a:prstGeom prst="rect">
              <a:avLst/>
            </a:prstGeom>
            <a:solidFill>
              <a:schemeClr val="tx1"/>
            </a:solidFill>
            <a:ln w="9525">
              <a:solidFill>
                <a:schemeClr val="tx2"/>
              </a:solidFill>
              <a:miter lim="800000"/>
              <a:headEnd/>
              <a:tailEnd/>
            </a:ln>
          </p:spPr>
          <p:txBody>
            <a:bodyPr/>
            <a:lstStyle/>
            <a:p>
              <a:endParaRPr lang="zh-CN" altLang="en-US"/>
            </a:p>
          </p:txBody>
        </p:sp>
        <p:sp>
          <p:nvSpPr>
            <p:cNvPr id="205853" name="Rectangle 29">
              <a:extLst>
                <a:ext uri="{FF2B5EF4-FFF2-40B4-BE49-F238E27FC236}">
                  <a16:creationId xmlns:a16="http://schemas.microsoft.com/office/drawing/2014/main" id="{18C0EEA4-C4E2-42D1-A80D-D12CCEAEA60F}"/>
                </a:ext>
              </a:extLst>
            </p:cNvPr>
            <p:cNvSpPr>
              <a:spLocks noChangeArrowheads="1"/>
            </p:cNvSpPr>
            <p:nvPr/>
          </p:nvSpPr>
          <p:spPr bwMode="auto">
            <a:xfrm>
              <a:off x="2014" y="2195"/>
              <a:ext cx="138" cy="884"/>
            </a:xfrm>
            <a:prstGeom prst="rect">
              <a:avLst/>
            </a:prstGeom>
            <a:solidFill>
              <a:schemeClr val="tx1"/>
            </a:solidFill>
            <a:ln w="9525">
              <a:solidFill>
                <a:schemeClr val="tx2"/>
              </a:solidFill>
              <a:miter lim="800000"/>
              <a:headEnd/>
              <a:tailEnd/>
            </a:ln>
          </p:spPr>
          <p:txBody>
            <a:bodyPr/>
            <a:lstStyle/>
            <a:p>
              <a:endParaRPr lang="zh-CN" altLang="en-US"/>
            </a:p>
          </p:txBody>
        </p:sp>
        <p:sp>
          <p:nvSpPr>
            <p:cNvPr id="205854" name="Rectangle 30">
              <a:extLst>
                <a:ext uri="{FF2B5EF4-FFF2-40B4-BE49-F238E27FC236}">
                  <a16:creationId xmlns:a16="http://schemas.microsoft.com/office/drawing/2014/main" id="{AAE14391-9CB5-4037-8238-2203CECB87D3}"/>
                </a:ext>
              </a:extLst>
            </p:cNvPr>
            <p:cNvSpPr>
              <a:spLocks noChangeArrowheads="1"/>
            </p:cNvSpPr>
            <p:nvPr/>
          </p:nvSpPr>
          <p:spPr bwMode="auto">
            <a:xfrm>
              <a:off x="2293" y="2415"/>
              <a:ext cx="139" cy="664"/>
            </a:xfrm>
            <a:prstGeom prst="rect">
              <a:avLst/>
            </a:prstGeom>
            <a:solidFill>
              <a:schemeClr val="tx1"/>
            </a:solidFill>
            <a:ln w="9525">
              <a:solidFill>
                <a:schemeClr val="tx2"/>
              </a:solidFill>
              <a:miter lim="800000"/>
              <a:headEnd/>
              <a:tailEnd/>
            </a:ln>
          </p:spPr>
          <p:txBody>
            <a:bodyPr/>
            <a:lstStyle/>
            <a:p>
              <a:endParaRPr lang="zh-CN" altLang="en-US"/>
            </a:p>
          </p:txBody>
        </p:sp>
        <p:sp>
          <p:nvSpPr>
            <p:cNvPr id="205855" name="Rectangle 31">
              <a:extLst>
                <a:ext uri="{FF2B5EF4-FFF2-40B4-BE49-F238E27FC236}">
                  <a16:creationId xmlns:a16="http://schemas.microsoft.com/office/drawing/2014/main" id="{CE238E21-4AA3-4169-B183-172AA9D6925F}"/>
                </a:ext>
              </a:extLst>
            </p:cNvPr>
            <p:cNvSpPr>
              <a:spLocks noChangeArrowheads="1"/>
            </p:cNvSpPr>
            <p:nvPr/>
          </p:nvSpPr>
          <p:spPr bwMode="auto">
            <a:xfrm>
              <a:off x="1735" y="1975"/>
              <a:ext cx="140" cy="1104"/>
            </a:xfrm>
            <a:prstGeom prst="rect">
              <a:avLst/>
            </a:prstGeom>
            <a:solidFill>
              <a:schemeClr val="tx1"/>
            </a:solidFill>
            <a:ln w="9525">
              <a:solidFill>
                <a:schemeClr val="tx2"/>
              </a:solidFill>
              <a:miter lim="800000"/>
              <a:headEnd/>
              <a:tailEnd/>
            </a:ln>
          </p:spPr>
          <p:txBody>
            <a:bodyPr/>
            <a:lstStyle/>
            <a:p>
              <a:endParaRPr lang="zh-CN" altLang="en-US"/>
            </a:p>
          </p:txBody>
        </p:sp>
        <p:sp>
          <p:nvSpPr>
            <p:cNvPr id="205856" name="Rectangle 32">
              <a:extLst>
                <a:ext uri="{FF2B5EF4-FFF2-40B4-BE49-F238E27FC236}">
                  <a16:creationId xmlns:a16="http://schemas.microsoft.com/office/drawing/2014/main" id="{2859065E-98A8-438C-93AD-F0DFE319E883}"/>
                </a:ext>
              </a:extLst>
            </p:cNvPr>
            <p:cNvSpPr>
              <a:spLocks noChangeArrowheads="1"/>
            </p:cNvSpPr>
            <p:nvPr/>
          </p:nvSpPr>
          <p:spPr bwMode="auto">
            <a:xfrm>
              <a:off x="1457" y="2305"/>
              <a:ext cx="139" cy="772"/>
            </a:xfrm>
            <a:prstGeom prst="rect">
              <a:avLst/>
            </a:prstGeom>
            <a:solidFill>
              <a:schemeClr val="tx1"/>
            </a:solidFill>
            <a:ln w="9525">
              <a:solidFill>
                <a:schemeClr val="tx2"/>
              </a:solidFill>
              <a:miter lim="800000"/>
              <a:headEnd/>
              <a:tailEnd/>
            </a:ln>
          </p:spPr>
          <p:txBody>
            <a:bodyPr/>
            <a:lstStyle/>
            <a:p>
              <a:endParaRPr lang="zh-CN" altLang="en-US"/>
            </a:p>
          </p:txBody>
        </p:sp>
        <p:sp>
          <p:nvSpPr>
            <p:cNvPr id="205857" name="Rectangle 33">
              <a:extLst>
                <a:ext uri="{FF2B5EF4-FFF2-40B4-BE49-F238E27FC236}">
                  <a16:creationId xmlns:a16="http://schemas.microsoft.com/office/drawing/2014/main" id="{BA23C2AD-FCCB-4C5E-A633-12542F7745CD}"/>
                </a:ext>
              </a:extLst>
            </p:cNvPr>
            <p:cNvSpPr>
              <a:spLocks noChangeArrowheads="1"/>
            </p:cNvSpPr>
            <p:nvPr/>
          </p:nvSpPr>
          <p:spPr bwMode="auto">
            <a:xfrm>
              <a:off x="2849" y="2858"/>
              <a:ext cx="139" cy="219"/>
            </a:xfrm>
            <a:prstGeom prst="rect">
              <a:avLst/>
            </a:prstGeom>
            <a:solidFill>
              <a:schemeClr val="tx1"/>
            </a:solidFill>
            <a:ln w="9525">
              <a:solidFill>
                <a:schemeClr val="tx2"/>
              </a:solidFill>
              <a:miter lim="800000"/>
              <a:headEnd/>
              <a:tailEnd/>
            </a:ln>
          </p:spPr>
          <p:txBody>
            <a:bodyPr/>
            <a:lstStyle/>
            <a:p>
              <a:endParaRPr lang="zh-CN" altLang="en-US"/>
            </a:p>
          </p:txBody>
        </p:sp>
        <p:sp>
          <p:nvSpPr>
            <p:cNvPr id="205858" name="Rectangle 34">
              <a:extLst>
                <a:ext uri="{FF2B5EF4-FFF2-40B4-BE49-F238E27FC236}">
                  <a16:creationId xmlns:a16="http://schemas.microsoft.com/office/drawing/2014/main" id="{A071C51E-AA6D-4384-AAFF-F5158A02F498}"/>
                </a:ext>
              </a:extLst>
            </p:cNvPr>
            <p:cNvSpPr>
              <a:spLocks noChangeArrowheads="1"/>
            </p:cNvSpPr>
            <p:nvPr/>
          </p:nvSpPr>
          <p:spPr bwMode="auto">
            <a:xfrm>
              <a:off x="2570" y="2527"/>
              <a:ext cx="140" cy="552"/>
            </a:xfrm>
            <a:prstGeom prst="rect">
              <a:avLst/>
            </a:prstGeom>
            <a:solidFill>
              <a:schemeClr val="tx1"/>
            </a:solidFill>
            <a:ln w="9525">
              <a:solidFill>
                <a:schemeClr val="tx2"/>
              </a:solidFill>
              <a:miter lim="800000"/>
              <a:headEnd/>
              <a:tailEnd/>
            </a:ln>
          </p:spPr>
          <p:txBody>
            <a:bodyPr/>
            <a:lstStyle/>
            <a:p>
              <a:endParaRPr lang="zh-CN" altLang="en-US"/>
            </a:p>
          </p:txBody>
        </p:sp>
        <p:graphicFrame>
          <p:nvGraphicFramePr>
            <p:cNvPr id="205859" name="Object 35">
              <a:extLst>
                <a:ext uri="{FF2B5EF4-FFF2-40B4-BE49-F238E27FC236}">
                  <a16:creationId xmlns:a16="http://schemas.microsoft.com/office/drawing/2014/main" id="{5C6D0232-8BC4-4F26-B3D5-B8D701003C31}"/>
                </a:ext>
              </a:extLst>
            </p:cNvPr>
            <p:cNvGraphicFramePr>
              <a:graphicFrameLocks noChangeAspect="1"/>
            </p:cNvGraphicFramePr>
            <p:nvPr>
              <p:extLst>
                <p:ext uri="{D42A27DB-BD31-4B8C-83A1-F6EECF244321}">
                  <p14:modId xmlns:p14="http://schemas.microsoft.com/office/powerpoint/2010/main" val="628151586"/>
                </p:ext>
              </p:extLst>
            </p:nvPr>
          </p:nvGraphicFramePr>
          <p:xfrm>
            <a:off x="3652" y="2840"/>
            <a:ext cx="310" cy="310"/>
          </p:xfrm>
          <a:graphic>
            <a:graphicData uri="http://schemas.openxmlformats.org/presentationml/2006/ole">
              <mc:AlternateContent xmlns:mc="http://schemas.openxmlformats.org/markup-compatibility/2006">
                <mc:Choice xmlns:v="urn:schemas-microsoft-com:vml" Requires="v">
                  <p:oleObj spid="_x0000_s206069" name="公式" r:id="rId3" imgW="228600" imgH="228600" progId="Equation.3">
                    <p:embed/>
                  </p:oleObj>
                </mc:Choice>
                <mc:Fallback>
                  <p:oleObj name="公式" r:id="rId3" imgW="228600" imgH="22860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 y="2840"/>
                          <a:ext cx="310" cy="31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5860" name="Object 36">
              <a:extLst>
                <a:ext uri="{FF2B5EF4-FFF2-40B4-BE49-F238E27FC236}">
                  <a16:creationId xmlns:a16="http://schemas.microsoft.com/office/drawing/2014/main" id="{A433E902-9831-486A-AD5E-1AB06092675A}"/>
                </a:ext>
              </a:extLst>
            </p:cNvPr>
            <p:cNvGraphicFramePr>
              <a:graphicFrameLocks noChangeAspect="1"/>
            </p:cNvGraphicFramePr>
            <p:nvPr>
              <p:extLst>
                <p:ext uri="{D42A27DB-BD31-4B8C-83A1-F6EECF244321}">
                  <p14:modId xmlns:p14="http://schemas.microsoft.com/office/powerpoint/2010/main" val="4019594566"/>
                </p:ext>
              </p:extLst>
            </p:nvPr>
          </p:nvGraphicFramePr>
          <p:xfrm>
            <a:off x="439" y="1207"/>
            <a:ext cx="241" cy="310"/>
          </p:xfrm>
          <a:graphic>
            <a:graphicData uri="http://schemas.openxmlformats.org/presentationml/2006/ole">
              <mc:AlternateContent xmlns:mc="http://schemas.openxmlformats.org/markup-compatibility/2006">
                <mc:Choice xmlns:v="urn:schemas-microsoft-com:vml" Requires="v">
                  <p:oleObj spid="_x0000_s206070" name="公式" r:id="rId5" imgW="177480" imgH="228600" progId="Equation.3">
                    <p:embed/>
                  </p:oleObj>
                </mc:Choice>
                <mc:Fallback>
                  <p:oleObj name="公式" r:id="rId5" imgW="177480" imgH="2286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 y="1207"/>
                          <a:ext cx="241" cy="31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sp>
        <p:nvSpPr>
          <p:cNvPr id="205861" name="AutoShape 37">
            <a:extLst>
              <a:ext uri="{FF2B5EF4-FFF2-40B4-BE49-F238E27FC236}">
                <a16:creationId xmlns:a16="http://schemas.microsoft.com/office/drawing/2014/main" id="{07DF7FD9-DAE9-4C61-AA9C-A40C21DB8282}"/>
              </a:ext>
            </a:extLst>
          </p:cNvPr>
          <p:cNvSpPr>
            <a:spLocks/>
          </p:cNvSpPr>
          <p:nvPr/>
        </p:nvSpPr>
        <p:spPr bwMode="auto">
          <a:xfrm>
            <a:off x="4930775" y="476250"/>
            <a:ext cx="217488" cy="504825"/>
          </a:xfrm>
          <a:prstGeom prst="leftBrace">
            <a:avLst>
              <a:gd name="adj1" fmla="val 19343"/>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2" name="Rectangle 38">
            <a:extLst>
              <a:ext uri="{FF2B5EF4-FFF2-40B4-BE49-F238E27FC236}">
                <a16:creationId xmlns:a16="http://schemas.microsoft.com/office/drawing/2014/main" id="{5E0167E0-83B3-46AF-9DD4-B949C97631FC}"/>
              </a:ext>
            </a:extLst>
          </p:cNvPr>
          <p:cNvSpPr>
            <a:spLocks noChangeArrowheads="1"/>
          </p:cNvSpPr>
          <p:nvPr/>
        </p:nvSpPr>
        <p:spPr bwMode="auto">
          <a:xfrm>
            <a:off x="611188" y="1084263"/>
            <a:ext cx="164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2"/>
                </a:solidFill>
                <a:ea typeface="楷体_GB2312" pitchFamily="49" charset="-122"/>
              </a:rPr>
              <a:t>(1) </a:t>
            </a:r>
            <a:r>
              <a:rPr lang="zh-CN" altLang="en-US" sz="2400" b="1">
                <a:solidFill>
                  <a:schemeClr val="tx2"/>
                </a:solidFill>
                <a:ea typeface="楷体_GB2312" pitchFamily="49" charset="-122"/>
              </a:rPr>
              <a:t>图解法</a:t>
            </a:r>
          </a:p>
        </p:txBody>
      </p:sp>
      <p:sp>
        <p:nvSpPr>
          <p:cNvPr id="205863" name="Rectangle 39">
            <a:extLst>
              <a:ext uri="{FF2B5EF4-FFF2-40B4-BE49-F238E27FC236}">
                <a16:creationId xmlns:a16="http://schemas.microsoft.com/office/drawing/2014/main" id="{2D52C6F0-12AE-4271-BCDA-8AF2A78C51F8}"/>
              </a:ext>
            </a:extLst>
          </p:cNvPr>
          <p:cNvSpPr>
            <a:spLocks noChangeArrowheads="1"/>
          </p:cNvSpPr>
          <p:nvPr/>
        </p:nvSpPr>
        <p:spPr bwMode="auto">
          <a:xfrm>
            <a:off x="4357688" y="1603375"/>
            <a:ext cx="4017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试样按分子大小分级或有限个级别</a:t>
            </a:r>
          </a:p>
        </p:txBody>
      </p:sp>
      <p:sp>
        <p:nvSpPr>
          <p:cNvPr id="205864" name="Rectangle 40">
            <a:extLst>
              <a:ext uri="{FF2B5EF4-FFF2-40B4-BE49-F238E27FC236}">
                <a16:creationId xmlns:a16="http://schemas.microsoft.com/office/drawing/2014/main" id="{6B46A147-76EB-401D-975E-9D18E8B8D1A5}"/>
              </a:ext>
            </a:extLst>
          </p:cNvPr>
          <p:cNvSpPr>
            <a:spLocks noChangeArrowheads="1"/>
          </p:cNvSpPr>
          <p:nvPr/>
        </p:nvSpPr>
        <p:spPr bwMode="auto">
          <a:xfrm>
            <a:off x="4357688" y="2133600"/>
            <a:ext cx="4017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逐一测定每个级别的分子量和重量</a:t>
            </a:r>
          </a:p>
        </p:txBody>
      </p:sp>
      <p:grpSp>
        <p:nvGrpSpPr>
          <p:cNvPr id="205868" name="Group 44">
            <a:extLst>
              <a:ext uri="{FF2B5EF4-FFF2-40B4-BE49-F238E27FC236}">
                <a16:creationId xmlns:a16="http://schemas.microsoft.com/office/drawing/2014/main" id="{5AB40A35-2F71-4077-A5F3-611E8E446E87}"/>
              </a:ext>
            </a:extLst>
          </p:cNvPr>
          <p:cNvGrpSpPr>
            <a:grpSpLocks/>
          </p:cNvGrpSpPr>
          <p:nvPr/>
        </p:nvGrpSpPr>
        <p:grpSpPr bwMode="auto">
          <a:xfrm>
            <a:off x="4405313" y="2636838"/>
            <a:ext cx="1246187" cy="492125"/>
            <a:chOff x="3379" y="3748"/>
            <a:chExt cx="785" cy="310"/>
          </a:xfrm>
        </p:grpSpPr>
        <p:graphicFrame>
          <p:nvGraphicFramePr>
            <p:cNvPr id="205865" name="Object 41">
              <a:extLst>
                <a:ext uri="{FF2B5EF4-FFF2-40B4-BE49-F238E27FC236}">
                  <a16:creationId xmlns:a16="http://schemas.microsoft.com/office/drawing/2014/main" id="{49E26B1C-5E33-4854-8099-DB40061F83E2}"/>
                </a:ext>
              </a:extLst>
            </p:cNvPr>
            <p:cNvGraphicFramePr>
              <a:graphicFrameLocks noChangeAspect="1"/>
            </p:cNvGraphicFramePr>
            <p:nvPr>
              <p:extLst>
                <p:ext uri="{D42A27DB-BD31-4B8C-83A1-F6EECF244321}">
                  <p14:modId xmlns:p14="http://schemas.microsoft.com/office/powerpoint/2010/main" val="2730679309"/>
                </p:ext>
              </p:extLst>
            </p:nvPr>
          </p:nvGraphicFramePr>
          <p:xfrm>
            <a:off x="3379" y="3748"/>
            <a:ext cx="310" cy="298"/>
          </p:xfrm>
          <a:graphic>
            <a:graphicData uri="http://schemas.openxmlformats.org/presentationml/2006/ole">
              <mc:AlternateContent xmlns:mc="http://schemas.openxmlformats.org/markup-compatibility/2006">
                <mc:Choice xmlns:v="urn:schemas-microsoft-com:vml" Requires="v">
                  <p:oleObj spid="_x0000_s206071" name="公式" r:id="rId7" imgW="228501" imgH="215806" progId="Equation.3">
                    <p:embed/>
                  </p:oleObj>
                </mc:Choice>
                <mc:Fallback>
                  <p:oleObj name="公式" r:id="rId7" imgW="228501" imgH="215806"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9" y="3748"/>
                          <a:ext cx="310" cy="29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5866" name="Object 42">
              <a:extLst>
                <a:ext uri="{FF2B5EF4-FFF2-40B4-BE49-F238E27FC236}">
                  <a16:creationId xmlns:a16="http://schemas.microsoft.com/office/drawing/2014/main" id="{5C224A60-C49B-4965-A7F3-B0BB816DEC60}"/>
                </a:ext>
              </a:extLst>
            </p:cNvPr>
            <p:cNvGraphicFramePr>
              <a:graphicFrameLocks noChangeAspect="1"/>
            </p:cNvGraphicFramePr>
            <p:nvPr>
              <p:extLst>
                <p:ext uri="{D42A27DB-BD31-4B8C-83A1-F6EECF244321}">
                  <p14:modId xmlns:p14="http://schemas.microsoft.com/office/powerpoint/2010/main" val="3803197765"/>
                </p:ext>
              </p:extLst>
            </p:nvPr>
          </p:nvGraphicFramePr>
          <p:xfrm>
            <a:off x="3923" y="3748"/>
            <a:ext cx="241" cy="310"/>
          </p:xfrm>
          <a:graphic>
            <a:graphicData uri="http://schemas.openxmlformats.org/presentationml/2006/ole">
              <mc:AlternateContent xmlns:mc="http://schemas.openxmlformats.org/markup-compatibility/2006">
                <mc:Choice xmlns:v="urn:schemas-microsoft-com:vml" Requires="v">
                  <p:oleObj spid="_x0000_s206072" name="公式" r:id="rId9" imgW="177480" imgH="228600" progId="Equation.3">
                    <p:embed/>
                  </p:oleObj>
                </mc:Choice>
                <mc:Fallback>
                  <p:oleObj name="公式" r:id="rId9" imgW="177480" imgH="2286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3" y="3748"/>
                          <a:ext cx="241" cy="31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05867" name="Text Box 43">
              <a:extLst>
                <a:ext uri="{FF2B5EF4-FFF2-40B4-BE49-F238E27FC236}">
                  <a16:creationId xmlns:a16="http://schemas.microsoft.com/office/drawing/2014/main" id="{138A29A9-5FC4-4C1C-9230-5F1632075057}"/>
                </a:ext>
              </a:extLst>
            </p:cNvPr>
            <p:cNvSpPr txBox="1">
              <a:spLocks noChangeArrowheads="1"/>
            </p:cNvSpPr>
            <p:nvPr/>
          </p:nvSpPr>
          <p:spPr bwMode="auto">
            <a:xfrm>
              <a:off x="3684" y="3763"/>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ea typeface="楷体_GB2312" pitchFamily="49" charset="-122"/>
                </a:rPr>
                <a:t>~</a:t>
              </a:r>
            </a:p>
          </p:txBody>
        </p:sp>
      </p:grpSp>
      <p:sp>
        <p:nvSpPr>
          <p:cNvPr id="205869" name="Rectangle 45">
            <a:extLst>
              <a:ext uri="{FF2B5EF4-FFF2-40B4-BE49-F238E27FC236}">
                <a16:creationId xmlns:a16="http://schemas.microsoft.com/office/drawing/2014/main" id="{36A2C799-0AD3-4DE8-B944-AFE8FBE91841}"/>
              </a:ext>
            </a:extLst>
          </p:cNvPr>
          <p:cNvSpPr>
            <a:spLocks noChangeArrowheads="1"/>
          </p:cNvSpPr>
          <p:nvPr/>
        </p:nvSpPr>
        <p:spPr bwMode="auto">
          <a:xfrm>
            <a:off x="3459163" y="5589588"/>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离散的</a:t>
            </a:r>
          </a:p>
        </p:txBody>
      </p:sp>
      <p:sp>
        <p:nvSpPr>
          <p:cNvPr id="205870" name="Rectangle 46">
            <a:extLst>
              <a:ext uri="{FF2B5EF4-FFF2-40B4-BE49-F238E27FC236}">
                <a16:creationId xmlns:a16="http://schemas.microsoft.com/office/drawing/2014/main" id="{46F86A3B-6BBB-4266-A7DD-0864219C1CCD}"/>
              </a:ext>
            </a:extLst>
          </p:cNvPr>
          <p:cNvSpPr>
            <a:spLocks noChangeArrowheads="1"/>
          </p:cNvSpPr>
          <p:nvPr/>
        </p:nvSpPr>
        <p:spPr bwMode="auto">
          <a:xfrm>
            <a:off x="3459163" y="6021388"/>
            <a:ext cx="478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FF"/>
                </a:solidFill>
                <a:ea typeface="楷体_GB2312" pitchFamily="49" charset="-122"/>
              </a:rPr>
              <a:t>粗略地描述各级别的含量和分子量的关系</a:t>
            </a:r>
          </a:p>
        </p:txBody>
      </p:sp>
      <p:sp>
        <p:nvSpPr>
          <p:cNvPr id="205872" name="Text Box 48">
            <a:extLst>
              <a:ext uri="{FF2B5EF4-FFF2-40B4-BE49-F238E27FC236}">
                <a16:creationId xmlns:a16="http://schemas.microsoft.com/office/drawing/2014/main" id="{ED039E77-E0B7-4F81-93C0-1D377132B293}"/>
              </a:ext>
            </a:extLst>
          </p:cNvPr>
          <p:cNvSpPr txBox="1">
            <a:spLocks noChangeArrowheads="1"/>
          </p:cNvSpPr>
          <p:nvPr/>
        </p:nvSpPr>
        <p:spPr bwMode="auto">
          <a:xfrm>
            <a:off x="3203575" y="2060575"/>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做法</a:t>
            </a:r>
            <a:r>
              <a:rPr lang="en-US" altLang="zh-CN" sz="2400" b="1">
                <a:solidFill>
                  <a:srgbClr val="FF0000"/>
                </a:solidFill>
                <a:ea typeface="楷体_GB2312" pitchFamily="49" charset="-122"/>
              </a:rPr>
              <a:t>:</a:t>
            </a:r>
          </a:p>
        </p:txBody>
      </p:sp>
      <p:sp>
        <p:nvSpPr>
          <p:cNvPr id="205873" name="AutoShape 49">
            <a:extLst>
              <a:ext uri="{FF2B5EF4-FFF2-40B4-BE49-F238E27FC236}">
                <a16:creationId xmlns:a16="http://schemas.microsoft.com/office/drawing/2014/main" id="{5E9078EC-5EAA-42E1-A29A-25AACB778499}"/>
              </a:ext>
            </a:extLst>
          </p:cNvPr>
          <p:cNvSpPr>
            <a:spLocks/>
          </p:cNvSpPr>
          <p:nvPr/>
        </p:nvSpPr>
        <p:spPr bwMode="auto">
          <a:xfrm>
            <a:off x="4141788" y="1773238"/>
            <a:ext cx="215900" cy="1079500"/>
          </a:xfrm>
          <a:prstGeom prst="leftBrace">
            <a:avLst>
              <a:gd name="adj1" fmla="val 41667"/>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4" name="Text Box 50">
            <a:extLst>
              <a:ext uri="{FF2B5EF4-FFF2-40B4-BE49-F238E27FC236}">
                <a16:creationId xmlns:a16="http://schemas.microsoft.com/office/drawing/2014/main" id="{80BFFE2B-4569-4745-B274-B50597ACB100}"/>
              </a:ext>
            </a:extLst>
          </p:cNvPr>
          <p:cNvSpPr txBox="1">
            <a:spLocks noChangeArrowheads="1"/>
          </p:cNvSpPr>
          <p:nvPr/>
        </p:nvSpPr>
        <p:spPr bwMode="auto">
          <a:xfrm>
            <a:off x="2306638" y="5718175"/>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特点</a:t>
            </a:r>
            <a:r>
              <a:rPr lang="en-US" altLang="zh-CN" sz="2400" b="1">
                <a:solidFill>
                  <a:srgbClr val="FF0000"/>
                </a:solidFill>
                <a:ea typeface="楷体_GB2312" pitchFamily="49" charset="-122"/>
              </a:rPr>
              <a:t>:</a:t>
            </a:r>
          </a:p>
        </p:txBody>
      </p:sp>
      <p:sp>
        <p:nvSpPr>
          <p:cNvPr id="205875" name="AutoShape 51">
            <a:extLst>
              <a:ext uri="{FF2B5EF4-FFF2-40B4-BE49-F238E27FC236}">
                <a16:creationId xmlns:a16="http://schemas.microsoft.com/office/drawing/2014/main" id="{B3C9B660-A31D-4AF4-91C4-E697BDB4D605}"/>
              </a:ext>
            </a:extLst>
          </p:cNvPr>
          <p:cNvSpPr>
            <a:spLocks/>
          </p:cNvSpPr>
          <p:nvPr/>
        </p:nvSpPr>
        <p:spPr bwMode="auto">
          <a:xfrm>
            <a:off x="3170238" y="5759450"/>
            <a:ext cx="215900" cy="503238"/>
          </a:xfrm>
          <a:prstGeom prst="leftBrace">
            <a:avLst>
              <a:gd name="adj1" fmla="val 19424"/>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a:extLst>
              <a:ext uri="{FF2B5EF4-FFF2-40B4-BE49-F238E27FC236}">
                <a16:creationId xmlns:a16="http://schemas.microsoft.com/office/drawing/2014/main" id="{AE2955B1-6A61-410D-A331-C4F834F8FA50}"/>
              </a:ext>
            </a:extLst>
          </p:cNvPr>
          <p:cNvSpPr>
            <a:spLocks noGrp="1"/>
          </p:cNvSpPr>
          <p:nvPr>
            <p:ph type="sldNum" sz="quarter" idx="12"/>
          </p:nvPr>
        </p:nvSpPr>
        <p:spPr/>
        <p:txBody>
          <a:bodyPr/>
          <a:lstStyle/>
          <a:p>
            <a:fld id="{5DB8C24F-99B8-425A-951B-242C0A5CA811}" type="slidenum">
              <a:rPr lang="en-US" altLang="zh-CN"/>
              <a:pPr/>
              <a:t>83</a:t>
            </a:fld>
            <a:endParaRPr lang="en-US" altLang="zh-CN"/>
          </a:p>
        </p:txBody>
      </p:sp>
      <p:sp>
        <p:nvSpPr>
          <p:cNvPr id="247812" name="Rectangle 4">
            <a:extLst>
              <a:ext uri="{FF2B5EF4-FFF2-40B4-BE49-F238E27FC236}">
                <a16:creationId xmlns:a16="http://schemas.microsoft.com/office/drawing/2014/main" id="{EEB234BD-8A4C-4A05-832F-EC216FF8398D}"/>
              </a:ext>
            </a:extLst>
          </p:cNvPr>
          <p:cNvSpPr>
            <a:spLocks noChangeArrowheads="1"/>
          </p:cNvSpPr>
          <p:nvPr/>
        </p:nvSpPr>
        <p:spPr bwMode="auto">
          <a:xfrm>
            <a:off x="971550" y="5334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2"/>
                </a:solidFill>
                <a:ea typeface="楷体_GB2312" pitchFamily="49" charset="-122"/>
              </a:rPr>
              <a:t>积分分布曲线</a:t>
            </a:r>
          </a:p>
        </p:txBody>
      </p:sp>
      <p:grpSp>
        <p:nvGrpSpPr>
          <p:cNvPr id="247813" name="Group 5">
            <a:extLst>
              <a:ext uri="{FF2B5EF4-FFF2-40B4-BE49-F238E27FC236}">
                <a16:creationId xmlns:a16="http://schemas.microsoft.com/office/drawing/2014/main" id="{1E1A75DD-881D-4319-9919-6AB2D35B5213}"/>
              </a:ext>
            </a:extLst>
          </p:cNvPr>
          <p:cNvGrpSpPr>
            <a:grpSpLocks/>
          </p:cNvGrpSpPr>
          <p:nvPr/>
        </p:nvGrpSpPr>
        <p:grpSpPr bwMode="auto">
          <a:xfrm>
            <a:off x="3014663" y="1484313"/>
            <a:ext cx="3213100" cy="2355850"/>
            <a:chOff x="924" y="754"/>
            <a:chExt cx="2024" cy="1484"/>
          </a:xfrm>
        </p:grpSpPr>
        <p:sp>
          <p:nvSpPr>
            <p:cNvPr id="247814" name="Text Box 6">
              <a:extLst>
                <a:ext uri="{FF2B5EF4-FFF2-40B4-BE49-F238E27FC236}">
                  <a16:creationId xmlns:a16="http://schemas.microsoft.com/office/drawing/2014/main" id="{4CD5780A-844E-4983-88F1-EEF843FE927F}"/>
                </a:ext>
              </a:extLst>
            </p:cNvPr>
            <p:cNvSpPr txBox="1">
              <a:spLocks noChangeArrowheads="1"/>
            </p:cNvSpPr>
            <p:nvPr/>
          </p:nvSpPr>
          <p:spPr bwMode="auto">
            <a:xfrm>
              <a:off x="2386" y="1930"/>
              <a:ext cx="56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a:lstStyle/>
            <a:p>
              <a:pPr algn="just"/>
              <a:r>
                <a:rPr lang="en-US" altLang="zh-CN" sz="2400" b="1">
                  <a:ea typeface="楷体_GB2312" pitchFamily="49" charset="-122"/>
                </a:rPr>
                <a:t>M</a:t>
              </a:r>
            </a:p>
          </p:txBody>
        </p:sp>
        <p:sp>
          <p:nvSpPr>
            <p:cNvPr id="247815" name="Line 7">
              <a:extLst>
                <a:ext uri="{FF2B5EF4-FFF2-40B4-BE49-F238E27FC236}">
                  <a16:creationId xmlns:a16="http://schemas.microsoft.com/office/drawing/2014/main" id="{D4109978-E47A-4C0A-BB63-8CE70C6FC67D}"/>
                </a:ext>
              </a:extLst>
            </p:cNvPr>
            <p:cNvSpPr>
              <a:spLocks noChangeShapeType="1"/>
            </p:cNvSpPr>
            <p:nvPr/>
          </p:nvSpPr>
          <p:spPr bwMode="auto">
            <a:xfrm>
              <a:off x="924" y="2223"/>
              <a:ext cx="1687" cy="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7816" name="Line 8">
              <a:extLst>
                <a:ext uri="{FF2B5EF4-FFF2-40B4-BE49-F238E27FC236}">
                  <a16:creationId xmlns:a16="http://schemas.microsoft.com/office/drawing/2014/main" id="{81AB1B32-5B29-4F19-87FD-FDFBF17EBE31}"/>
                </a:ext>
              </a:extLst>
            </p:cNvPr>
            <p:cNvSpPr>
              <a:spLocks noChangeShapeType="1"/>
            </p:cNvSpPr>
            <p:nvPr/>
          </p:nvSpPr>
          <p:spPr bwMode="auto">
            <a:xfrm flipV="1">
              <a:off x="924" y="956"/>
              <a:ext cx="0" cy="126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7817" name="Freeform 9">
              <a:extLst>
                <a:ext uri="{FF2B5EF4-FFF2-40B4-BE49-F238E27FC236}">
                  <a16:creationId xmlns:a16="http://schemas.microsoft.com/office/drawing/2014/main" id="{A03331C3-8D41-4913-AA2D-25D74DC608DE}"/>
                </a:ext>
              </a:extLst>
            </p:cNvPr>
            <p:cNvSpPr>
              <a:spLocks/>
            </p:cNvSpPr>
            <p:nvPr/>
          </p:nvSpPr>
          <p:spPr bwMode="auto">
            <a:xfrm>
              <a:off x="924" y="1149"/>
              <a:ext cx="1237" cy="1089"/>
            </a:xfrm>
            <a:custGeom>
              <a:avLst/>
              <a:gdLst>
                <a:gd name="T0" fmla="*/ 0 w 2160"/>
                <a:gd name="T1" fmla="*/ 1560 h 1586"/>
                <a:gd name="T2" fmla="*/ 360 w 2160"/>
                <a:gd name="T3" fmla="*/ 1404 h 1586"/>
                <a:gd name="T4" fmla="*/ 1080 w 2160"/>
                <a:gd name="T5" fmla="*/ 468 h 1586"/>
                <a:gd name="T6" fmla="*/ 2160 w 2160"/>
                <a:gd name="T7" fmla="*/ 0 h 1586"/>
              </a:gdLst>
              <a:ahLst/>
              <a:cxnLst>
                <a:cxn ang="0">
                  <a:pos x="T0" y="T1"/>
                </a:cxn>
                <a:cxn ang="0">
                  <a:pos x="T2" y="T3"/>
                </a:cxn>
                <a:cxn ang="0">
                  <a:pos x="T4" y="T5"/>
                </a:cxn>
                <a:cxn ang="0">
                  <a:pos x="T6" y="T7"/>
                </a:cxn>
              </a:cxnLst>
              <a:rect l="0" t="0" r="r" b="b"/>
              <a:pathLst>
                <a:path w="2160" h="1586">
                  <a:moveTo>
                    <a:pt x="0" y="1560"/>
                  </a:moveTo>
                  <a:cubicBezTo>
                    <a:pt x="90" y="1573"/>
                    <a:pt x="180" y="1586"/>
                    <a:pt x="360" y="1404"/>
                  </a:cubicBezTo>
                  <a:cubicBezTo>
                    <a:pt x="540" y="1222"/>
                    <a:pt x="780" y="702"/>
                    <a:pt x="1080" y="468"/>
                  </a:cubicBezTo>
                  <a:cubicBezTo>
                    <a:pt x="1380" y="234"/>
                    <a:pt x="1770" y="117"/>
                    <a:pt x="2160" y="0"/>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18" name="Line 10">
              <a:extLst>
                <a:ext uri="{FF2B5EF4-FFF2-40B4-BE49-F238E27FC236}">
                  <a16:creationId xmlns:a16="http://schemas.microsoft.com/office/drawing/2014/main" id="{5A13A777-9946-437C-855E-346D2699D863}"/>
                </a:ext>
              </a:extLst>
            </p:cNvPr>
            <p:cNvSpPr>
              <a:spLocks noChangeShapeType="1"/>
            </p:cNvSpPr>
            <p:nvPr/>
          </p:nvSpPr>
          <p:spPr bwMode="auto">
            <a:xfrm>
              <a:off x="924" y="1541"/>
              <a:ext cx="562"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819" name="Line 11">
              <a:extLst>
                <a:ext uri="{FF2B5EF4-FFF2-40B4-BE49-F238E27FC236}">
                  <a16:creationId xmlns:a16="http://schemas.microsoft.com/office/drawing/2014/main" id="{46125C08-99C0-49FC-BA6E-BECC0CADBE81}"/>
                </a:ext>
              </a:extLst>
            </p:cNvPr>
            <p:cNvSpPr>
              <a:spLocks noChangeShapeType="1"/>
            </p:cNvSpPr>
            <p:nvPr/>
          </p:nvSpPr>
          <p:spPr bwMode="auto">
            <a:xfrm>
              <a:off x="1486" y="1541"/>
              <a:ext cx="1" cy="682"/>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7820" name="Object 12">
              <a:extLst>
                <a:ext uri="{FF2B5EF4-FFF2-40B4-BE49-F238E27FC236}">
                  <a16:creationId xmlns:a16="http://schemas.microsoft.com/office/drawing/2014/main" id="{38D22706-7804-47A6-82DC-A2286B6F0D63}"/>
                </a:ext>
              </a:extLst>
            </p:cNvPr>
            <p:cNvGraphicFramePr>
              <a:graphicFrameLocks noChangeAspect="1"/>
            </p:cNvGraphicFramePr>
            <p:nvPr>
              <p:extLst>
                <p:ext uri="{D42A27DB-BD31-4B8C-83A1-F6EECF244321}">
                  <p14:modId xmlns:p14="http://schemas.microsoft.com/office/powerpoint/2010/main" val="1358902631"/>
                </p:ext>
              </p:extLst>
            </p:nvPr>
          </p:nvGraphicFramePr>
          <p:xfrm>
            <a:off x="1065" y="754"/>
            <a:ext cx="431" cy="226"/>
          </p:xfrm>
          <a:graphic>
            <a:graphicData uri="http://schemas.openxmlformats.org/presentationml/2006/ole">
              <mc:AlternateContent xmlns:mc="http://schemas.openxmlformats.org/markup-compatibility/2006">
                <mc:Choice xmlns:v="urn:schemas-microsoft-com:vml" Requires="v">
                  <p:oleObj spid="_x0000_s247924" name="公式" r:id="rId3" imgW="380835" imgH="203112" progId="Equation.3">
                    <p:embed/>
                  </p:oleObj>
                </mc:Choice>
                <mc:Fallback>
                  <p:oleObj name="公式" r:id="rId3" imgW="380835" imgH="203112"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 y="754"/>
                          <a:ext cx="431" cy="226"/>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sp>
        <p:nvSpPr>
          <p:cNvPr id="247821" name="Rectangle 13">
            <a:extLst>
              <a:ext uri="{FF2B5EF4-FFF2-40B4-BE49-F238E27FC236}">
                <a16:creationId xmlns:a16="http://schemas.microsoft.com/office/drawing/2014/main" id="{2BD218B5-B865-493A-B4D0-F88F2D6624BB}"/>
              </a:ext>
            </a:extLst>
          </p:cNvPr>
          <p:cNvSpPr>
            <a:spLocks noChangeArrowheads="1"/>
          </p:cNvSpPr>
          <p:nvPr/>
        </p:nvSpPr>
        <p:spPr bwMode="auto">
          <a:xfrm>
            <a:off x="3089275" y="43132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8000"/>
                </a:solidFill>
                <a:ea typeface="楷体_GB2312" pitchFamily="49" charset="-122"/>
              </a:rPr>
              <a:t>重量积分分布曲线</a:t>
            </a:r>
          </a:p>
        </p:txBody>
      </p:sp>
      <p:graphicFrame>
        <p:nvGraphicFramePr>
          <p:cNvPr id="247823" name="Object 15">
            <a:extLst>
              <a:ext uri="{FF2B5EF4-FFF2-40B4-BE49-F238E27FC236}">
                <a16:creationId xmlns:a16="http://schemas.microsoft.com/office/drawing/2014/main" id="{FE5170EA-84DF-4FC8-99DF-773108B65306}"/>
              </a:ext>
            </a:extLst>
          </p:cNvPr>
          <p:cNvGraphicFramePr>
            <a:graphicFrameLocks noChangeAspect="1"/>
          </p:cNvGraphicFramePr>
          <p:nvPr>
            <p:extLst>
              <p:ext uri="{D42A27DB-BD31-4B8C-83A1-F6EECF244321}">
                <p14:modId xmlns:p14="http://schemas.microsoft.com/office/powerpoint/2010/main" val="2522174937"/>
              </p:ext>
            </p:extLst>
          </p:nvPr>
        </p:nvGraphicFramePr>
        <p:xfrm>
          <a:off x="3352800" y="5084763"/>
          <a:ext cx="2155825" cy="898525"/>
        </p:xfrm>
        <a:graphic>
          <a:graphicData uri="http://schemas.openxmlformats.org/presentationml/2006/ole">
            <mc:AlternateContent xmlns:mc="http://schemas.openxmlformats.org/markup-compatibility/2006">
              <mc:Choice xmlns:v="urn:schemas-microsoft-com:vml" Requires="v">
                <p:oleObj spid="_x0000_s247925" name="公式" r:id="rId5" imgW="1066680" imgH="444240" progId="Equation.3">
                  <p:embed/>
                </p:oleObj>
              </mc:Choice>
              <mc:Fallback>
                <p:oleObj name="公式" r:id="rId5" imgW="1066680" imgH="44424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084763"/>
                        <a:ext cx="2155825" cy="898525"/>
                      </a:xfrm>
                      <a:prstGeom prst="rect">
                        <a:avLst/>
                      </a:prstGeom>
                      <a:solidFill>
                        <a:schemeClr val="accent1"/>
                      </a:solidFill>
                      <a:ln w="9525">
                        <a:solidFill>
                          <a:srgbClr val="FF0000"/>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247824" name="Line 16">
            <a:extLst>
              <a:ext uri="{FF2B5EF4-FFF2-40B4-BE49-F238E27FC236}">
                <a16:creationId xmlns:a16="http://schemas.microsoft.com/office/drawing/2014/main" id="{97D1C311-0B7A-4102-8295-D65BE18C6D86}"/>
              </a:ext>
            </a:extLst>
          </p:cNvPr>
          <p:cNvSpPr>
            <a:spLocks noChangeShapeType="1"/>
          </p:cNvSpPr>
          <p:nvPr/>
        </p:nvSpPr>
        <p:spPr bwMode="auto">
          <a:xfrm>
            <a:off x="3014663" y="2033588"/>
            <a:ext cx="21605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7825" name="Text Box 17">
            <a:extLst>
              <a:ext uri="{FF2B5EF4-FFF2-40B4-BE49-F238E27FC236}">
                <a16:creationId xmlns:a16="http://schemas.microsoft.com/office/drawing/2014/main" id="{802076FD-0359-4CB2-AD9F-FE0EF6CD980A}"/>
              </a:ext>
            </a:extLst>
          </p:cNvPr>
          <p:cNvSpPr txBox="1">
            <a:spLocks noChangeArrowheads="1"/>
          </p:cNvSpPr>
          <p:nvPr/>
        </p:nvSpPr>
        <p:spPr bwMode="auto">
          <a:xfrm>
            <a:off x="2151063" y="1849438"/>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楷体_GB2312" pitchFamily="49" charset="-122"/>
              </a:rPr>
              <a:t>100%</a:t>
            </a:r>
          </a:p>
        </p:txBody>
      </p:sp>
      <p:sp>
        <p:nvSpPr>
          <p:cNvPr id="247826" name="Text Box 18">
            <a:extLst>
              <a:ext uri="{FF2B5EF4-FFF2-40B4-BE49-F238E27FC236}">
                <a16:creationId xmlns:a16="http://schemas.microsoft.com/office/drawing/2014/main" id="{0581E1C9-0CE0-424C-9616-FFC272C05915}"/>
              </a:ext>
            </a:extLst>
          </p:cNvPr>
          <p:cNvSpPr txBox="1">
            <a:spLocks noChangeArrowheads="1"/>
          </p:cNvSpPr>
          <p:nvPr/>
        </p:nvSpPr>
        <p:spPr bwMode="auto">
          <a:xfrm>
            <a:off x="3735388" y="386556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楷体_GB2312" pitchFamily="49" charset="-122"/>
              </a:rPr>
              <a:t>M</a:t>
            </a:r>
            <a:r>
              <a:rPr lang="en-US" altLang="zh-CN" b="1" baseline="-25000">
                <a:ea typeface="楷体_GB2312" pitchFamily="49" charset="-122"/>
              </a:rPr>
              <a:t>j</a:t>
            </a:r>
          </a:p>
        </p:txBody>
      </p:sp>
      <p:sp>
        <p:nvSpPr>
          <p:cNvPr id="247827" name="Text Box 19">
            <a:extLst>
              <a:ext uri="{FF2B5EF4-FFF2-40B4-BE49-F238E27FC236}">
                <a16:creationId xmlns:a16="http://schemas.microsoft.com/office/drawing/2014/main" id="{F3EE3A95-977C-48BD-B375-923A6732564B}"/>
              </a:ext>
            </a:extLst>
          </p:cNvPr>
          <p:cNvSpPr txBox="1">
            <a:spLocks noChangeArrowheads="1"/>
          </p:cNvSpPr>
          <p:nvPr/>
        </p:nvSpPr>
        <p:spPr bwMode="auto">
          <a:xfrm>
            <a:off x="2511425" y="2497138"/>
            <a:ext cx="37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楷体_GB2312" pitchFamily="49" charset="-122"/>
              </a:rPr>
              <a:t>I</a:t>
            </a:r>
            <a:r>
              <a:rPr lang="en-US" altLang="zh-CN" b="1" baseline="-25000">
                <a:ea typeface="楷体_GB2312" pitchFamily="49" charset="-122"/>
              </a:rPr>
              <a:t>j</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9B092F73-2B7D-435B-A114-764CCEFC5FEF}"/>
              </a:ext>
            </a:extLst>
          </p:cNvPr>
          <p:cNvSpPr>
            <a:spLocks noGrp="1"/>
          </p:cNvSpPr>
          <p:nvPr>
            <p:ph type="sldNum" sz="quarter" idx="12"/>
          </p:nvPr>
        </p:nvSpPr>
        <p:spPr/>
        <p:txBody>
          <a:bodyPr/>
          <a:lstStyle/>
          <a:p>
            <a:fld id="{9B814DD0-5D54-43D0-93C9-69C9D11F6B95}" type="slidenum">
              <a:rPr lang="en-US" altLang="zh-CN"/>
              <a:pPr/>
              <a:t>84</a:t>
            </a:fld>
            <a:endParaRPr lang="en-US" altLang="zh-CN"/>
          </a:p>
        </p:txBody>
      </p:sp>
      <p:sp>
        <p:nvSpPr>
          <p:cNvPr id="206850" name="Text Box 2">
            <a:extLst>
              <a:ext uri="{FF2B5EF4-FFF2-40B4-BE49-F238E27FC236}">
                <a16:creationId xmlns:a16="http://schemas.microsoft.com/office/drawing/2014/main" id="{A4EC2CDC-0281-4F8A-A944-3037219C37FA}"/>
              </a:ext>
            </a:extLst>
          </p:cNvPr>
          <p:cNvSpPr txBox="1">
            <a:spLocks noChangeArrowheads="1"/>
          </p:cNvSpPr>
          <p:nvPr/>
        </p:nvSpPr>
        <p:spPr bwMode="auto">
          <a:xfrm>
            <a:off x="468313" y="412750"/>
            <a:ext cx="4284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ea typeface="楷体_GB2312" pitchFamily="49" charset="-122"/>
              </a:rPr>
              <a:t>4.3.2 </a:t>
            </a:r>
            <a:r>
              <a:rPr lang="zh-CN" altLang="en-US" sz="2800" b="1">
                <a:solidFill>
                  <a:schemeClr val="tx2"/>
                </a:solidFill>
                <a:ea typeface="楷体_GB2312" pitchFamily="49" charset="-122"/>
              </a:rPr>
              <a:t>体积排除色谱 </a:t>
            </a:r>
            <a:r>
              <a:rPr lang="en-US" altLang="zh-CN" sz="2800" b="1">
                <a:solidFill>
                  <a:schemeClr val="tx2"/>
                </a:solidFill>
                <a:ea typeface="楷体_GB2312" pitchFamily="49" charset="-122"/>
              </a:rPr>
              <a:t>SEC</a:t>
            </a:r>
          </a:p>
        </p:txBody>
      </p:sp>
      <p:sp>
        <p:nvSpPr>
          <p:cNvPr id="206851" name="Rectangle 3">
            <a:extLst>
              <a:ext uri="{FF2B5EF4-FFF2-40B4-BE49-F238E27FC236}">
                <a16:creationId xmlns:a16="http://schemas.microsoft.com/office/drawing/2014/main" id="{A48702B7-164F-4DFD-B211-B5EE7305BA67}"/>
              </a:ext>
            </a:extLst>
          </p:cNvPr>
          <p:cNvSpPr>
            <a:spLocks noChangeArrowheads="1"/>
          </p:cNvSpPr>
          <p:nvPr/>
        </p:nvSpPr>
        <p:spPr bwMode="auto">
          <a:xfrm>
            <a:off x="1044575" y="4976813"/>
            <a:ext cx="7272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8000"/>
                </a:solidFill>
                <a:ea typeface="楷体_GB2312" pitchFamily="49" charset="-122"/>
              </a:rPr>
              <a:t>成为高化、生化、有机化学领域的一个重要的分离和分析手段</a:t>
            </a:r>
          </a:p>
        </p:txBody>
      </p:sp>
      <p:sp>
        <p:nvSpPr>
          <p:cNvPr id="206852" name="Rectangle 4">
            <a:extLst>
              <a:ext uri="{FF2B5EF4-FFF2-40B4-BE49-F238E27FC236}">
                <a16:creationId xmlns:a16="http://schemas.microsoft.com/office/drawing/2014/main" id="{4E8E2E73-B7AA-4827-9804-54E4786A696F}"/>
              </a:ext>
            </a:extLst>
          </p:cNvPr>
          <p:cNvSpPr>
            <a:spLocks noChangeArrowheads="1"/>
          </p:cNvSpPr>
          <p:nvPr/>
        </p:nvSpPr>
        <p:spPr bwMode="auto">
          <a:xfrm>
            <a:off x="684213" y="1347788"/>
            <a:ext cx="713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FF"/>
                </a:solidFill>
                <a:ea typeface="楷体_GB2312" pitchFamily="49" charset="-122"/>
              </a:rPr>
              <a:t>1964</a:t>
            </a:r>
            <a:r>
              <a:rPr lang="zh-CN" altLang="en-US" sz="2000" b="1">
                <a:solidFill>
                  <a:srgbClr val="0000FF"/>
                </a:solidFill>
                <a:ea typeface="楷体_GB2312" pitchFamily="49" charset="-122"/>
              </a:rPr>
              <a:t>年</a:t>
            </a:r>
            <a:r>
              <a:rPr lang="en-US" altLang="zh-CN" sz="2000" b="1">
                <a:solidFill>
                  <a:srgbClr val="0000FF"/>
                </a:solidFill>
                <a:ea typeface="楷体_GB2312" pitchFamily="49" charset="-122"/>
              </a:rPr>
              <a:t>Moore</a:t>
            </a:r>
            <a:r>
              <a:rPr lang="zh-CN" altLang="en-US" sz="2000" b="1">
                <a:solidFill>
                  <a:srgbClr val="0000FF"/>
                </a:solidFill>
                <a:ea typeface="楷体_GB2312" pitchFamily="49" charset="-122"/>
              </a:rPr>
              <a:t>发明了</a:t>
            </a:r>
            <a:r>
              <a:rPr lang="en-US" altLang="zh-CN" sz="2000" b="1">
                <a:solidFill>
                  <a:srgbClr val="0000FF"/>
                </a:solidFill>
                <a:ea typeface="楷体_GB2312" pitchFamily="49" charset="-122"/>
              </a:rPr>
              <a:t>GPC</a:t>
            </a:r>
            <a:r>
              <a:rPr lang="zh-CN" altLang="en-US" sz="2000" b="1">
                <a:solidFill>
                  <a:srgbClr val="0000FF"/>
                </a:solidFill>
                <a:ea typeface="楷体_GB2312" pitchFamily="49" charset="-122"/>
              </a:rPr>
              <a:t>法，使分子量分布领域获得大的突破</a:t>
            </a:r>
          </a:p>
        </p:txBody>
      </p:sp>
      <p:grpSp>
        <p:nvGrpSpPr>
          <p:cNvPr id="206858" name="Group 10">
            <a:extLst>
              <a:ext uri="{FF2B5EF4-FFF2-40B4-BE49-F238E27FC236}">
                <a16:creationId xmlns:a16="http://schemas.microsoft.com/office/drawing/2014/main" id="{0CAE120A-E77D-4BFC-8BCC-1397EAD79647}"/>
              </a:ext>
            </a:extLst>
          </p:cNvPr>
          <p:cNvGrpSpPr>
            <a:grpSpLocks/>
          </p:cNvGrpSpPr>
          <p:nvPr/>
        </p:nvGrpSpPr>
        <p:grpSpPr bwMode="auto">
          <a:xfrm>
            <a:off x="1403350" y="2295525"/>
            <a:ext cx="6696075" cy="2212975"/>
            <a:chOff x="884" y="1389"/>
            <a:chExt cx="4218" cy="1394"/>
          </a:xfrm>
        </p:grpSpPr>
        <p:sp>
          <p:nvSpPr>
            <p:cNvPr id="206853" name="Rectangle 5">
              <a:extLst>
                <a:ext uri="{FF2B5EF4-FFF2-40B4-BE49-F238E27FC236}">
                  <a16:creationId xmlns:a16="http://schemas.microsoft.com/office/drawing/2014/main" id="{8C4C3958-4391-4E1B-9D5D-10F6ADEFF325}"/>
                </a:ext>
              </a:extLst>
            </p:cNvPr>
            <p:cNvSpPr>
              <a:spLocks noChangeArrowheads="1"/>
            </p:cNvSpPr>
            <p:nvPr/>
          </p:nvSpPr>
          <p:spPr bwMode="auto">
            <a:xfrm>
              <a:off x="884" y="1855"/>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2"/>
                  </a:solidFill>
                  <a:ea typeface="楷体_GB2312" pitchFamily="49" charset="-122"/>
                </a:rPr>
                <a:t>优点：</a:t>
              </a:r>
            </a:p>
          </p:txBody>
        </p:sp>
        <p:sp>
          <p:nvSpPr>
            <p:cNvPr id="206854" name="Rectangle 6">
              <a:extLst>
                <a:ext uri="{FF2B5EF4-FFF2-40B4-BE49-F238E27FC236}">
                  <a16:creationId xmlns:a16="http://schemas.microsoft.com/office/drawing/2014/main" id="{E3185C31-9B2B-4A2E-B440-9C9CE071DECF}"/>
                </a:ext>
              </a:extLst>
            </p:cNvPr>
            <p:cNvSpPr>
              <a:spLocks noChangeArrowheads="1"/>
            </p:cNvSpPr>
            <p:nvPr/>
          </p:nvSpPr>
          <p:spPr bwMode="auto">
            <a:xfrm>
              <a:off x="1927" y="1389"/>
              <a:ext cx="1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FF"/>
                  </a:solidFill>
                  <a:ea typeface="楷体_GB2312" pitchFamily="49" charset="-122"/>
                </a:rPr>
                <a:t>①</a:t>
              </a:r>
              <a:r>
                <a:rPr lang="zh-CN" altLang="en-US" sz="2000" b="1">
                  <a:solidFill>
                    <a:srgbClr val="0000FF"/>
                  </a:solidFill>
                  <a:ea typeface="楷体_GB2312" pitchFamily="49" charset="-122"/>
                </a:rPr>
                <a:t>快速（测定周期短）</a:t>
              </a:r>
            </a:p>
          </p:txBody>
        </p:sp>
        <p:sp>
          <p:nvSpPr>
            <p:cNvPr id="206855" name="Rectangle 7">
              <a:extLst>
                <a:ext uri="{FF2B5EF4-FFF2-40B4-BE49-F238E27FC236}">
                  <a16:creationId xmlns:a16="http://schemas.microsoft.com/office/drawing/2014/main" id="{5EB8E1D7-2033-4CFB-AA1B-74B657AA0553}"/>
                </a:ext>
              </a:extLst>
            </p:cNvPr>
            <p:cNvSpPr>
              <a:spLocks noChangeArrowheads="1"/>
            </p:cNvSpPr>
            <p:nvPr/>
          </p:nvSpPr>
          <p:spPr bwMode="auto">
            <a:xfrm>
              <a:off x="1927" y="1888"/>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FF"/>
                  </a:solidFill>
                  <a:ea typeface="楷体_GB2312" pitchFamily="49" charset="-122"/>
                </a:rPr>
                <a:t>②</a:t>
              </a:r>
              <a:r>
                <a:rPr lang="zh-CN" altLang="en-US" sz="2000" b="1">
                  <a:solidFill>
                    <a:srgbClr val="0000FF"/>
                  </a:solidFill>
                  <a:ea typeface="楷体_GB2312" pitchFamily="49" charset="-122"/>
                </a:rPr>
                <a:t>操作简便</a:t>
              </a:r>
            </a:p>
          </p:txBody>
        </p:sp>
        <p:sp>
          <p:nvSpPr>
            <p:cNvPr id="206856" name="Rectangle 8">
              <a:extLst>
                <a:ext uri="{FF2B5EF4-FFF2-40B4-BE49-F238E27FC236}">
                  <a16:creationId xmlns:a16="http://schemas.microsoft.com/office/drawing/2014/main" id="{616C43EE-41A9-4911-BAFA-C4E5DFB4D448}"/>
                </a:ext>
              </a:extLst>
            </p:cNvPr>
            <p:cNvSpPr>
              <a:spLocks noChangeArrowheads="1"/>
            </p:cNvSpPr>
            <p:nvPr/>
          </p:nvSpPr>
          <p:spPr bwMode="auto">
            <a:xfrm>
              <a:off x="1927" y="2341"/>
              <a:ext cx="31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00FF"/>
                  </a:solidFill>
                  <a:ea typeface="楷体_GB2312" pitchFamily="49" charset="-122"/>
                </a:rPr>
                <a:t>③</a:t>
              </a:r>
              <a:r>
                <a:rPr lang="zh-CN" altLang="en-US" sz="2000" b="1">
                  <a:solidFill>
                    <a:srgbClr val="0000FF"/>
                  </a:solidFill>
                  <a:ea typeface="楷体_GB2312" pitchFamily="49" charset="-122"/>
                </a:rPr>
                <a:t>数据可靠、重复性好，比以往的分级快十几倍到几十倍</a:t>
              </a:r>
            </a:p>
          </p:txBody>
        </p:sp>
        <p:sp>
          <p:nvSpPr>
            <p:cNvPr id="206857" name="AutoShape 9">
              <a:extLst>
                <a:ext uri="{FF2B5EF4-FFF2-40B4-BE49-F238E27FC236}">
                  <a16:creationId xmlns:a16="http://schemas.microsoft.com/office/drawing/2014/main" id="{37308A7B-EC51-4DDE-BAB1-41C567C118C0}"/>
                </a:ext>
              </a:extLst>
            </p:cNvPr>
            <p:cNvSpPr>
              <a:spLocks/>
            </p:cNvSpPr>
            <p:nvPr/>
          </p:nvSpPr>
          <p:spPr bwMode="auto">
            <a:xfrm>
              <a:off x="1610" y="1525"/>
              <a:ext cx="227" cy="953"/>
            </a:xfrm>
            <a:prstGeom prst="leftBrace">
              <a:avLst>
                <a:gd name="adj1" fmla="val 34985"/>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930960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44767492-C498-49AB-9D51-E5CFE0400EC7}"/>
              </a:ext>
            </a:extLst>
          </p:cNvPr>
          <p:cNvSpPr>
            <a:spLocks noGrp="1"/>
          </p:cNvSpPr>
          <p:nvPr>
            <p:ph type="sldNum" sz="quarter" idx="12"/>
          </p:nvPr>
        </p:nvSpPr>
        <p:spPr/>
        <p:txBody>
          <a:bodyPr/>
          <a:lstStyle/>
          <a:p>
            <a:fld id="{DFC0379C-6546-492C-8807-1884EA2E5450}" type="slidenum">
              <a:rPr lang="en-US" altLang="zh-CN"/>
              <a:pPr/>
              <a:t>85</a:t>
            </a:fld>
            <a:endParaRPr lang="en-US" altLang="zh-CN"/>
          </a:p>
        </p:txBody>
      </p:sp>
      <p:graphicFrame>
        <p:nvGraphicFramePr>
          <p:cNvPr id="207876" name="Object 4">
            <a:extLst>
              <a:ext uri="{FF2B5EF4-FFF2-40B4-BE49-F238E27FC236}">
                <a16:creationId xmlns:a16="http://schemas.microsoft.com/office/drawing/2014/main" id="{ED0669BC-4436-494D-BA15-57B1057A5388}"/>
              </a:ext>
            </a:extLst>
          </p:cNvPr>
          <p:cNvGraphicFramePr>
            <a:graphicFrameLocks noChangeAspect="1"/>
          </p:cNvGraphicFramePr>
          <p:nvPr/>
        </p:nvGraphicFramePr>
        <p:xfrm>
          <a:off x="755650" y="1125538"/>
          <a:ext cx="2057400" cy="5029200"/>
        </p:xfrm>
        <a:graphic>
          <a:graphicData uri="http://schemas.openxmlformats.org/presentationml/2006/ole">
            <mc:AlternateContent xmlns:mc="http://schemas.openxmlformats.org/markup-compatibility/2006">
              <mc:Choice xmlns:v="urn:schemas-microsoft-com:vml" Requires="v">
                <p:oleObj spid="_x0000_s331780" name="Image" r:id="rId3" imgW="1346649" imgH="3291568" progId="Photoshop.Image.6">
                  <p:embed/>
                </p:oleObj>
              </mc:Choice>
              <mc:Fallback>
                <p:oleObj name="Image" r:id="rId3" imgW="1346649" imgH="3291568" progId="Photoshop.Image.6">
                  <p:embed/>
                  <p:pic>
                    <p:nvPicPr>
                      <p:cNvPr id="207876" name="Object 4">
                        <a:extLst>
                          <a:ext uri="{FF2B5EF4-FFF2-40B4-BE49-F238E27FC236}">
                            <a16:creationId xmlns:a16="http://schemas.microsoft.com/office/drawing/2014/main" id="{ED0669BC-4436-494D-BA15-57B1057A5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125538"/>
                        <a:ext cx="2057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79" name="Text Box 7">
            <a:extLst>
              <a:ext uri="{FF2B5EF4-FFF2-40B4-BE49-F238E27FC236}">
                <a16:creationId xmlns:a16="http://schemas.microsoft.com/office/drawing/2014/main" id="{84CD0984-27BE-4981-A48B-7A49E08E5068}"/>
              </a:ext>
            </a:extLst>
          </p:cNvPr>
          <p:cNvSpPr txBox="1">
            <a:spLocks noChangeArrowheads="1"/>
          </p:cNvSpPr>
          <p:nvPr/>
        </p:nvSpPr>
        <p:spPr bwMode="auto">
          <a:xfrm>
            <a:off x="447675" y="357188"/>
            <a:ext cx="464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2"/>
                </a:solidFill>
                <a:ea typeface="楷体_GB2312" pitchFamily="49" charset="-122"/>
              </a:rPr>
              <a:t>4.3.2.1 </a:t>
            </a:r>
            <a:r>
              <a:rPr lang="zh-CN" altLang="en-US" sz="2400" b="1">
                <a:solidFill>
                  <a:schemeClr val="tx2"/>
                </a:solidFill>
                <a:ea typeface="楷体_GB2312" pitchFamily="49" charset="-122"/>
              </a:rPr>
              <a:t>分离机理</a:t>
            </a:r>
            <a:r>
              <a:rPr lang="en-US" altLang="zh-CN" sz="2400" b="1">
                <a:solidFill>
                  <a:schemeClr val="tx2"/>
                </a:solidFill>
                <a:ea typeface="楷体_GB2312" pitchFamily="49" charset="-122"/>
              </a:rPr>
              <a:t>:</a:t>
            </a:r>
            <a:r>
              <a:rPr lang="zh-CN" altLang="en-US" sz="2400" b="1">
                <a:solidFill>
                  <a:schemeClr val="tx2"/>
                </a:solidFill>
                <a:ea typeface="楷体_GB2312" pitchFamily="49" charset="-122"/>
              </a:rPr>
              <a:t>体积排除机理</a:t>
            </a:r>
          </a:p>
        </p:txBody>
      </p:sp>
      <p:sp>
        <p:nvSpPr>
          <p:cNvPr id="207881" name="Rectangle 9">
            <a:extLst>
              <a:ext uri="{FF2B5EF4-FFF2-40B4-BE49-F238E27FC236}">
                <a16:creationId xmlns:a16="http://schemas.microsoft.com/office/drawing/2014/main" id="{F0874ECD-FC66-4756-A2CC-E2C8F718A381}"/>
              </a:ext>
            </a:extLst>
          </p:cNvPr>
          <p:cNvSpPr>
            <a:spLocks noChangeArrowheads="1"/>
          </p:cNvSpPr>
          <p:nvPr/>
        </p:nvSpPr>
        <p:spPr bwMode="auto">
          <a:xfrm>
            <a:off x="2916238" y="1196975"/>
            <a:ext cx="2735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00"/>
              </a:buClr>
              <a:buFont typeface="Wingdings" panose="05000000000000000000" pitchFamily="2" charset="2"/>
              <a:buChar char="ü"/>
            </a:pPr>
            <a:r>
              <a:rPr lang="zh-CN" altLang="en-US" sz="2000" b="1">
                <a:solidFill>
                  <a:srgbClr val="0000FF"/>
                </a:solidFill>
                <a:ea typeface="楷体_GB2312" pitchFamily="49" charset="-122"/>
              </a:rPr>
              <a:t>核心部件：色谱柱</a:t>
            </a:r>
          </a:p>
        </p:txBody>
      </p:sp>
      <p:sp>
        <p:nvSpPr>
          <p:cNvPr id="207882" name="Rectangle 10">
            <a:extLst>
              <a:ext uri="{FF2B5EF4-FFF2-40B4-BE49-F238E27FC236}">
                <a16:creationId xmlns:a16="http://schemas.microsoft.com/office/drawing/2014/main" id="{CC9B14AC-02A0-4454-880B-431F65D1B5AB}"/>
              </a:ext>
            </a:extLst>
          </p:cNvPr>
          <p:cNvSpPr>
            <a:spLocks noChangeArrowheads="1"/>
          </p:cNvSpPr>
          <p:nvPr/>
        </p:nvSpPr>
        <p:spPr bwMode="auto">
          <a:xfrm>
            <a:off x="2916238" y="1844675"/>
            <a:ext cx="5321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ü"/>
            </a:pPr>
            <a:r>
              <a:rPr lang="zh-CN" altLang="en-US" sz="2000" b="1">
                <a:solidFill>
                  <a:srgbClr val="0000FF"/>
                </a:solidFill>
                <a:ea typeface="楷体_GB2312" pitchFamily="49" charset="-122"/>
              </a:rPr>
              <a:t>在色谱柱中装填多孔填料，其表面和内部有着各种大小不同的空洞和通道</a:t>
            </a:r>
          </a:p>
        </p:txBody>
      </p:sp>
      <p:sp>
        <p:nvSpPr>
          <p:cNvPr id="207883" name="Rectangle 11">
            <a:extLst>
              <a:ext uri="{FF2B5EF4-FFF2-40B4-BE49-F238E27FC236}">
                <a16:creationId xmlns:a16="http://schemas.microsoft.com/office/drawing/2014/main" id="{AD87DE2F-9108-480A-9ECF-E69882EF3204}"/>
              </a:ext>
            </a:extLst>
          </p:cNvPr>
          <p:cNvSpPr>
            <a:spLocks noChangeArrowheads="1"/>
          </p:cNvSpPr>
          <p:nvPr/>
        </p:nvSpPr>
        <p:spPr bwMode="auto">
          <a:xfrm>
            <a:off x="2986088" y="3500438"/>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ü"/>
            </a:pPr>
            <a:r>
              <a:rPr lang="zh-CN" altLang="en-US" sz="2000" b="1">
                <a:solidFill>
                  <a:srgbClr val="0000FF"/>
                </a:solidFill>
                <a:ea typeface="楷体_GB2312" pitchFamily="49" charset="-122"/>
              </a:rPr>
              <a:t>以待测样品的某种溶剂充满柱子</a:t>
            </a:r>
          </a:p>
        </p:txBody>
      </p:sp>
      <p:sp>
        <p:nvSpPr>
          <p:cNvPr id="207885" name="Text Box 13">
            <a:extLst>
              <a:ext uri="{FF2B5EF4-FFF2-40B4-BE49-F238E27FC236}">
                <a16:creationId xmlns:a16="http://schemas.microsoft.com/office/drawing/2014/main" id="{75CCC33C-D782-4227-9214-048D93601809}"/>
              </a:ext>
            </a:extLst>
          </p:cNvPr>
          <p:cNvSpPr txBox="1">
            <a:spLocks noChangeArrowheads="1"/>
          </p:cNvSpPr>
          <p:nvPr/>
        </p:nvSpPr>
        <p:spPr bwMode="auto">
          <a:xfrm>
            <a:off x="2987675" y="285273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2"/>
                </a:solidFill>
                <a:ea typeface="楷体_GB2312" pitchFamily="49" charset="-122"/>
              </a:rPr>
              <a:t>分离过程：</a:t>
            </a:r>
          </a:p>
        </p:txBody>
      </p:sp>
      <p:sp>
        <p:nvSpPr>
          <p:cNvPr id="207886" name="Rectangle 14">
            <a:extLst>
              <a:ext uri="{FF2B5EF4-FFF2-40B4-BE49-F238E27FC236}">
                <a16:creationId xmlns:a16="http://schemas.microsoft.com/office/drawing/2014/main" id="{C1362CC5-2F7F-4921-ABD5-ADDFE82D4E7D}"/>
              </a:ext>
            </a:extLst>
          </p:cNvPr>
          <p:cNvSpPr>
            <a:spLocks noChangeArrowheads="1"/>
          </p:cNvSpPr>
          <p:nvPr/>
        </p:nvSpPr>
        <p:spPr bwMode="auto">
          <a:xfrm>
            <a:off x="2771775" y="4011613"/>
            <a:ext cx="5830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FF"/>
                </a:solidFill>
                <a:ea typeface="楷体_GB2312" pitchFamily="49" charset="-122"/>
              </a:rPr>
              <a:t>最大的分子：</a:t>
            </a:r>
            <a:r>
              <a:rPr lang="zh-CN" altLang="en-US" b="1">
                <a:solidFill>
                  <a:srgbClr val="008000"/>
                </a:solidFill>
                <a:ea typeface="楷体_GB2312" pitchFamily="49" charset="-122"/>
              </a:rPr>
              <a:t>只能留在填料颗粒之间，走的路径最短，先被溶剂冲出来</a:t>
            </a:r>
          </a:p>
        </p:txBody>
      </p:sp>
      <p:sp>
        <p:nvSpPr>
          <p:cNvPr id="207887" name="Rectangle 15">
            <a:extLst>
              <a:ext uri="{FF2B5EF4-FFF2-40B4-BE49-F238E27FC236}">
                <a16:creationId xmlns:a16="http://schemas.microsoft.com/office/drawing/2014/main" id="{AA8E11E1-4C0C-4D9B-A939-CA5A89C55E83}"/>
              </a:ext>
            </a:extLst>
          </p:cNvPr>
          <p:cNvSpPr>
            <a:spLocks noChangeArrowheads="1"/>
          </p:cNvSpPr>
          <p:nvPr/>
        </p:nvSpPr>
        <p:spPr bwMode="auto">
          <a:xfrm>
            <a:off x="2771775" y="4803775"/>
            <a:ext cx="586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FF"/>
                </a:solidFill>
                <a:ea typeface="楷体_GB2312" pitchFamily="49" charset="-122"/>
              </a:rPr>
              <a:t>较大的分子：</a:t>
            </a:r>
            <a:r>
              <a:rPr lang="zh-CN" altLang="en-US" b="1">
                <a:solidFill>
                  <a:srgbClr val="008000"/>
                </a:solidFill>
                <a:ea typeface="楷体_GB2312" pitchFamily="49" charset="-122"/>
              </a:rPr>
              <a:t>走颗粒间的路径和颗粒内较大的孔，路径长一些，较后被冲出来</a:t>
            </a:r>
          </a:p>
        </p:txBody>
      </p:sp>
      <p:sp>
        <p:nvSpPr>
          <p:cNvPr id="207888" name="Rectangle 16">
            <a:extLst>
              <a:ext uri="{FF2B5EF4-FFF2-40B4-BE49-F238E27FC236}">
                <a16:creationId xmlns:a16="http://schemas.microsoft.com/office/drawing/2014/main" id="{9A538F7D-BB42-4B75-BEDF-D715BCA786DC}"/>
              </a:ext>
            </a:extLst>
          </p:cNvPr>
          <p:cNvSpPr>
            <a:spLocks noChangeArrowheads="1"/>
          </p:cNvSpPr>
          <p:nvPr/>
        </p:nvSpPr>
        <p:spPr bwMode="auto">
          <a:xfrm>
            <a:off x="2771775" y="5667375"/>
            <a:ext cx="5832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FF"/>
                </a:solidFill>
                <a:ea typeface="楷体_GB2312" pitchFamily="49" charset="-122"/>
              </a:rPr>
              <a:t>较小的分子</a:t>
            </a:r>
            <a:r>
              <a:rPr lang="zh-CN" altLang="en-US" b="1">
                <a:solidFill>
                  <a:srgbClr val="008000"/>
                </a:solidFill>
                <a:ea typeface="楷体_GB2312" pitchFamily="49" charset="-122"/>
              </a:rPr>
              <a:t>：颗粒间、颗粒内的大孔，还进入颗粒内的小孔，走的路径最多，最后被溶剂冲洗出来</a:t>
            </a:r>
          </a:p>
        </p:txBody>
      </p:sp>
    </p:spTree>
    <p:extLst>
      <p:ext uri="{BB962C8B-B14F-4D97-AF65-F5344CB8AC3E}">
        <p14:creationId xmlns:p14="http://schemas.microsoft.com/office/powerpoint/2010/main" val="13825685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434A7-2F70-4B61-9732-3EFC2800D96D}"/>
              </a:ext>
            </a:extLst>
          </p:cNvPr>
          <p:cNvSpPr>
            <a:spLocks noGrp="1"/>
          </p:cNvSpPr>
          <p:nvPr>
            <p:ph type="title"/>
          </p:nvPr>
        </p:nvSpPr>
        <p:spPr>
          <a:xfrm>
            <a:off x="0" y="1341438"/>
            <a:ext cx="4996488" cy="582612"/>
          </a:xfrm>
        </p:spPr>
        <p:txBody>
          <a:bodyPr/>
          <a:lstStyle/>
          <a:p>
            <a:pPr>
              <a:defRPr/>
            </a:pPr>
            <a:r>
              <a:rPr lang="zh-CN" altLang="en-US" dirty="0"/>
              <a:t>一、基本原理</a:t>
            </a:r>
          </a:p>
        </p:txBody>
      </p:sp>
      <p:sp>
        <p:nvSpPr>
          <p:cNvPr id="49155" name="内容占位符 2">
            <a:extLst>
              <a:ext uri="{FF2B5EF4-FFF2-40B4-BE49-F238E27FC236}">
                <a16:creationId xmlns:a16="http://schemas.microsoft.com/office/drawing/2014/main" id="{60C0F8ED-7150-42C1-8048-30EF40004B23}"/>
              </a:ext>
            </a:extLst>
          </p:cNvPr>
          <p:cNvSpPr>
            <a:spLocks noGrp="1"/>
          </p:cNvSpPr>
          <p:nvPr>
            <p:ph sz="quarter" idx="1"/>
          </p:nvPr>
        </p:nvSpPr>
        <p:spPr>
          <a:xfrm>
            <a:off x="0" y="1984375"/>
            <a:ext cx="4786313" cy="4873625"/>
          </a:xfrm>
        </p:spPr>
        <p:txBody>
          <a:bodyPr/>
          <a:lstStyle/>
          <a:p>
            <a:pPr>
              <a:buFont typeface="Wingdings" panose="05000000000000000000" pitchFamily="2" charset="2"/>
              <a:buNone/>
            </a:pPr>
            <a:r>
              <a:rPr lang="en-US" altLang="zh-CN" sz="2000" dirty="0"/>
              <a:t>1、</a:t>
            </a:r>
            <a:r>
              <a:rPr lang="zh-CN" altLang="en-US" sz="2000" dirty="0"/>
              <a:t>一般解释：</a:t>
            </a:r>
            <a:endParaRPr lang="en-US" altLang="zh-CN" sz="2000" dirty="0"/>
          </a:p>
          <a:p>
            <a:pPr algn="just">
              <a:buFont typeface="Wingdings" panose="05000000000000000000" pitchFamily="2" charset="2"/>
              <a:buNone/>
            </a:pPr>
            <a:r>
              <a:rPr lang="en-US" altLang="zh-CN" sz="2000" dirty="0"/>
              <a:t>     </a:t>
            </a:r>
            <a:r>
              <a:rPr lang="zh-CN" altLang="en-US" sz="2000" dirty="0"/>
              <a:t>利用聚合物溶液通过由特种多孔性填料组成的柱子，在柱子上按照分子大小进行分离的方法。</a:t>
            </a:r>
            <a:endParaRPr lang="en-US" altLang="zh-CN" sz="2000" dirty="0"/>
          </a:p>
          <a:p>
            <a:pPr algn="just">
              <a:buFont typeface="Wingdings" panose="05000000000000000000" pitchFamily="2" charset="2"/>
              <a:buNone/>
            </a:pPr>
            <a:r>
              <a:rPr lang="zh-CN" altLang="en-US" sz="2000" dirty="0"/>
              <a:t>（</a:t>
            </a:r>
            <a:r>
              <a:rPr lang="en-US" altLang="zh-CN" sz="2000" dirty="0"/>
              <a:t>1</a:t>
            </a:r>
            <a:r>
              <a:rPr lang="zh-CN" altLang="en-US" sz="2000" dirty="0"/>
              <a:t>）核心部件</a:t>
            </a:r>
            <a:r>
              <a:rPr lang="en-US" altLang="zh-CN" sz="2000" dirty="0"/>
              <a:t>——</a:t>
            </a:r>
            <a:r>
              <a:rPr lang="zh-CN" altLang="en-US" sz="2000" dirty="0"/>
              <a:t>一根装有多孔性填料的色谱柱。</a:t>
            </a:r>
            <a:endParaRPr lang="en-US" altLang="zh-CN" sz="2000" dirty="0"/>
          </a:p>
          <a:p>
            <a:pPr algn="just">
              <a:buFont typeface="Wingdings" panose="05000000000000000000" pitchFamily="2" charset="2"/>
              <a:buNone/>
            </a:pPr>
            <a:r>
              <a:rPr lang="en-US" altLang="zh-CN" sz="2000" dirty="0"/>
              <a:t>     </a:t>
            </a:r>
            <a:r>
              <a:rPr lang="zh-CN" altLang="en-US" sz="2000" dirty="0"/>
              <a:t>填料：表面、内部有各种各样、大小不同的孔洞和通道。</a:t>
            </a:r>
            <a:endParaRPr lang="en-US" altLang="zh-CN" sz="2000" dirty="0"/>
          </a:p>
          <a:p>
            <a:pPr algn="just">
              <a:buFont typeface="Wingdings" panose="05000000000000000000" pitchFamily="2" charset="2"/>
              <a:buNone/>
            </a:pPr>
            <a:r>
              <a:rPr lang="zh-CN" altLang="en-US" sz="2000" dirty="0"/>
              <a:t>（</a:t>
            </a:r>
            <a:r>
              <a:rPr lang="en-US" altLang="zh-CN" sz="2000" dirty="0"/>
              <a:t>2</a:t>
            </a:r>
            <a:r>
              <a:rPr lang="zh-CN" altLang="en-US" sz="2000" dirty="0"/>
              <a:t>）</a:t>
            </a:r>
            <a:r>
              <a:rPr lang="en-US" altLang="zh-CN" sz="2000" dirty="0"/>
              <a:t>GPC</a:t>
            </a:r>
            <a:r>
              <a:rPr lang="zh-CN" altLang="en-US" sz="2000" dirty="0"/>
              <a:t>分离作用</a:t>
            </a:r>
            <a:r>
              <a:rPr lang="en-US" altLang="zh-CN" sz="2000" dirty="0"/>
              <a:t>——</a:t>
            </a:r>
            <a:r>
              <a:rPr lang="zh-CN" altLang="en-US" sz="2000" dirty="0"/>
              <a:t>由于大小不同的溶质分子在多孔性填料中所占据的空间体积不同造成的。</a:t>
            </a:r>
            <a:endParaRPr lang="en-US" altLang="zh-CN" sz="2000" dirty="0"/>
          </a:p>
          <a:p>
            <a:pPr>
              <a:buFont typeface="Wingdings" panose="05000000000000000000" pitchFamily="2" charset="2"/>
              <a:buNone/>
            </a:pPr>
            <a:r>
              <a:rPr lang="en-US" altLang="zh-CN" sz="2000" dirty="0"/>
              <a:t>    </a:t>
            </a:r>
            <a:endParaRPr lang="zh-CN" altLang="en-US" sz="2000" dirty="0"/>
          </a:p>
        </p:txBody>
      </p:sp>
      <p:grpSp>
        <p:nvGrpSpPr>
          <p:cNvPr id="49156" name="组合 7">
            <a:extLst>
              <a:ext uri="{FF2B5EF4-FFF2-40B4-BE49-F238E27FC236}">
                <a16:creationId xmlns:a16="http://schemas.microsoft.com/office/drawing/2014/main" id="{5F73E2AF-C76F-49ED-9004-D58B7FC91846}"/>
              </a:ext>
            </a:extLst>
          </p:cNvPr>
          <p:cNvGrpSpPr>
            <a:grpSpLocks/>
          </p:cNvGrpSpPr>
          <p:nvPr/>
        </p:nvGrpSpPr>
        <p:grpSpPr bwMode="auto">
          <a:xfrm>
            <a:off x="4716463" y="2360613"/>
            <a:ext cx="4286250" cy="3876675"/>
            <a:chOff x="1714480" y="2714620"/>
            <a:chExt cx="4356586" cy="3877106"/>
          </a:xfrm>
        </p:grpSpPr>
        <p:pic>
          <p:nvPicPr>
            <p:cNvPr id="49159" name="Picture 3">
              <a:extLst>
                <a:ext uri="{FF2B5EF4-FFF2-40B4-BE49-F238E27FC236}">
                  <a16:creationId xmlns:a16="http://schemas.microsoft.com/office/drawing/2014/main" id="{7A6C0F43-7FFE-49A2-814F-D9A237373D63}"/>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l="885" t="3687" r="61903" b="32512"/>
            <a:stretch>
              <a:fillRect/>
            </a:stretch>
          </p:blipFill>
          <p:spPr bwMode="auto">
            <a:xfrm>
              <a:off x="1714480" y="2714620"/>
              <a:ext cx="4214842" cy="271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60" name="组合 11">
              <a:extLst>
                <a:ext uri="{FF2B5EF4-FFF2-40B4-BE49-F238E27FC236}">
                  <a16:creationId xmlns:a16="http://schemas.microsoft.com/office/drawing/2014/main" id="{8D4E30AA-CA19-42E1-A9FB-52AA4271033A}"/>
                </a:ext>
              </a:extLst>
            </p:cNvPr>
            <p:cNvGrpSpPr>
              <a:grpSpLocks/>
            </p:cNvGrpSpPr>
            <p:nvPr/>
          </p:nvGrpSpPr>
          <p:grpSpPr bwMode="auto">
            <a:xfrm>
              <a:off x="1999100" y="5429264"/>
              <a:ext cx="4071966" cy="1162462"/>
              <a:chOff x="1643042" y="857232"/>
              <a:chExt cx="4071966" cy="1162462"/>
            </a:xfrm>
          </p:grpSpPr>
          <p:pic>
            <p:nvPicPr>
              <p:cNvPr id="49161" name="Picture 3">
                <a:extLst>
                  <a:ext uri="{FF2B5EF4-FFF2-40B4-BE49-F238E27FC236}">
                    <a16:creationId xmlns:a16="http://schemas.microsoft.com/office/drawing/2014/main" id="{44D5CF3A-D750-4711-AD1C-44FC0404AC82}"/>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l="9084" t="70847" r="61273" b="22438"/>
              <a:stretch>
                <a:fillRect/>
              </a:stretch>
            </p:blipFill>
            <p:spPr bwMode="auto">
              <a:xfrm>
                <a:off x="1928794" y="857232"/>
                <a:ext cx="3357586"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3">
                <a:extLst>
                  <a:ext uri="{FF2B5EF4-FFF2-40B4-BE49-F238E27FC236}">
                    <a16:creationId xmlns:a16="http://schemas.microsoft.com/office/drawing/2014/main" id="{13004B25-FCAA-49F3-80D8-0AE675465990}"/>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l="885" t="79240" r="63165" b="1833"/>
              <a:stretch>
                <a:fillRect/>
              </a:stretch>
            </p:blipFill>
            <p:spPr bwMode="auto">
              <a:xfrm>
                <a:off x="1643042" y="1214422"/>
                <a:ext cx="4071966" cy="80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9157" name="标题 1">
            <a:extLst>
              <a:ext uri="{FF2B5EF4-FFF2-40B4-BE49-F238E27FC236}">
                <a16:creationId xmlns:a16="http://schemas.microsoft.com/office/drawing/2014/main" id="{570ADCFD-A953-49E5-8ACE-6F191EF6B68A}"/>
              </a:ext>
            </a:extLst>
          </p:cNvPr>
          <p:cNvSpPr>
            <a:spLocks/>
          </p:cNvSpPr>
          <p:nvPr/>
        </p:nvSpPr>
        <p:spPr bwMode="auto">
          <a:xfrm>
            <a:off x="0" y="117475"/>
            <a:ext cx="9144000" cy="1079500"/>
          </a:xfrm>
          <a:prstGeom prst="rect">
            <a:avLst/>
          </a:prstGeom>
          <a:solidFill>
            <a:schemeClr val="accent1"/>
          </a:solidFill>
          <a:ln w="28575">
            <a:solidFill>
              <a:srgbClr val="000000"/>
            </a:solidFill>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latin typeface="Century Schoolbook" panose="02040604050505020304" pitchFamily="18" charset="0"/>
                <a:ea typeface="华文楷体" panose="02010600040101010101" pitchFamily="2" charset="-122"/>
              </a:rPr>
              <a:t>体积排除色谱法</a:t>
            </a:r>
            <a:br>
              <a:rPr lang="zh-CN" altLang="en-US" sz="2800" b="1" dirty="0">
                <a:latin typeface="Century Schoolbook" panose="02040604050505020304" pitchFamily="18" charset="0"/>
                <a:ea typeface="华文楷体" panose="02010600040101010101" pitchFamily="2" charset="-122"/>
              </a:rPr>
            </a:br>
            <a:r>
              <a:rPr lang="zh-CN" altLang="en-US" sz="2800" b="1" dirty="0">
                <a:latin typeface="Century Schoolbook" panose="02040604050505020304" pitchFamily="18" charset="0"/>
                <a:ea typeface="华文楷体" panose="02010600040101010101" pitchFamily="2" charset="-122"/>
              </a:rPr>
              <a:t>（ </a:t>
            </a:r>
            <a:r>
              <a:rPr lang="en-US" altLang="zh-CN" sz="2800" dirty="0">
                <a:latin typeface="Century Schoolbook" panose="02040604050505020304" pitchFamily="18" charset="0"/>
              </a:rPr>
              <a:t>SEC   Size Exclusion Chromatography</a:t>
            </a:r>
            <a:r>
              <a:rPr lang="zh-CN" altLang="en-US" sz="2800" b="1" dirty="0">
                <a:latin typeface="Century Schoolbook" panose="02040604050505020304" pitchFamily="18" charset="0"/>
                <a:ea typeface="华文楷体" panose="02010600040101010101" pitchFamily="2" charset="-122"/>
              </a:rPr>
              <a:t> ）</a:t>
            </a:r>
          </a:p>
        </p:txBody>
      </p:sp>
      <p:sp>
        <p:nvSpPr>
          <p:cNvPr id="49158" name="Rectangle 10">
            <a:extLst>
              <a:ext uri="{FF2B5EF4-FFF2-40B4-BE49-F238E27FC236}">
                <a16:creationId xmlns:a16="http://schemas.microsoft.com/office/drawing/2014/main" id="{62D4733F-689F-418D-9948-D8292E969963}"/>
              </a:ext>
            </a:extLst>
          </p:cNvPr>
          <p:cNvSpPr>
            <a:spLocks noChangeArrowheads="1"/>
          </p:cNvSpPr>
          <p:nvPr/>
        </p:nvSpPr>
        <p:spPr bwMode="auto">
          <a:xfrm>
            <a:off x="7019925" y="333375"/>
            <a:ext cx="2087563" cy="741363"/>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凝胶渗透色谱</a:t>
            </a:r>
            <a:r>
              <a:rPr lang="en-US" altLang="zh-CN"/>
              <a:t>GPC</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6">
            <a:extLst>
              <a:ext uri="{FF2B5EF4-FFF2-40B4-BE49-F238E27FC236}">
                <a16:creationId xmlns:a16="http://schemas.microsoft.com/office/drawing/2014/main" id="{E58C66C7-46BC-4D2A-9E64-DD7CBA5516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46EFD7-B5BE-4CAA-A604-9AA603066E5F}" type="slidenum">
              <a:rPr lang="zh-CN" altLang="en-US">
                <a:solidFill>
                  <a:srgbClr val="FFFFFF"/>
                </a:solidFill>
                <a:latin typeface="Century Schoolbook" panose="02040604050505020304" pitchFamily="18" charset="0"/>
              </a:rPr>
              <a:pPr eaLnBrk="1" hangingPunct="1"/>
              <a:t>87</a:t>
            </a:fld>
            <a:endParaRPr lang="en-US" altLang="zh-CN">
              <a:solidFill>
                <a:srgbClr val="FFFFFF"/>
              </a:solidFill>
              <a:latin typeface="Century Schoolbook" panose="02040604050505020304" pitchFamily="18" charset="0"/>
            </a:endParaRPr>
          </a:p>
        </p:txBody>
      </p:sp>
      <p:sp>
        <p:nvSpPr>
          <p:cNvPr id="6" name="标题 5">
            <a:extLst>
              <a:ext uri="{FF2B5EF4-FFF2-40B4-BE49-F238E27FC236}">
                <a16:creationId xmlns:a16="http://schemas.microsoft.com/office/drawing/2014/main" id="{D3A0CFDC-BC59-4603-983F-ADBEA6DBF7A7}"/>
              </a:ext>
            </a:extLst>
          </p:cNvPr>
          <p:cNvSpPr>
            <a:spLocks noGrp="1"/>
          </p:cNvSpPr>
          <p:nvPr>
            <p:ph type="title"/>
          </p:nvPr>
        </p:nvSpPr>
        <p:spPr>
          <a:xfrm>
            <a:off x="179512" y="513419"/>
            <a:ext cx="7467600" cy="511175"/>
          </a:xfrm>
        </p:spPr>
        <p:txBody>
          <a:bodyPr>
            <a:normAutofit fontScale="90000"/>
          </a:bodyPr>
          <a:lstStyle/>
          <a:p>
            <a:pPr>
              <a:defRPr/>
            </a:pPr>
            <a:r>
              <a:rPr lang="zh-CN" altLang="en-US" dirty="0"/>
              <a:t>（</a:t>
            </a:r>
            <a:r>
              <a:rPr lang="en-US" altLang="zh-CN" dirty="0"/>
              <a:t>3</a:t>
            </a:r>
            <a:r>
              <a:rPr lang="zh-CN" altLang="en-US" dirty="0"/>
              <a:t>）分离过程</a:t>
            </a:r>
          </a:p>
        </p:txBody>
      </p:sp>
      <p:sp>
        <p:nvSpPr>
          <p:cNvPr id="3" name="任意多边形: 形状 2">
            <a:extLst>
              <a:ext uri="{FF2B5EF4-FFF2-40B4-BE49-F238E27FC236}">
                <a16:creationId xmlns:a16="http://schemas.microsoft.com/office/drawing/2014/main" id="{9588C094-0770-462E-9694-596B1B4DB5CE}"/>
              </a:ext>
            </a:extLst>
          </p:cNvPr>
          <p:cNvSpPr/>
          <p:nvPr/>
        </p:nvSpPr>
        <p:spPr>
          <a:xfrm>
            <a:off x="383838" y="1438683"/>
            <a:ext cx="3733265" cy="867955"/>
          </a:xfrm>
          <a:custGeom>
            <a:avLst/>
            <a:gdLst>
              <a:gd name="connsiteX0" fmla="*/ 0 w 3733265"/>
              <a:gd name="connsiteY0" fmla="*/ 86796 h 867955"/>
              <a:gd name="connsiteX1" fmla="*/ 86796 w 3733265"/>
              <a:gd name="connsiteY1" fmla="*/ 0 h 867955"/>
              <a:gd name="connsiteX2" fmla="*/ 3646470 w 3733265"/>
              <a:gd name="connsiteY2" fmla="*/ 0 h 867955"/>
              <a:gd name="connsiteX3" fmla="*/ 3733266 w 3733265"/>
              <a:gd name="connsiteY3" fmla="*/ 86796 h 867955"/>
              <a:gd name="connsiteX4" fmla="*/ 3733265 w 3733265"/>
              <a:gd name="connsiteY4" fmla="*/ 781160 h 867955"/>
              <a:gd name="connsiteX5" fmla="*/ 3646469 w 3733265"/>
              <a:gd name="connsiteY5" fmla="*/ 867956 h 867955"/>
              <a:gd name="connsiteX6" fmla="*/ 86796 w 3733265"/>
              <a:gd name="connsiteY6" fmla="*/ 867955 h 867955"/>
              <a:gd name="connsiteX7" fmla="*/ 0 w 3733265"/>
              <a:gd name="connsiteY7" fmla="*/ 781159 h 867955"/>
              <a:gd name="connsiteX8" fmla="*/ 0 w 3733265"/>
              <a:gd name="connsiteY8" fmla="*/ 86796 h 86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265" h="867955">
                <a:moveTo>
                  <a:pt x="0" y="86796"/>
                </a:moveTo>
                <a:cubicBezTo>
                  <a:pt x="0" y="38860"/>
                  <a:pt x="38860" y="0"/>
                  <a:pt x="86796" y="0"/>
                </a:cubicBezTo>
                <a:lnTo>
                  <a:pt x="3646470" y="0"/>
                </a:lnTo>
                <a:cubicBezTo>
                  <a:pt x="3694406" y="0"/>
                  <a:pt x="3733266" y="38860"/>
                  <a:pt x="3733266" y="86796"/>
                </a:cubicBezTo>
                <a:cubicBezTo>
                  <a:pt x="3733266" y="318251"/>
                  <a:pt x="3733265" y="549705"/>
                  <a:pt x="3733265" y="781160"/>
                </a:cubicBezTo>
                <a:cubicBezTo>
                  <a:pt x="3733265" y="829096"/>
                  <a:pt x="3694405" y="867956"/>
                  <a:pt x="3646469" y="867956"/>
                </a:cubicBezTo>
                <a:lnTo>
                  <a:pt x="86796" y="867955"/>
                </a:lnTo>
                <a:cubicBezTo>
                  <a:pt x="38860" y="867955"/>
                  <a:pt x="0" y="829095"/>
                  <a:pt x="0" y="781159"/>
                </a:cubicBezTo>
                <a:lnTo>
                  <a:pt x="0" y="86796"/>
                </a:lnTo>
                <a:close/>
              </a:path>
            </a:pathLst>
          </a:custGeom>
          <a:solidFill>
            <a:srgbClr val="0070C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just"/>
            <a:r>
              <a:rPr lang="zh-CN" altLang="en-US" sz="1600" b="1" dirty="0"/>
              <a:t>待测试样的某种溶剂充满色谱柱，使之占据填料颗粒之间的全部空隙和颗粒的内部孔洞；</a:t>
            </a:r>
          </a:p>
        </p:txBody>
      </p:sp>
      <p:sp>
        <p:nvSpPr>
          <p:cNvPr id="4" name="任意多边形: 形状 3">
            <a:extLst>
              <a:ext uri="{FF2B5EF4-FFF2-40B4-BE49-F238E27FC236}">
                <a16:creationId xmlns:a16="http://schemas.microsoft.com/office/drawing/2014/main" id="{24B1D08D-D599-4A6A-83A3-57539DC5B42C}"/>
              </a:ext>
            </a:extLst>
          </p:cNvPr>
          <p:cNvSpPr/>
          <p:nvPr/>
        </p:nvSpPr>
        <p:spPr>
          <a:xfrm>
            <a:off x="708196" y="2564904"/>
            <a:ext cx="3733265" cy="867955"/>
          </a:xfrm>
          <a:custGeom>
            <a:avLst/>
            <a:gdLst>
              <a:gd name="connsiteX0" fmla="*/ 0 w 3733265"/>
              <a:gd name="connsiteY0" fmla="*/ 86796 h 867955"/>
              <a:gd name="connsiteX1" fmla="*/ 86796 w 3733265"/>
              <a:gd name="connsiteY1" fmla="*/ 0 h 867955"/>
              <a:gd name="connsiteX2" fmla="*/ 3646470 w 3733265"/>
              <a:gd name="connsiteY2" fmla="*/ 0 h 867955"/>
              <a:gd name="connsiteX3" fmla="*/ 3733266 w 3733265"/>
              <a:gd name="connsiteY3" fmla="*/ 86796 h 867955"/>
              <a:gd name="connsiteX4" fmla="*/ 3733265 w 3733265"/>
              <a:gd name="connsiteY4" fmla="*/ 781160 h 867955"/>
              <a:gd name="connsiteX5" fmla="*/ 3646469 w 3733265"/>
              <a:gd name="connsiteY5" fmla="*/ 867956 h 867955"/>
              <a:gd name="connsiteX6" fmla="*/ 86796 w 3733265"/>
              <a:gd name="connsiteY6" fmla="*/ 867955 h 867955"/>
              <a:gd name="connsiteX7" fmla="*/ 0 w 3733265"/>
              <a:gd name="connsiteY7" fmla="*/ 781159 h 867955"/>
              <a:gd name="connsiteX8" fmla="*/ 0 w 3733265"/>
              <a:gd name="connsiteY8" fmla="*/ 86796 h 86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265" h="867955">
                <a:moveTo>
                  <a:pt x="0" y="86796"/>
                </a:moveTo>
                <a:cubicBezTo>
                  <a:pt x="0" y="38860"/>
                  <a:pt x="38860" y="0"/>
                  <a:pt x="86796" y="0"/>
                </a:cubicBezTo>
                <a:lnTo>
                  <a:pt x="3646470" y="0"/>
                </a:lnTo>
                <a:cubicBezTo>
                  <a:pt x="3694406" y="0"/>
                  <a:pt x="3733266" y="38860"/>
                  <a:pt x="3733266" y="86796"/>
                </a:cubicBezTo>
                <a:cubicBezTo>
                  <a:pt x="3733266" y="318251"/>
                  <a:pt x="3733265" y="549705"/>
                  <a:pt x="3733265" y="781160"/>
                </a:cubicBezTo>
                <a:cubicBezTo>
                  <a:pt x="3733265" y="829096"/>
                  <a:pt x="3694405" y="867956"/>
                  <a:pt x="3646469" y="867956"/>
                </a:cubicBezTo>
                <a:lnTo>
                  <a:pt x="86796" y="867955"/>
                </a:lnTo>
                <a:cubicBezTo>
                  <a:pt x="38860" y="867955"/>
                  <a:pt x="0" y="829095"/>
                  <a:pt x="0" y="781159"/>
                </a:cubicBezTo>
                <a:lnTo>
                  <a:pt x="0" y="86796"/>
                </a:lnTo>
                <a:close/>
              </a:path>
            </a:pathLst>
          </a:custGeom>
          <a:solidFill>
            <a:srgbClr val="7030A0"/>
          </a:solidFill>
        </p:spPr>
        <p:style>
          <a:lnRef idx="2">
            <a:schemeClr val="lt1">
              <a:hueOff val="0"/>
              <a:satOff val="0"/>
              <a:lumOff val="0"/>
              <a:alphaOff val="0"/>
            </a:schemeClr>
          </a:lnRef>
          <a:fillRef idx="1">
            <a:schemeClr val="accent2">
              <a:hueOff val="-4211785"/>
              <a:satOff val="7099"/>
              <a:lumOff val="-8693"/>
              <a:alphaOff val="0"/>
            </a:schemeClr>
          </a:fillRef>
          <a:effectRef idx="0">
            <a:schemeClr val="accent2">
              <a:hueOff val="-4211785"/>
              <a:satOff val="7099"/>
              <a:lumOff val="-8693"/>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zh-CN" altLang="en-US" b="1" kern="1200" dirty="0"/>
              <a:t>将试样溶液（以同样溶剂配成）自柱头加入；</a:t>
            </a:r>
          </a:p>
        </p:txBody>
      </p:sp>
      <p:sp>
        <p:nvSpPr>
          <p:cNvPr id="5" name="任意多边形: 形状 4">
            <a:extLst>
              <a:ext uri="{FF2B5EF4-FFF2-40B4-BE49-F238E27FC236}">
                <a16:creationId xmlns:a16="http://schemas.microsoft.com/office/drawing/2014/main" id="{6848062A-D19B-4EF3-8D31-AA09BAB5F7EA}"/>
              </a:ext>
            </a:extLst>
          </p:cNvPr>
          <p:cNvSpPr/>
          <p:nvPr/>
        </p:nvSpPr>
        <p:spPr>
          <a:xfrm>
            <a:off x="1016191" y="3683829"/>
            <a:ext cx="3733265" cy="867955"/>
          </a:xfrm>
          <a:custGeom>
            <a:avLst/>
            <a:gdLst>
              <a:gd name="connsiteX0" fmla="*/ 0 w 3733265"/>
              <a:gd name="connsiteY0" fmla="*/ 86796 h 867955"/>
              <a:gd name="connsiteX1" fmla="*/ 86796 w 3733265"/>
              <a:gd name="connsiteY1" fmla="*/ 0 h 867955"/>
              <a:gd name="connsiteX2" fmla="*/ 3646470 w 3733265"/>
              <a:gd name="connsiteY2" fmla="*/ 0 h 867955"/>
              <a:gd name="connsiteX3" fmla="*/ 3733266 w 3733265"/>
              <a:gd name="connsiteY3" fmla="*/ 86796 h 867955"/>
              <a:gd name="connsiteX4" fmla="*/ 3733265 w 3733265"/>
              <a:gd name="connsiteY4" fmla="*/ 781160 h 867955"/>
              <a:gd name="connsiteX5" fmla="*/ 3646469 w 3733265"/>
              <a:gd name="connsiteY5" fmla="*/ 867956 h 867955"/>
              <a:gd name="connsiteX6" fmla="*/ 86796 w 3733265"/>
              <a:gd name="connsiteY6" fmla="*/ 867955 h 867955"/>
              <a:gd name="connsiteX7" fmla="*/ 0 w 3733265"/>
              <a:gd name="connsiteY7" fmla="*/ 781159 h 867955"/>
              <a:gd name="connsiteX8" fmla="*/ 0 w 3733265"/>
              <a:gd name="connsiteY8" fmla="*/ 86796 h 86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265" h="867955">
                <a:moveTo>
                  <a:pt x="0" y="86796"/>
                </a:moveTo>
                <a:cubicBezTo>
                  <a:pt x="0" y="38860"/>
                  <a:pt x="38860" y="0"/>
                  <a:pt x="86796" y="0"/>
                </a:cubicBezTo>
                <a:lnTo>
                  <a:pt x="3646470" y="0"/>
                </a:lnTo>
                <a:cubicBezTo>
                  <a:pt x="3694406" y="0"/>
                  <a:pt x="3733266" y="38860"/>
                  <a:pt x="3733266" y="86796"/>
                </a:cubicBezTo>
                <a:cubicBezTo>
                  <a:pt x="3733266" y="318251"/>
                  <a:pt x="3733265" y="549705"/>
                  <a:pt x="3733265" y="781160"/>
                </a:cubicBezTo>
                <a:cubicBezTo>
                  <a:pt x="3733265" y="829096"/>
                  <a:pt x="3694405" y="867956"/>
                  <a:pt x="3646469" y="867956"/>
                </a:cubicBezTo>
                <a:lnTo>
                  <a:pt x="86796" y="867955"/>
                </a:lnTo>
                <a:cubicBezTo>
                  <a:pt x="38860" y="867955"/>
                  <a:pt x="0" y="829095"/>
                  <a:pt x="0" y="781159"/>
                </a:cubicBezTo>
                <a:lnTo>
                  <a:pt x="0" y="86796"/>
                </a:lnTo>
                <a:close/>
              </a:path>
            </a:pathLst>
          </a:custGeom>
          <a:solidFill>
            <a:srgbClr val="00B050"/>
          </a:solidFill>
        </p:spPr>
        <p:style>
          <a:lnRef idx="2">
            <a:schemeClr val="lt1">
              <a:hueOff val="0"/>
              <a:satOff val="0"/>
              <a:lumOff val="0"/>
              <a:alphaOff val="0"/>
            </a:schemeClr>
          </a:lnRef>
          <a:fillRef idx="1">
            <a:schemeClr val="accent2">
              <a:hueOff val="-8423570"/>
              <a:satOff val="14198"/>
              <a:lumOff val="-17386"/>
              <a:alphaOff val="0"/>
            </a:schemeClr>
          </a:fillRef>
          <a:effectRef idx="0">
            <a:schemeClr val="accent2">
              <a:hueOff val="-8423570"/>
              <a:satOff val="14198"/>
              <a:lumOff val="-17386"/>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zh-CN" altLang="en-US" b="1" kern="1200" dirty="0"/>
              <a:t>以溶剂自头至尾淋洗，同时从色谱柱尾端接收淋出液；</a:t>
            </a:r>
          </a:p>
        </p:txBody>
      </p:sp>
      <p:sp>
        <p:nvSpPr>
          <p:cNvPr id="8" name="任意多边形: 形状 7">
            <a:extLst>
              <a:ext uri="{FF2B5EF4-FFF2-40B4-BE49-F238E27FC236}">
                <a16:creationId xmlns:a16="http://schemas.microsoft.com/office/drawing/2014/main" id="{5A979A73-5A4F-4FC8-B76A-55922099D78C}"/>
              </a:ext>
            </a:extLst>
          </p:cNvPr>
          <p:cNvSpPr/>
          <p:nvPr/>
        </p:nvSpPr>
        <p:spPr>
          <a:xfrm>
            <a:off x="1328852" y="4709593"/>
            <a:ext cx="3733265" cy="867955"/>
          </a:xfrm>
          <a:custGeom>
            <a:avLst/>
            <a:gdLst>
              <a:gd name="connsiteX0" fmla="*/ 0 w 3733265"/>
              <a:gd name="connsiteY0" fmla="*/ 86796 h 867955"/>
              <a:gd name="connsiteX1" fmla="*/ 86796 w 3733265"/>
              <a:gd name="connsiteY1" fmla="*/ 0 h 867955"/>
              <a:gd name="connsiteX2" fmla="*/ 3646470 w 3733265"/>
              <a:gd name="connsiteY2" fmla="*/ 0 h 867955"/>
              <a:gd name="connsiteX3" fmla="*/ 3733266 w 3733265"/>
              <a:gd name="connsiteY3" fmla="*/ 86796 h 867955"/>
              <a:gd name="connsiteX4" fmla="*/ 3733265 w 3733265"/>
              <a:gd name="connsiteY4" fmla="*/ 781160 h 867955"/>
              <a:gd name="connsiteX5" fmla="*/ 3646469 w 3733265"/>
              <a:gd name="connsiteY5" fmla="*/ 867956 h 867955"/>
              <a:gd name="connsiteX6" fmla="*/ 86796 w 3733265"/>
              <a:gd name="connsiteY6" fmla="*/ 867955 h 867955"/>
              <a:gd name="connsiteX7" fmla="*/ 0 w 3733265"/>
              <a:gd name="connsiteY7" fmla="*/ 781159 h 867955"/>
              <a:gd name="connsiteX8" fmla="*/ 0 w 3733265"/>
              <a:gd name="connsiteY8" fmla="*/ 86796 h 86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265" h="867955">
                <a:moveTo>
                  <a:pt x="0" y="86796"/>
                </a:moveTo>
                <a:cubicBezTo>
                  <a:pt x="0" y="38860"/>
                  <a:pt x="38860" y="0"/>
                  <a:pt x="86796" y="0"/>
                </a:cubicBezTo>
                <a:lnTo>
                  <a:pt x="3646470" y="0"/>
                </a:lnTo>
                <a:cubicBezTo>
                  <a:pt x="3694406" y="0"/>
                  <a:pt x="3733266" y="38860"/>
                  <a:pt x="3733266" y="86796"/>
                </a:cubicBezTo>
                <a:cubicBezTo>
                  <a:pt x="3733266" y="318251"/>
                  <a:pt x="3733265" y="549705"/>
                  <a:pt x="3733265" y="781160"/>
                </a:cubicBezTo>
                <a:cubicBezTo>
                  <a:pt x="3733265" y="829096"/>
                  <a:pt x="3694405" y="867956"/>
                  <a:pt x="3646469" y="867956"/>
                </a:cubicBezTo>
                <a:lnTo>
                  <a:pt x="86796" y="867955"/>
                </a:lnTo>
                <a:cubicBezTo>
                  <a:pt x="38860" y="867955"/>
                  <a:pt x="0" y="829095"/>
                  <a:pt x="0" y="781159"/>
                </a:cubicBezTo>
                <a:lnTo>
                  <a:pt x="0" y="86796"/>
                </a:lnTo>
                <a:close/>
              </a:path>
            </a:pathLst>
          </a:custGeom>
          <a:solidFill>
            <a:schemeClr val="tx2">
              <a:lumMod val="75000"/>
            </a:schemeClr>
          </a:solidFill>
        </p:spPr>
        <p:style>
          <a:lnRef idx="2">
            <a:schemeClr val="lt1">
              <a:hueOff val="0"/>
              <a:satOff val="0"/>
              <a:lumOff val="0"/>
              <a:alphaOff val="0"/>
            </a:schemeClr>
          </a:lnRef>
          <a:fillRef idx="1">
            <a:schemeClr val="accent2">
              <a:hueOff val="-12635355"/>
              <a:satOff val="21297"/>
              <a:lumOff val="-26079"/>
              <a:alphaOff val="0"/>
            </a:schemeClr>
          </a:fillRef>
          <a:effectRef idx="0">
            <a:schemeClr val="accent2">
              <a:hueOff val="-12635355"/>
              <a:satOff val="21297"/>
              <a:lumOff val="-26079"/>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zh-CN" altLang="en-US" b="1" kern="1200" dirty="0"/>
              <a:t>计算淋出液体积，测定淋出液中溶质的浓度，处理。</a:t>
            </a:r>
          </a:p>
        </p:txBody>
      </p:sp>
      <p:sp>
        <p:nvSpPr>
          <p:cNvPr id="9" name="任意多边形: 形状 8">
            <a:extLst>
              <a:ext uri="{FF2B5EF4-FFF2-40B4-BE49-F238E27FC236}">
                <a16:creationId xmlns:a16="http://schemas.microsoft.com/office/drawing/2014/main" id="{09C2CF92-2C0F-4DB9-B208-23B02675774E}"/>
              </a:ext>
            </a:extLst>
          </p:cNvPr>
          <p:cNvSpPr/>
          <p:nvPr/>
        </p:nvSpPr>
        <p:spPr>
          <a:xfrm>
            <a:off x="3564630" y="2297073"/>
            <a:ext cx="564170" cy="564170"/>
          </a:xfrm>
          <a:custGeom>
            <a:avLst/>
            <a:gdLst>
              <a:gd name="connsiteX0" fmla="*/ 0 w 564170"/>
              <a:gd name="connsiteY0" fmla="*/ 310294 h 564170"/>
              <a:gd name="connsiteX1" fmla="*/ 126938 w 564170"/>
              <a:gd name="connsiteY1" fmla="*/ 310294 h 564170"/>
              <a:gd name="connsiteX2" fmla="*/ 126938 w 564170"/>
              <a:gd name="connsiteY2" fmla="*/ 0 h 564170"/>
              <a:gd name="connsiteX3" fmla="*/ 437232 w 564170"/>
              <a:gd name="connsiteY3" fmla="*/ 0 h 564170"/>
              <a:gd name="connsiteX4" fmla="*/ 437232 w 564170"/>
              <a:gd name="connsiteY4" fmla="*/ 310294 h 564170"/>
              <a:gd name="connsiteX5" fmla="*/ 564170 w 564170"/>
              <a:gd name="connsiteY5" fmla="*/ 310294 h 564170"/>
              <a:gd name="connsiteX6" fmla="*/ 282085 w 564170"/>
              <a:gd name="connsiteY6" fmla="*/ 564170 h 564170"/>
              <a:gd name="connsiteX7" fmla="*/ 0 w 564170"/>
              <a:gd name="connsiteY7" fmla="*/ 310294 h 56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170" h="564170">
                <a:moveTo>
                  <a:pt x="0" y="310294"/>
                </a:moveTo>
                <a:lnTo>
                  <a:pt x="126938" y="310294"/>
                </a:lnTo>
                <a:lnTo>
                  <a:pt x="126938" y="0"/>
                </a:lnTo>
                <a:lnTo>
                  <a:pt x="437232" y="0"/>
                </a:lnTo>
                <a:lnTo>
                  <a:pt x="437232" y="310294"/>
                </a:lnTo>
                <a:lnTo>
                  <a:pt x="564170" y="310294"/>
                </a:lnTo>
                <a:lnTo>
                  <a:pt x="282085" y="564170"/>
                </a:lnTo>
                <a:lnTo>
                  <a:pt x="0" y="310294"/>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7418" tIns="30480" rIns="157418" bIns="170112" numCol="1" spcCol="1270" anchor="ctr" anchorCtr="0">
            <a:noAutofit/>
          </a:bodyPr>
          <a:lstStyle/>
          <a:p>
            <a:pPr marL="0" lvl="0" indent="0" algn="ctr" defTabSz="1066800">
              <a:lnSpc>
                <a:spcPct val="90000"/>
              </a:lnSpc>
              <a:spcBef>
                <a:spcPct val="0"/>
              </a:spcBef>
              <a:spcAft>
                <a:spcPct val="35000"/>
              </a:spcAft>
              <a:buNone/>
            </a:pPr>
            <a:endParaRPr lang="zh-CN" altLang="en-US" sz="2400" b="1" kern="1200"/>
          </a:p>
        </p:txBody>
      </p:sp>
      <p:sp>
        <p:nvSpPr>
          <p:cNvPr id="10" name="任意多边形: 形状 9">
            <a:extLst>
              <a:ext uri="{FF2B5EF4-FFF2-40B4-BE49-F238E27FC236}">
                <a16:creationId xmlns:a16="http://schemas.microsoft.com/office/drawing/2014/main" id="{CCEB9FC0-79F7-47A4-8794-3C22D8A4A920}"/>
              </a:ext>
            </a:extLst>
          </p:cNvPr>
          <p:cNvSpPr/>
          <p:nvPr/>
        </p:nvSpPr>
        <p:spPr>
          <a:xfrm>
            <a:off x="3877291" y="3322838"/>
            <a:ext cx="564170" cy="564170"/>
          </a:xfrm>
          <a:custGeom>
            <a:avLst/>
            <a:gdLst>
              <a:gd name="connsiteX0" fmla="*/ 0 w 564170"/>
              <a:gd name="connsiteY0" fmla="*/ 310294 h 564170"/>
              <a:gd name="connsiteX1" fmla="*/ 126938 w 564170"/>
              <a:gd name="connsiteY1" fmla="*/ 310294 h 564170"/>
              <a:gd name="connsiteX2" fmla="*/ 126938 w 564170"/>
              <a:gd name="connsiteY2" fmla="*/ 0 h 564170"/>
              <a:gd name="connsiteX3" fmla="*/ 437232 w 564170"/>
              <a:gd name="connsiteY3" fmla="*/ 0 h 564170"/>
              <a:gd name="connsiteX4" fmla="*/ 437232 w 564170"/>
              <a:gd name="connsiteY4" fmla="*/ 310294 h 564170"/>
              <a:gd name="connsiteX5" fmla="*/ 564170 w 564170"/>
              <a:gd name="connsiteY5" fmla="*/ 310294 h 564170"/>
              <a:gd name="connsiteX6" fmla="*/ 282085 w 564170"/>
              <a:gd name="connsiteY6" fmla="*/ 564170 h 564170"/>
              <a:gd name="connsiteX7" fmla="*/ 0 w 564170"/>
              <a:gd name="connsiteY7" fmla="*/ 310294 h 56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170" h="564170">
                <a:moveTo>
                  <a:pt x="0" y="310294"/>
                </a:moveTo>
                <a:lnTo>
                  <a:pt x="126938" y="310294"/>
                </a:lnTo>
                <a:lnTo>
                  <a:pt x="126938" y="0"/>
                </a:lnTo>
                <a:lnTo>
                  <a:pt x="437232" y="0"/>
                </a:lnTo>
                <a:lnTo>
                  <a:pt x="437232" y="310294"/>
                </a:lnTo>
                <a:lnTo>
                  <a:pt x="564170" y="310294"/>
                </a:lnTo>
                <a:lnTo>
                  <a:pt x="282085" y="564170"/>
                </a:lnTo>
                <a:lnTo>
                  <a:pt x="0" y="310294"/>
                </a:lnTo>
                <a:close/>
              </a:path>
            </a:pathLst>
          </a:custGeom>
        </p:spPr>
        <p:style>
          <a:lnRef idx="2">
            <a:schemeClr val="accent2">
              <a:tint val="40000"/>
              <a:alpha val="90000"/>
              <a:hueOff val="-6621809"/>
              <a:satOff val="-8373"/>
              <a:lumOff val="-2164"/>
              <a:alphaOff val="0"/>
            </a:schemeClr>
          </a:lnRef>
          <a:fillRef idx="1">
            <a:schemeClr val="accent2">
              <a:tint val="40000"/>
              <a:alpha val="90000"/>
              <a:hueOff val="-6621809"/>
              <a:satOff val="-8373"/>
              <a:lumOff val="-2164"/>
              <a:alphaOff val="0"/>
            </a:schemeClr>
          </a:fillRef>
          <a:effectRef idx="0">
            <a:schemeClr val="accent2">
              <a:tint val="40000"/>
              <a:alpha val="90000"/>
              <a:hueOff val="-6621809"/>
              <a:satOff val="-8373"/>
              <a:lumOff val="-2164"/>
              <a:alphaOff val="0"/>
            </a:schemeClr>
          </a:effectRef>
          <a:fontRef idx="minor">
            <a:schemeClr val="dk1">
              <a:hueOff val="0"/>
              <a:satOff val="0"/>
              <a:lumOff val="0"/>
              <a:alphaOff val="0"/>
            </a:schemeClr>
          </a:fontRef>
        </p:style>
        <p:txBody>
          <a:bodyPr spcFirstLastPara="0" vert="horz" wrap="square" lIns="157418" tIns="30480" rIns="157418" bIns="170112" numCol="1" spcCol="1270" anchor="ctr" anchorCtr="0">
            <a:noAutofit/>
          </a:bodyPr>
          <a:lstStyle/>
          <a:p>
            <a:pPr marL="0" lvl="0" indent="0" algn="ctr" defTabSz="1066800">
              <a:lnSpc>
                <a:spcPct val="90000"/>
              </a:lnSpc>
              <a:spcBef>
                <a:spcPct val="0"/>
              </a:spcBef>
              <a:spcAft>
                <a:spcPct val="35000"/>
              </a:spcAft>
              <a:buNone/>
            </a:pPr>
            <a:endParaRPr lang="zh-CN" altLang="en-US" sz="2400" b="1" kern="1200"/>
          </a:p>
        </p:txBody>
      </p:sp>
      <p:sp>
        <p:nvSpPr>
          <p:cNvPr id="11" name="任意多边形: 形状 10">
            <a:extLst>
              <a:ext uri="{FF2B5EF4-FFF2-40B4-BE49-F238E27FC236}">
                <a16:creationId xmlns:a16="http://schemas.microsoft.com/office/drawing/2014/main" id="{1F0976F1-C80B-4A41-B328-1AD08D1C50D6}"/>
              </a:ext>
            </a:extLst>
          </p:cNvPr>
          <p:cNvSpPr/>
          <p:nvPr/>
        </p:nvSpPr>
        <p:spPr>
          <a:xfrm>
            <a:off x="4185286" y="4348603"/>
            <a:ext cx="564170" cy="564170"/>
          </a:xfrm>
          <a:custGeom>
            <a:avLst/>
            <a:gdLst>
              <a:gd name="connsiteX0" fmla="*/ 0 w 564170"/>
              <a:gd name="connsiteY0" fmla="*/ 310294 h 564170"/>
              <a:gd name="connsiteX1" fmla="*/ 126938 w 564170"/>
              <a:gd name="connsiteY1" fmla="*/ 310294 h 564170"/>
              <a:gd name="connsiteX2" fmla="*/ 126938 w 564170"/>
              <a:gd name="connsiteY2" fmla="*/ 0 h 564170"/>
              <a:gd name="connsiteX3" fmla="*/ 437232 w 564170"/>
              <a:gd name="connsiteY3" fmla="*/ 0 h 564170"/>
              <a:gd name="connsiteX4" fmla="*/ 437232 w 564170"/>
              <a:gd name="connsiteY4" fmla="*/ 310294 h 564170"/>
              <a:gd name="connsiteX5" fmla="*/ 564170 w 564170"/>
              <a:gd name="connsiteY5" fmla="*/ 310294 h 564170"/>
              <a:gd name="connsiteX6" fmla="*/ 282085 w 564170"/>
              <a:gd name="connsiteY6" fmla="*/ 564170 h 564170"/>
              <a:gd name="connsiteX7" fmla="*/ 0 w 564170"/>
              <a:gd name="connsiteY7" fmla="*/ 310294 h 56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170" h="564170">
                <a:moveTo>
                  <a:pt x="0" y="310294"/>
                </a:moveTo>
                <a:lnTo>
                  <a:pt x="126938" y="310294"/>
                </a:lnTo>
                <a:lnTo>
                  <a:pt x="126938" y="0"/>
                </a:lnTo>
                <a:lnTo>
                  <a:pt x="437232" y="0"/>
                </a:lnTo>
                <a:lnTo>
                  <a:pt x="437232" y="310294"/>
                </a:lnTo>
                <a:lnTo>
                  <a:pt x="564170" y="310294"/>
                </a:lnTo>
                <a:lnTo>
                  <a:pt x="282085" y="564170"/>
                </a:lnTo>
                <a:lnTo>
                  <a:pt x="0" y="310294"/>
                </a:lnTo>
                <a:close/>
              </a:path>
            </a:pathLst>
          </a:custGeom>
        </p:spPr>
        <p:style>
          <a:lnRef idx="2">
            <a:schemeClr val="accent2">
              <a:tint val="40000"/>
              <a:alpha val="90000"/>
              <a:hueOff val="-13243618"/>
              <a:satOff val="-16747"/>
              <a:lumOff val="-4329"/>
              <a:alphaOff val="0"/>
            </a:schemeClr>
          </a:lnRef>
          <a:fillRef idx="1">
            <a:schemeClr val="accent2">
              <a:tint val="40000"/>
              <a:alpha val="90000"/>
              <a:hueOff val="-13243618"/>
              <a:satOff val="-16747"/>
              <a:lumOff val="-4329"/>
              <a:alphaOff val="0"/>
            </a:schemeClr>
          </a:fillRef>
          <a:effectRef idx="0">
            <a:schemeClr val="accent2">
              <a:tint val="40000"/>
              <a:alpha val="90000"/>
              <a:hueOff val="-13243618"/>
              <a:satOff val="-16747"/>
              <a:lumOff val="-4329"/>
              <a:alphaOff val="0"/>
            </a:schemeClr>
          </a:effectRef>
          <a:fontRef idx="minor">
            <a:schemeClr val="dk1">
              <a:hueOff val="0"/>
              <a:satOff val="0"/>
              <a:lumOff val="0"/>
              <a:alphaOff val="0"/>
            </a:schemeClr>
          </a:fontRef>
        </p:style>
        <p:txBody>
          <a:bodyPr spcFirstLastPara="0" vert="horz" wrap="square" lIns="157418" tIns="30480" rIns="157418" bIns="170112" numCol="1" spcCol="1270" anchor="ctr" anchorCtr="0">
            <a:noAutofit/>
          </a:bodyPr>
          <a:lstStyle/>
          <a:p>
            <a:pPr marL="0" lvl="0" indent="0" algn="ctr" defTabSz="1066800">
              <a:lnSpc>
                <a:spcPct val="90000"/>
              </a:lnSpc>
              <a:spcBef>
                <a:spcPct val="0"/>
              </a:spcBef>
              <a:spcAft>
                <a:spcPct val="35000"/>
              </a:spcAft>
              <a:buNone/>
            </a:pPr>
            <a:endParaRPr lang="zh-CN" altLang="en-US" sz="2400" b="1" kern="1200"/>
          </a:p>
        </p:txBody>
      </p:sp>
      <p:grpSp>
        <p:nvGrpSpPr>
          <p:cNvPr id="50181" name="组合 12">
            <a:extLst>
              <a:ext uri="{FF2B5EF4-FFF2-40B4-BE49-F238E27FC236}">
                <a16:creationId xmlns:a16="http://schemas.microsoft.com/office/drawing/2014/main" id="{A542C6A0-03C3-4F94-85D9-716403B1F9DE}"/>
              </a:ext>
            </a:extLst>
          </p:cNvPr>
          <p:cNvGrpSpPr>
            <a:grpSpLocks/>
          </p:cNvGrpSpPr>
          <p:nvPr/>
        </p:nvGrpSpPr>
        <p:grpSpPr bwMode="auto">
          <a:xfrm>
            <a:off x="4883150" y="1795463"/>
            <a:ext cx="4152900" cy="3794125"/>
            <a:chOff x="1714480" y="2714620"/>
            <a:chExt cx="4356586" cy="3877106"/>
          </a:xfrm>
        </p:grpSpPr>
        <p:pic>
          <p:nvPicPr>
            <p:cNvPr id="50183" name="Picture 3">
              <a:extLst>
                <a:ext uri="{FF2B5EF4-FFF2-40B4-BE49-F238E27FC236}">
                  <a16:creationId xmlns:a16="http://schemas.microsoft.com/office/drawing/2014/main" id="{09900BBD-5723-4E18-B1CF-C3E57136DDF0}"/>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885" t="3687" r="61903" b="32512"/>
            <a:stretch>
              <a:fillRect/>
            </a:stretch>
          </p:blipFill>
          <p:spPr bwMode="auto">
            <a:xfrm>
              <a:off x="1714480" y="2714620"/>
              <a:ext cx="4214842" cy="271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4" name="组合 11">
              <a:extLst>
                <a:ext uri="{FF2B5EF4-FFF2-40B4-BE49-F238E27FC236}">
                  <a16:creationId xmlns:a16="http://schemas.microsoft.com/office/drawing/2014/main" id="{0A7031C0-4B42-429A-AD46-CC5EB59951C7}"/>
                </a:ext>
              </a:extLst>
            </p:cNvPr>
            <p:cNvGrpSpPr>
              <a:grpSpLocks/>
            </p:cNvGrpSpPr>
            <p:nvPr/>
          </p:nvGrpSpPr>
          <p:grpSpPr bwMode="auto">
            <a:xfrm>
              <a:off x="1999100" y="5429264"/>
              <a:ext cx="4071966" cy="1162462"/>
              <a:chOff x="1643042" y="857232"/>
              <a:chExt cx="4071966" cy="1162462"/>
            </a:xfrm>
          </p:grpSpPr>
          <p:pic>
            <p:nvPicPr>
              <p:cNvPr id="50185" name="Picture 3">
                <a:extLst>
                  <a:ext uri="{FF2B5EF4-FFF2-40B4-BE49-F238E27FC236}">
                    <a16:creationId xmlns:a16="http://schemas.microsoft.com/office/drawing/2014/main" id="{C53909C9-3838-4BAE-B937-9251C9F0D079}"/>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9084" t="70847" r="61273" b="22438"/>
              <a:stretch>
                <a:fillRect/>
              </a:stretch>
            </p:blipFill>
            <p:spPr bwMode="auto">
              <a:xfrm>
                <a:off x="1928794" y="857232"/>
                <a:ext cx="3357586"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3">
                <a:extLst>
                  <a:ext uri="{FF2B5EF4-FFF2-40B4-BE49-F238E27FC236}">
                    <a16:creationId xmlns:a16="http://schemas.microsoft.com/office/drawing/2014/main" id="{5C885A57-FAEC-4DA5-B1AE-1BBE1FF3980E}"/>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885" t="79240" r="63165" b="1833"/>
              <a:stretch>
                <a:fillRect/>
              </a:stretch>
            </p:blipFill>
            <p:spPr bwMode="auto">
              <a:xfrm>
                <a:off x="1643042" y="1214422"/>
                <a:ext cx="4071966" cy="80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0182" name="Rectangle 10">
            <a:extLst>
              <a:ext uri="{FF2B5EF4-FFF2-40B4-BE49-F238E27FC236}">
                <a16:creationId xmlns:a16="http://schemas.microsoft.com/office/drawing/2014/main" id="{D92154CB-1979-410E-83CC-6B0AB01FDF67}"/>
              </a:ext>
            </a:extLst>
          </p:cNvPr>
          <p:cNvSpPr>
            <a:spLocks noChangeArrowheads="1"/>
          </p:cNvSpPr>
          <p:nvPr/>
        </p:nvSpPr>
        <p:spPr bwMode="auto">
          <a:xfrm>
            <a:off x="104775" y="5734050"/>
            <a:ext cx="8931275" cy="3667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若聚合物是多分散的，则可按照淋出的先后次序收集到一系列分子量从大到小的级分。</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0E8B352-50E6-43CC-9785-4CA0FFA50CA2}"/>
              </a:ext>
            </a:extLst>
          </p:cNvPr>
          <p:cNvSpPr>
            <a:spLocks noGrp="1"/>
          </p:cNvSpPr>
          <p:nvPr>
            <p:ph type="sldNum" sz="quarter" idx="12"/>
          </p:nvPr>
        </p:nvSpPr>
        <p:spPr/>
        <p:txBody>
          <a:bodyPr/>
          <a:lstStyle/>
          <a:p>
            <a:fld id="{FCCCC1E7-BA69-4863-955A-4C81C0E048AE}" type="slidenum">
              <a:rPr lang="en-US" altLang="zh-CN" smtClean="0"/>
              <a:pPr/>
              <a:t>88</a:t>
            </a:fld>
            <a:endParaRPr lang="en-US" altLang="zh-CN"/>
          </a:p>
        </p:txBody>
      </p:sp>
      <p:pic>
        <p:nvPicPr>
          <p:cNvPr id="7" name="图片 6">
            <a:extLst>
              <a:ext uri="{FF2B5EF4-FFF2-40B4-BE49-F238E27FC236}">
                <a16:creationId xmlns:a16="http://schemas.microsoft.com/office/drawing/2014/main" id="{50C531CB-2D4F-4244-8599-341924E4D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100584"/>
            <a:ext cx="9022080" cy="6656832"/>
          </a:xfrm>
          <a:prstGeom prst="rect">
            <a:avLst/>
          </a:prstGeom>
        </p:spPr>
      </p:pic>
    </p:spTree>
    <p:extLst>
      <p:ext uri="{BB962C8B-B14F-4D97-AF65-F5344CB8AC3E}">
        <p14:creationId xmlns:p14="http://schemas.microsoft.com/office/powerpoint/2010/main" val="39993562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15FA1-43FD-4E8B-A629-2C97739EFB5B}"/>
              </a:ext>
            </a:extLst>
          </p:cNvPr>
          <p:cNvSpPr>
            <a:spLocks noGrp="1"/>
          </p:cNvSpPr>
          <p:nvPr>
            <p:ph type="title"/>
          </p:nvPr>
        </p:nvSpPr>
        <p:spPr>
          <a:xfrm>
            <a:off x="214313" y="155575"/>
            <a:ext cx="7467600" cy="725488"/>
          </a:xfrm>
        </p:spPr>
        <p:txBody>
          <a:bodyPr/>
          <a:lstStyle/>
          <a:p>
            <a:pPr>
              <a:defRPr/>
            </a:pPr>
            <a:r>
              <a:rPr lang="en-US" altLang="zh-CN" dirty="0"/>
              <a:t>2、</a:t>
            </a:r>
            <a:r>
              <a:rPr lang="zh-CN" altLang="en-US" dirty="0"/>
              <a:t>淋出体积及分配系数</a:t>
            </a:r>
          </a:p>
        </p:txBody>
      </p:sp>
      <p:sp>
        <p:nvSpPr>
          <p:cNvPr id="26628" name="内容占位符 2">
            <a:extLst>
              <a:ext uri="{FF2B5EF4-FFF2-40B4-BE49-F238E27FC236}">
                <a16:creationId xmlns:a16="http://schemas.microsoft.com/office/drawing/2014/main" id="{62DEB8BE-947A-4589-BEC5-C3CA6BC17D9F}"/>
              </a:ext>
            </a:extLst>
          </p:cNvPr>
          <p:cNvSpPr>
            <a:spLocks noGrp="1"/>
          </p:cNvSpPr>
          <p:nvPr>
            <p:ph sz="quarter" idx="1"/>
          </p:nvPr>
        </p:nvSpPr>
        <p:spPr>
          <a:xfrm>
            <a:off x="457200" y="1019175"/>
            <a:ext cx="4546848" cy="471488"/>
          </a:xfrm>
        </p:spPr>
        <p:txBody>
          <a:bodyPr/>
          <a:lstStyle/>
          <a:p>
            <a:pPr>
              <a:buFont typeface="Wingdings" panose="05000000000000000000" pitchFamily="2" charset="2"/>
              <a:buNone/>
            </a:pPr>
            <a:r>
              <a:rPr lang="zh-CN" altLang="en-US" dirty="0"/>
              <a:t>（</a:t>
            </a:r>
            <a:r>
              <a:rPr lang="en-US" altLang="zh-CN" dirty="0"/>
              <a:t>1</a:t>
            </a:r>
            <a:r>
              <a:rPr lang="zh-CN" altLang="en-US" dirty="0"/>
              <a:t>）色谱柱的总体积</a:t>
            </a:r>
            <a:endParaRPr lang="en-US" altLang="zh-CN" dirty="0"/>
          </a:p>
          <a:p>
            <a:pPr>
              <a:buFont typeface="Wingdings" panose="05000000000000000000" pitchFamily="2" charset="2"/>
              <a:buNone/>
            </a:pPr>
            <a:endParaRPr lang="zh-CN" altLang="en-US" dirty="0"/>
          </a:p>
        </p:txBody>
      </p:sp>
      <p:graphicFrame>
        <p:nvGraphicFramePr>
          <p:cNvPr id="78852" name="Object 4">
            <a:extLst>
              <a:ext uri="{FF2B5EF4-FFF2-40B4-BE49-F238E27FC236}">
                <a16:creationId xmlns:a16="http://schemas.microsoft.com/office/drawing/2014/main" id="{EDD9176E-2837-4747-8F31-DBF360F373C2}"/>
              </a:ext>
            </a:extLst>
          </p:cNvPr>
          <p:cNvGraphicFramePr>
            <a:graphicFrameLocks noChangeAspect="1"/>
          </p:cNvGraphicFramePr>
          <p:nvPr>
            <p:extLst>
              <p:ext uri="{D42A27DB-BD31-4B8C-83A1-F6EECF244321}">
                <p14:modId xmlns:p14="http://schemas.microsoft.com/office/powerpoint/2010/main" val="948761738"/>
              </p:ext>
            </p:extLst>
          </p:nvPr>
        </p:nvGraphicFramePr>
        <p:xfrm>
          <a:off x="857250" y="1606550"/>
          <a:ext cx="4360863" cy="2239963"/>
        </p:xfrm>
        <a:graphic>
          <a:graphicData uri="http://schemas.openxmlformats.org/presentationml/2006/ole">
            <mc:AlternateContent xmlns:mc="http://schemas.openxmlformats.org/markup-compatibility/2006">
              <mc:Choice xmlns:v="urn:schemas-microsoft-com:vml" Requires="v">
                <p:oleObj spid="_x0000_s320543" name="Equation" r:id="rId3" imgW="2323800" imgH="1193760" progId="Equation.DSMT4">
                  <p:embed/>
                </p:oleObj>
              </mc:Choice>
              <mc:Fallback>
                <p:oleObj name="Equation" r:id="rId3" imgW="2323800" imgH="1193760" progId="Equation.DSMT4">
                  <p:embed/>
                  <p:pic>
                    <p:nvPicPr>
                      <p:cNvPr id="78852" name="Object 4">
                        <a:extLst>
                          <a:ext uri="{FF2B5EF4-FFF2-40B4-BE49-F238E27FC236}">
                            <a16:creationId xmlns:a16="http://schemas.microsoft.com/office/drawing/2014/main" id="{EDD9176E-2837-4747-8F31-DBF360F37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606550"/>
                        <a:ext cx="4360863" cy="223996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内容占位符 2">
            <a:extLst>
              <a:ext uri="{FF2B5EF4-FFF2-40B4-BE49-F238E27FC236}">
                <a16:creationId xmlns:a16="http://schemas.microsoft.com/office/drawing/2014/main" id="{8B38279A-24D8-47CF-BA69-2EC44C1239F0}"/>
              </a:ext>
            </a:extLst>
          </p:cNvPr>
          <p:cNvSpPr txBox="1">
            <a:spLocks/>
          </p:cNvSpPr>
          <p:nvPr/>
        </p:nvSpPr>
        <p:spPr bwMode="auto">
          <a:xfrm>
            <a:off x="428625" y="4021138"/>
            <a:ext cx="3471863" cy="471487"/>
          </a:xfrm>
          <a:prstGeom prst="rect">
            <a:avLst/>
          </a:prstGeom>
          <a:noFill/>
          <a:ln w="9525">
            <a:noFill/>
            <a:miter lim="800000"/>
            <a:headEnd/>
            <a:tailEnd/>
          </a:ln>
        </p:spPr>
        <p:txBody>
          <a:bodyPr/>
          <a:lstStyle/>
          <a:p>
            <a:pPr marL="273050" indent="-273050" eaLnBrk="0" hangingPunct="0">
              <a:spcBef>
                <a:spcPts val="600"/>
              </a:spcBef>
              <a:buClr>
                <a:schemeClr val="accent1"/>
              </a:buClr>
              <a:buSzPct val="70000"/>
              <a:buFont typeface="Wingdings" pitchFamily="2" charset="2"/>
              <a:buNone/>
              <a:defRPr/>
            </a:pPr>
            <a:r>
              <a:rPr lang="zh-CN" altLang="en-US" sz="2400" dirty="0">
                <a:latin typeface="+mn-lt"/>
                <a:ea typeface="+mn-ea"/>
              </a:rPr>
              <a:t>（</a:t>
            </a:r>
            <a:r>
              <a:rPr lang="en-US" altLang="zh-CN" sz="2400" dirty="0">
                <a:latin typeface="+mn-lt"/>
                <a:ea typeface="+mn-ea"/>
              </a:rPr>
              <a:t>2</a:t>
            </a:r>
            <a:r>
              <a:rPr lang="zh-CN" altLang="en-US" sz="2400" dirty="0">
                <a:latin typeface="+mn-lt"/>
                <a:ea typeface="+mn-ea"/>
              </a:rPr>
              <a:t>）</a:t>
            </a:r>
            <a:r>
              <a:rPr lang="en-US" altLang="zh-CN" sz="2400" dirty="0">
                <a:latin typeface="+mn-lt"/>
                <a:ea typeface="+mn-ea"/>
              </a:rPr>
              <a:t> </a:t>
            </a:r>
            <a:r>
              <a:rPr lang="zh-CN" altLang="en-US" sz="2400" dirty="0">
                <a:latin typeface="+mn-lt"/>
                <a:ea typeface="+mn-ea"/>
              </a:rPr>
              <a:t>淋出体积</a:t>
            </a:r>
            <a:r>
              <a:rPr lang="en-US" altLang="zh-CN" sz="2400" dirty="0" err="1">
                <a:latin typeface="+mn-lt"/>
                <a:ea typeface="+mn-ea"/>
              </a:rPr>
              <a:t>V</a:t>
            </a:r>
            <a:r>
              <a:rPr lang="en-US" altLang="zh-CN" sz="2400" baseline="-25000" dirty="0" err="1">
                <a:latin typeface="+mn-lt"/>
                <a:ea typeface="+mn-ea"/>
              </a:rPr>
              <a:t>e</a:t>
            </a:r>
            <a:endParaRPr lang="en-US" altLang="zh-CN" sz="2400" dirty="0">
              <a:latin typeface="+mn-lt"/>
              <a:ea typeface="+mn-ea"/>
            </a:endParaRPr>
          </a:p>
          <a:p>
            <a:pPr marL="273050" indent="-273050" eaLnBrk="0" hangingPunct="0">
              <a:spcBef>
                <a:spcPts val="600"/>
              </a:spcBef>
              <a:buClr>
                <a:schemeClr val="accent1"/>
              </a:buClr>
              <a:buSzPct val="70000"/>
              <a:buFont typeface="Wingdings" pitchFamily="2" charset="2"/>
              <a:buNone/>
              <a:defRPr/>
            </a:pPr>
            <a:endParaRPr lang="zh-CN" altLang="en-US" sz="2400" dirty="0">
              <a:latin typeface="+mn-lt"/>
              <a:ea typeface="+mn-ea"/>
            </a:endParaRPr>
          </a:p>
        </p:txBody>
      </p:sp>
      <p:sp>
        <p:nvSpPr>
          <p:cNvPr id="26630" name="内容占位符 2">
            <a:extLst>
              <a:ext uri="{FF2B5EF4-FFF2-40B4-BE49-F238E27FC236}">
                <a16:creationId xmlns:a16="http://schemas.microsoft.com/office/drawing/2014/main" id="{7CAA7913-DFBC-4602-A6A2-EE2C35002CCA}"/>
              </a:ext>
            </a:extLst>
          </p:cNvPr>
          <p:cNvSpPr txBox="1">
            <a:spLocks/>
          </p:cNvSpPr>
          <p:nvPr/>
        </p:nvSpPr>
        <p:spPr bwMode="auto">
          <a:xfrm>
            <a:off x="571500" y="4449763"/>
            <a:ext cx="63579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600"/>
              </a:spcBef>
              <a:buClr>
                <a:schemeClr val="accent1"/>
              </a:buClr>
              <a:buSzPct val="70000"/>
            </a:pPr>
            <a:r>
              <a:rPr lang="zh-CN" altLang="en-US" sz="2400">
                <a:latin typeface="Century Schoolbook" panose="02040604050505020304" pitchFamily="18" charset="0"/>
              </a:rPr>
              <a:t>     自试样进柱到被淋洗出来</a:t>
            </a:r>
            <a:r>
              <a:rPr lang="en-US" altLang="zh-CN" sz="2400">
                <a:latin typeface="Century Schoolbook" panose="02040604050505020304" pitchFamily="18" charset="0"/>
              </a:rPr>
              <a:t>,</a:t>
            </a:r>
            <a:r>
              <a:rPr lang="zh-CN" altLang="en-US" sz="2400">
                <a:latin typeface="Century Schoolbook" panose="02040604050505020304" pitchFamily="18" charset="0"/>
              </a:rPr>
              <a:t>所接收到的淋出液体积称为该试样的淋出体积</a:t>
            </a:r>
            <a:r>
              <a:rPr lang="en-US" altLang="zh-CN" sz="2400"/>
              <a:t>V</a:t>
            </a:r>
            <a:r>
              <a:rPr lang="en-US" altLang="zh-CN" sz="2400" baseline="-25000"/>
              <a:t>e</a:t>
            </a:r>
            <a:r>
              <a:rPr lang="zh-CN" altLang="en-US" sz="2400">
                <a:latin typeface="Century Schoolbook" panose="02040604050505020304" pitchFamily="18" charset="0"/>
              </a:rPr>
              <a:t>或称为保留体积</a:t>
            </a:r>
            <a:r>
              <a:rPr lang="en-US" altLang="zh-CN" sz="2400"/>
              <a:t>V</a:t>
            </a:r>
            <a:r>
              <a:rPr lang="en-US" altLang="zh-CN" sz="2400" baseline="-25000"/>
              <a:t>R</a:t>
            </a:r>
            <a:r>
              <a:rPr lang="zh-CN" altLang="en-US"/>
              <a:t>。</a:t>
            </a:r>
            <a:endParaRPr lang="zh-CN" altLang="en-US" sz="2400">
              <a:latin typeface="Century Schoolbook" panose="02040604050505020304" pitchFamily="18" charset="0"/>
            </a:endParaRPr>
          </a:p>
        </p:txBody>
      </p:sp>
      <p:sp>
        <p:nvSpPr>
          <p:cNvPr id="7" name="矩形 6">
            <a:extLst>
              <a:ext uri="{FF2B5EF4-FFF2-40B4-BE49-F238E27FC236}">
                <a16:creationId xmlns:a16="http://schemas.microsoft.com/office/drawing/2014/main" id="{E0491050-0B00-404A-B9A3-138AF26BCB21}"/>
              </a:ext>
            </a:extLst>
          </p:cNvPr>
          <p:cNvSpPr/>
          <p:nvPr/>
        </p:nvSpPr>
        <p:spPr>
          <a:xfrm>
            <a:off x="571500" y="5786438"/>
            <a:ext cx="7000875" cy="46196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zh-CN" altLang="en-US" sz="2400" dirty="0"/>
              <a:t>对多分散试样，每一个级分，都有其淋出体积。</a:t>
            </a:r>
          </a:p>
        </p:txBody>
      </p:sp>
      <p:pic>
        <p:nvPicPr>
          <p:cNvPr id="26632" name="Picture 5">
            <a:extLst>
              <a:ext uri="{FF2B5EF4-FFF2-40B4-BE49-F238E27FC236}">
                <a16:creationId xmlns:a16="http://schemas.microsoft.com/office/drawing/2014/main" id="{284241CF-4AE6-4306-B6D9-FEC906D71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938" y="1214438"/>
            <a:ext cx="17811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a:extLst>
              <a:ext uri="{FF2B5EF4-FFF2-40B4-BE49-F238E27FC236}">
                <a16:creationId xmlns:a16="http://schemas.microsoft.com/office/drawing/2014/main" id="{F980873F-E1D5-417A-91FC-97572C6EE05D}"/>
              </a:ext>
            </a:extLst>
          </p:cNvPr>
          <p:cNvSpPr>
            <a:spLocks noGrp="1"/>
          </p:cNvSpPr>
          <p:nvPr>
            <p:ph type="sldNum" sz="quarter" idx="12"/>
          </p:nvPr>
        </p:nvSpPr>
        <p:spPr/>
        <p:txBody>
          <a:bodyPr/>
          <a:lstStyle/>
          <a:p>
            <a:fld id="{EC5C7E75-EBC6-4A55-8A5B-5FFEE53EB538}" type="slidenum">
              <a:rPr lang="en-US" altLang="zh-CN"/>
              <a:pPr/>
              <a:t>9</a:t>
            </a:fld>
            <a:endParaRPr lang="en-US" altLang="zh-CN"/>
          </a:p>
        </p:txBody>
      </p:sp>
      <p:sp>
        <p:nvSpPr>
          <p:cNvPr id="123908" name="Rectangle 4">
            <a:extLst>
              <a:ext uri="{FF2B5EF4-FFF2-40B4-BE49-F238E27FC236}">
                <a16:creationId xmlns:a16="http://schemas.microsoft.com/office/drawing/2014/main" id="{992D4195-209A-4E15-86BA-F99E23ED2146}"/>
              </a:ext>
            </a:extLst>
          </p:cNvPr>
          <p:cNvSpPr>
            <a:spLocks noChangeArrowheads="1"/>
          </p:cNvSpPr>
          <p:nvPr/>
        </p:nvSpPr>
        <p:spPr bwMode="auto">
          <a:xfrm>
            <a:off x="417513" y="285750"/>
            <a:ext cx="5789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a typeface="楷体_GB2312" pitchFamily="49" charset="-122"/>
              </a:rPr>
              <a:t>聚合物试样，总质量为</a:t>
            </a:r>
            <a:r>
              <a:rPr lang="en-US" altLang="zh-CN" sz="2400" b="1">
                <a:solidFill>
                  <a:srgbClr val="FF0000"/>
                </a:solidFill>
                <a:ea typeface="楷体_GB2312" pitchFamily="49" charset="-122"/>
              </a:rPr>
              <a:t>m</a:t>
            </a:r>
            <a:r>
              <a:rPr lang="zh-CN" altLang="en-US" sz="2400" b="1">
                <a:solidFill>
                  <a:srgbClr val="FF0000"/>
                </a:solidFill>
                <a:ea typeface="楷体_GB2312" pitchFamily="49" charset="-122"/>
              </a:rPr>
              <a:t>，总物质的量为</a:t>
            </a:r>
            <a:r>
              <a:rPr lang="en-US" altLang="zh-CN" sz="2400" b="1">
                <a:solidFill>
                  <a:srgbClr val="FF0000"/>
                </a:solidFill>
                <a:ea typeface="楷体_GB2312" pitchFamily="49" charset="-122"/>
              </a:rPr>
              <a:t>n</a:t>
            </a:r>
          </a:p>
        </p:txBody>
      </p:sp>
      <p:graphicFrame>
        <p:nvGraphicFramePr>
          <p:cNvPr id="123915" name="Object 11">
            <a:extLst>
              <a:ext uri="{FF2B5EF4-FFF2-40B4-BE49-F238E27FC236}">
                <a16:creationId xmlns:a16="http://schemas.microsoft.com/office/drawing/2014/main" id="{1D59A171-8045-4C72-B603-078C87C0E547}"/>
              </a:ext>
            </a:extLst>
          </p:cNvPr>
          <p:cNvGraphicFramePr>
            <a:graphicFrameLocks noChangeAspect="1"/>
          </p:cNvGraphicFramePr>
          <p:nvPr>
            <p:extLst>
              <p:ext uri="{D42A27DB-BD31-4B8C-83A1-F6EECF244321}">
                <p14:modId xmlns:p14="http://schemas.microsoft.com/office/powerpoint/2010/main" val="2752182747"/>
              </p:ext>
            </p:extLst>
          </p:nvPr>
        </p:nvGraphicFramePr>
        <p:xfrm>
          <a:off x="3435350" y="6021388"/>
          <a:ext cx="1497013" cy="536575"/>
        </p:xfrm>
        <a:graphic>
          <a:graphicData uri="http://schemas.openxmlformats.org/presentationml/2006/ole">
            <mc:AlternateContent xmlns:mc="http://schemas.openxmlformats.org/markup-compatibility/2006">
              <mc:Choice xmlns:v="urn:schemas-microsoft-com:vml" Requires="v">
                <p:oleObj spid="_x0000_s124510" name="公式" r:id="rId3" imgW="634680" imgH="228600" progId="Equation.3">
                  <p:embed/>
                </p:oleObj>
              </mc:Choice>
              <mc:Fallback>
                <p:oleObj name="公式" r:id="rId3" imgW="63468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50" y="6021388"/>
                        <a:ext cx="1497013" cy="536575"/>
                      </a:xfrm>
                      <a:prstGeom prst="rect">
                        <a:avLst/>
                      </a:prstGeom>
                      <a:gradFill rotWithShape="0">
                        <a:gsLst>
                          <a:gs pos="0">
                            <a:srgbClr val="0066FF"/>
                          </a:gs>
                          <a:gs pos="50000">
                            <a:schemeClr val="accent1"/>
                          </a:gs>
                          <a:gs pos="100000">
                            <a:srgbClr val="0066FF"/>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933" name="Group 29">
            <a:extLst>
              <a:ext uri="{FF2B5EF4-FFF2-40B4-BE49-F238E27FC236}">
                <a16:creationId xmlns:a16="http://schemas.microsoft.com/office/drawing/2014/main" id="{AE60010C-3544-4F5B-A9E8-180DD848C2AA}"/>
              </a:ext>
            </a:extLst>
          </p:cNvPr>
          <p:cNvGrpSpPr>
            <a:grpSpLocks/>
          </p:cNvGrpSpPr>
          <p:nvPr/>
        </p:nvGrpSpPr>
        <p:grpSpPr bwMode="auto">
          <a:xfrm>
            <a:off x="1641475" y="765175"/>
            <a:ext cx="5133975" cy="3308350"/>
            <a:chOff x="2199" y="799"/>
            <a:chExt cx="3234" cy="2084"/>
          </a:xfrm>
        </p:grpSpPr>
        <p:graphicFrame>
          <p:nvGraphicFramePr>
            <p:cNvPr id="123909" name="Object 5">
              <a:extLst>
                <a:ext uri="{FF2B5EF4-FFF2-40B4-BE49-F238E27FC236}">
                  <a16:creationId xmlns:a16="http://schemas.microsoft.com/office/drawing/2014/main" id="{CD72AE75-0879-4599-BFD4-AF68A86252E8}"/>
                </a:ext>
              </a:extLst>
            </p:cNvPr>
            <p:cNvGraphicFramePr>
              <a:graphicFrameLocks noChangeAspect="1"/>
            </p:cNvGraphicFramePr>
            <p:nvPr>
              <p:extLst>
                <p:ext uri="{D42A27DB-BD31-4B8C-83A1-F6EECF244321}">
                  <p14:modId xmlns:p14="http://schemas.microsoft.com/office/powerpoint/2010/main" val="3615335359"/>
                </p:ext>
              </p:extLst>
            </p:nvPr>
          </p:nvGraphicFramePr>
          <p:xfrm>
            <a:off x="3605" y="799"/>
            <a:ext cx="1769" cy="293"/>
          </p:xfrm>
          <a:graphic>
            <a:graphicData uri="http://schemas.openxmlformats.org/presentationml/2006/ole">
              <mc:AlternateContent xmlns:mc="http://schemas.openxmlformats.org/markup-compatibility/2006">
                <mc:Choice xmlns:v="urn:schemas-microsoft-com:vml" Requires="v">
                  <p:oleObj spid="_x0000_s124511" name="公式" r:id="rId5" imgW="1384300" imgH="228600" progId="Equation.3">
                    <p:embed/>
                  </p:oleObj>
                </mc:Choice>
                <mc:Fallback>
                  <p:oleObj name="公式" r:id="rId5" imgW="1384300" imgH="228600" progId="Equation.3">
                    <p:embed/>
                    <p:pic>
                      <p:nvPicPr>
                        <p:cNvPr id="0" name="Object 5"/>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5" y="799"/>
                          <a:ext cx="1769" cy="29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1" name="Rectangle 7">
              <a:extLst>
                <a:ext uri="{FF2B5EF4-FFF2-40B4-BE49-F238E27FC236}">
                  <a16:creationId xmlns:a16="http://schemas.microsoft.com/office/drawing/2014/main" id="{C4F4A78F-AEF0-4288-9A23-BAF69AA7A86F}"/>
                </a:ext>
              </a:extLst>
            </p:cNvPr>
            <p:cNvSpPr>
              <a:spLocks noChangeArrowheads="1"/>
            </p:cNvSpPr>
            <p:nvPr/>
          </p:nvSpPr>
          <p:spPr bwMode="auto">
            <a:xfrm>
              <a:off x="2199" y="829"/>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latin typeface="楷体_GB2312" pitchFamily="49" charset="-122"/>
                  <a:ea typeface="楷体_GB2312" pitchFamily="49" charset="-122"/>
                </a:rPr>
                <a:t>分子量：</a:t>
              </a:r>
            </a:p>
          </p:txBody>
        </p:sp>
        <p:graphicFrame>
          <p:nvGraphicFramePr>
            <p:cNvPr id="123913" name="Object 9">
              <a:extLst>
                <a:ext uri="{FF2B5EF4-FFF2-40B4-BE49-F238E27FC236}">
                  <a16:creationId xmlns:a16="http://schemas.microsoft.com/office/drawing/2014/main" id="{366FB9F9-8764-48C3-8B7D-708E050B8997}"/>
                </a:ext>
              </a:extLst>
            </p:cNvPr>
            <p:cNvGraphicFramePr>
              <a:graphicFrameLocks noChangeAspect="1"/>
            </p:cNvGraphicFramePr>
            <p:nvPr>
              <p:extLst>
                <p:ext uri="{D42A27DB-BD31-4B8C-83A1-F6EECF244321}">
                  <p14:modId xmlns:p14="http://schemas.microsoft.com/office/powerpoint/2010/main" val="3554124791"/>
                </p:ext>
              </p:extLst>
            </p:nvPr>
          </p:nvGraphicFramePr>
          <p:xfrm>
            <a:off x="3650" y="1162"/>
            <a:ext cx="1703" cy="342"/>
          </p:xfrm>
          <a:graphic>
            <a:graphicData uri="http://schemas.openxmlformats.org/presentationml/2006/ole">
              <mc:AlternateContent xmlns:mc="http://schemas.openxmlformats.org/markup-compatibility/2006">
                <mc:Choice xmlns:v="urn:schemas-microsoft-com:vml" Requires="v">
                  <p:oleObj spid="_x0000_s124512" name="公式" r:id="rId7" imgW="1143000" imgH="228600" progId="Equation.3">
                    <p:embed/>
                  </p:oleObj>
                </mc:Choice>
                <mc:Fallback>
                  <p:oleObj name="公式" r:id="rId7" imgW="11430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0" y="1162"/>
                          <a:ext cx="1703" cy="34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3914" name="Rectangle 10">
              <a:extLst>
                <a:ext uri="{FF2B5EF4-FFF2-40B4-BE49-F238E27FC236}">
                  <a16:creationId xmlns:a16="http://schemas.microsoft.com/office/drawing/2014/main" id="{473A3A9D-7764-42FE-A787-C92AA9EF425E}"/>
                </a:ext>
              </a:extLst>
            </p:cNvPr>
            <p:cNvSpPr>
              <a:spLocks noChangeArrowheads="1"/>
            </p:cNvSpPr>
            <p:nvPr/>
          </p:nvSpPr>
          <p:spPr bwMode="auto">
            <a:xfrm>
              <a:off x="2290" y="1182"/>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latin typeface="楷体_GB2312" pitchFamily="49" charset="-122"/>
                  <a:ea typeface="楷体_GB2312" pitchFamily="49" charset="-122"/>
                </a:rPr>
                <a:t>质 量</a:t>
              </a:r>
              <a:r>
                <a:rPr lang="en-US" altLang="zh-CN" sz="2000" b="1">
                  <a:solidFill>
                    <a:srgbClr val="3333FF"/>
                  </a:solidFill>
                  <a:latin typeface="楷体_GB2312" pitchFamily="49" charset="-122"/>
                  <a:ea typeface="楷体_GB2312" pitchFamily="49" charset="-122"/>
                </a:rPr>
                <a:t>:</a:t>
              </a:r>
            </a:p>
          </p:txBody>
        </p:sp>
        <p:sp>
          <p:nvSpPr>
            <p:cNvPr id="123916" name="Text Box 12">
              <a:extLst>
                <a:ext uri="{FF2B5EF4-FFF2-40B4-BE49-F238E27FC236}">
                  <a16:creationId xmlns:a16="http://schemas.microsoft.com/office/drawing/2014/main" id="{DF703743-FB4B-47CC-9A6A-7511F006E47E}"/>
                </a:ext>
              </a:extLst>
            </p:cNvPr>
            <p:cNvSpPr txBox="1">
              <a:spLocks noChangeArrowheads="1"/>
            </p:cNvSpPr>
            <p:nvPr/>
          </p:nvSpPr>
          <p:spPr bwMode="auto">
            <a:xfrm>
              <a:off x="2200" y="2507"/>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latin typeface="楷体_GB2312" pitchFamily="49" charset="-122"/>
                  <a:ea typeface="楷体_GB2312" pitchFamily="49" charset="-122"/>
                </a:rPr>
                <a:t>物质的量：</a:t>
              </a:r>
            </a:p>
          </p:txBody>
        </p:sp>
        <p:graphicFrame>
          <p:nvGraphicFramePr>
            <p:cNvPr id="123917" name="Object 13">
              <a:extLst>
                <a:ext uri="{FF2B5EF4-FFF2-40B4-BE49-F238E27FC236}">
                  <a16:creationId xmlns:a16="http://schemas.microsoft.com/office/drawing/2014/main" id="{6C69A71A-4B7D-4804-AB8D-EA33C6831B2D}"/>
                </a:ext>
              </a:extLst>
            </p:cNvPr>
            <p:cNvGraphicFramePr>
              <a:graphicFrameLocks noChangeAspect="1"/>
            </p:cNvGraphicFramePr>
            <p:nvPr>
              <p:extLst>
                <p:ext uri="{D42A27DB-BD31-4B8C-83A1-F6EECF244321}">
                  <p14:modId xmlns:p14="http://schemas.microsoft.com/office/powerpoint/2010/main" val="451878372"/>
                </p:ext>
              </p:extLst>
            </p:nvPr>
          </p:nvGraphicFramePr>
          <p:xfrm>
            <a:off x="3606" y="2478"/>
            <a:ext cx="1769" cy="405"/>
          </p:xfrm>
          <a:graphic>
            <a:graphicData uri="http://schemas.openxmlformats.org/presentationml/2006/ole">
              <mc:AlternateContent xmlns:mc="http://schemas.openxmlformats.org/markup-compatibility/2006">
                <mc:Choice xmlns:v="urn:schemas-microsoft-com:vml" Requires="v">
                  <p:oleObj spid="_x0000_s124513" name="公式" r:id="rId9" imgW="1002960" imgH="228600" progId="Equation.3">
                    <p:embed/>
                  </p:oleObj>
                </mc:Choice>
                <mc:Fallback>
                  <p:oleObj name="公式" r:id="rId9" imgW="100296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2478"/>
                          <a:ext cx="1769" cy="40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3918" name="Text Box 14">
              <a:extLst>
                <a:ext uri="{FF2B5EF4-FFF2-40B4-BE49-F238E27FC236}">
                  <a16:creationId xmlns:a16="http://schemas.microsoft.com/office/drawing/2014/main" id="{57FB620C-5FDB-455E-91AD-FB40EA2E4CBD}"/>
                </a:ext>
              </a:extLst>
            </p:cNvPr>
            <p:cNvSpPr txBox="1">
              <a:spLocks noChangeArrowheads="1"/>
            </p:cNvSpPr>
            <p:nvPr/>
          </p:nvSpPr>
          <p:spPr bwMode="auto">
            <a:xfrm>
              <a:off x="2200" y="2053"/>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latin typeface="楷体_GB2312" pitchFamily="49" charset="-122"/>
                  <a:ea typeface="楷体_GB2312" pitchFamily="49" charset="-122"/>
                </a:rPr>
                <a:t>摩尔分数：</a:t>
              </a:r>
            </a:p>
          </p:txBody>
        </p:sp>
        <p:graphicFrame>
          <p:nvGraphicFramePr>
            <p:cNvPr id="123919" name="Object 15">
              <a:extLst>
                <a:ext uri="{FF2B5EF4-FFF2-40B4-BE49-F238E27FC236}">
                  <a16:creationId xmlns:a16="http://schemas.microsoft.com/office/drawing/2014/main" id="{0B56C222-072C-42B7-A288-8A0881477F9A}"/>
                </a:ext>
              </a:extLst>
            </p:cNvPr>
            <p:cNvGraphicFramePr>
              <a:graphicFrameLocks noChangeAspect="1"/>
            </p:cNvGraphicFramePr>
            <p:nvPr>
              <p:extLst>
                <p:ext uri="{D42A27DB-BD31-4B8C-83A1-F6EECF244321}">
                  <p14:modId xmlns:p14="http://schemas.microsoft.com/office/powerpoint/2010/main" val="3192771759"/>
                </p:ext>
              </p:extLst>
            </p:nvPr>
          </p:nvGraphicFramePr>
          <p:xfrm>
            <a:off x="3651" y="1933"/>
            <a:ext cx="1769" cy="405"/>
          </p:xfrm>
          <a:graphic>
            <a:graphicData uri="http://schemas.openxmlformats.org/presentationml/2006/ole">
              <mc:AlternateContent xmlns:mc="http://schemas.openxmlformats.org/markup-compatibility/2006">
                <mc:Choice xmlns:v="urn:schemas-microsoft-com:vml" Requires="v">
                  <p:oleObj spid="_x0000_s124514" name="公式" r:id="rId11" imgW="1002960" imgH="228600" progId="Equation.3">
                    <p:embed/>
                  </p:oleObj>
                </mc:Choice>
                <mc:Fallback>
                  <p:oleObj name="公式" r:id="rId11" imgW="100296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1" y="1933"/>
                          <a:ext cx="1769" cy="40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3920" name="Text Box 16">
              <a:extLst>
                <a:ext uri="{FF2B5EF4-FFF2-40B4-BE49-F238E27FC236}">
                  <a16:creationId xmlns:a16="http://schemas.microsoft.com/office/drawing/2014/main" id="{CAF9DF39-0A2B-49E1-AF3C-166C7723DEE0}"/>
                </a:ext>
              </a:extLst>
            </p:cNvPr>
            <p:cNvSpPr txBox="1">
              <a:spLocks noChangeArrowheads="1"/>
            </p:cNvSpPr>
            <p:nvPr/>
          </p:nvSpPr>
          <p:spPr bwMode="auto">
            <a:xfrm>
              <a:off x="2200" y="1600"/>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3333FF"/>
                  </a:solidFill>
                  <a:latin typeface="楷体_GB2312" pitchFamily="49" charset="-122"/>
                  <a:ea typeface="楷体_GB2312" pitchFamily="49" charset="-122"/>
                </a:rPr>
                <a:t>质量分数：</a:t>
              </a:r>
            </a:p>
          </p:txBody>
        </p:sp>
        <p:graphicFrame>
          <p:nvGraphicFramePr>
            <p:cNvPr id="123921" name="Object 17">
              <a:extLst>
                <a:ext uri="{FF2B5EF4-FFF2-40B4-BE49-F238E27FC236}">
                  <a16:creationId xmlns:a16="http://schemas.microsoft.com/office/drawing/2014/main" id="{67756576-F11C-4633-9A0A-B85BFB8EB34D}"/>
                </a:ext>
              </a:extLst>
            </p:cNvPr>
            <p:cNvGraphicFramePr>
              <a:graphicFrameLocks noChangeAspect="1"/>
            </p:cNvGraphicFramePr>
            <p:nvPr>
              <p:extLst>
                <p:ext uri="{D42A27DB-BD31-4B8C-83A1-F6EECF244321}">
                  <p14:modId xmlns:p14="http://schemas.microsoft.com/office/powerpoint/2010/main" val="2955196760"/>
                </p:ext>
              </p:extLst>
            </p:nvPr>
          </p:nvGraphicFramePr>
          <p:xfrm>
            <a:off x="3651" y="1525"/>
            <a:ext cx="1782" cy="370"/>
          </p:xfrm>
          <a:graphic>
            <a:graphicData uri="http://schemas.openxmlformats.org/presentationml/2006/ole">
              <mc:AlternateContent xmlns:mc="http://schemas.openxmlformats.org/markup-compatibility/2006">
                <mc:Choice xmlns:v="urn:schemas-microsoft-com:vml" Requires="v">
                  <p:oleObj spid="_x0000_s124515" name="公式" r:id="rId13" imgW="1104840" imgH="228600" progId="Equation.3">
                    <p:embed/>
                  </p:oleObj>
                </mc:Choice>
                <mc:Fallback>
                  <p:oleObj name="公式" r:id="rId13" imgW="110484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1" y="1525"/>
                          <a:ext cx="1782" cy="37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pSp>
      <p:grpSp>
        <p:nvGrpSpPr>
          <p:cNvPr id="123932" name="Group 28">
            <a:extLst>
              <a:ext uri="{FF2B5EF4-FFF2-40B4-BE49-F238E27FC236}">
                <a16:creationId xmlns:a16="http://schemas.microsoft.com/office/drawing/2014/main" id="{86FE1865-CA0D-4B78-824C-F5EA5EBC7395}"/>
              </a:ext>
            </a:extLst>
          </p:cNvPr>
          <p:cNvGrpSpPr>
            <a:grpSpLocks/>
          </p:cNvGrpSpPr>
          <p:nvPr/>
        </p:nvGrpSpPr>
        <p:grpSpPr bwMode="auto">
          <a:xfrm>
            <a:off x="1497013" y="4149725"/>
            <a:ext cx="6243637" cy="1897063"/>
            <a:chOff x="1446" y="2750"/>
            <a:chExt cx="3933" cy="1195"/>
          </a:xfrm>
        </p:grpSpPr>
        <p:graphicFrame>
          <p:nvGraphicFramePr>
            <p:cNvPr id="123924" name="Object 20">
              <a:extLst>
                <a:ext uri="{FF2B5EF4-FFF2-40B4-BE49-F238E27FC236}">
                  <a16:creationId xmlns:a16="http://schemas.microsoft.com/office/drawing/2014/main" id="{70142D22-9BDB-4DB3-B819-A158AF55E6B2}"/>
                </a:ext>
              </a:extLst>
            </p:cNvPr>
            <p:cNvGraphicFramePr>
              <a:graphicFrameLocks noChangeAspect="1"/>
            </p:cNvGraphicFramePr>
            <p:nvPr>
              <p:extLst>
                <p:ext uri="{D42A27DB-BD31-4B8C-83A1-F6EECF244321}">
                  <p14:modId xmlns:p14="http://schemas.microsoft.com/office/powerpoint/2010/main" val="2534260454"/>
                </p:ext>
              </p:extLst>
            </p:nvPr>
          </p:nvGraphicFramePr>
          <p:xfrm>
            <a:off x="1446" y="2919"/>
            <a:ext cx="672" cy="384"/>
          </p:xfrm>
          <a:graphic>
            <a:graphicData uri="http://schemas.openxmlformats.org/presentationml/2006/ole">
              <mc:AlternateContent xmlns:mc="http://schemas.openxmlformats.org/markup-compatibility/2006">
                <mc:Choice xmlns:v="urn:schemas-microsoft-com:vml" Requires="v">
                  <p:oleObj spid="_x0000_s124516" r:id="rId15" imgW="596900" imgH="342900" progId="Equation.3">
                    <p:embed/>
                  </p:oleObj>
                </mc:Choice>
                <mc:Fallback>
                  <p:oleObj r:id="rId15" imgW="596900" imgH="3429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6" y="2919"/>
                          <a:ext cx="672" cy="384"/>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25" name="Object 21">
              <a:extLst>
                <a:ext uri="{FF2B5EF4-FFF2-40B4-BE49-F238E27FC236}">
                  <a16:creationId xmlns:a16="http://schemas.microsoft.com/office/drawing/2014/main" id="{70F4F7C7-1772-401B-8915-AB97AB355FB0}"/>
                </a:ext>
              </a:extLst>
            </p:cNvPr>
            <p:cNvGraphicFramePr>
              <a:graphicFrameLocks noChangeAspect="1"/>
            </p:cNvGraphicFramePr>
            <p:nvPr>
              <p:extLst>
                <p:ext uri="{D42A27DB-BD31-4B8C-83A1-F6EECF244321}">
                  <p14:modId xmlns:p14="http://schemas.microsoft.com/office/powerpoint/2010/main" val="3606523508"/>
                </p:ext>
              </p:extLst>
            </p:nvPr>
          </p:nvGraphicFramePr>
          <p:xfrm>
            <a:off x="1471" y="3463"/>
            <a:ext cx="661" cy="345"/>
          </p:xfrm>
          <a:graphic>
            <a:graphicData uri="http://schemas.openxmlformats.org/presentationml/2006/ole">
              <mc:AlternateContent xmlns:mc="http://schemas.openxmlformats.org/markup-compatibility/2006">
                <mc:Choice xmlns:v="urn:schemas-microsoft-com:vml" Requires="v">
                  <p:oleObj spid="_x0000_s124517" r:id="rId17" imgW="660113" imgH="342751" progId="Equation.3">
                    <p:embed/>
                  </p:oleObj>
                </mc:Choice>
                <mc:Fallback>
                  <p:oleObj r:id="rId17" imgW="660113" imgH="342751"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1" y="3463"/>
                          <a:ext cx="661" cy="345"/>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26" name="Object 22">
              <a:extLst>
                <a:ext uri="{FF2B5EF4-FFF2-40B4-BE49-F238E27FC236}">
                  <a16:creationId xmlns:a16="http://schemas.microsoft.com/office/drawing/2014/main" id="{98920805-E1B2-4F96-B305-BE656AE8A901}"/>
                </a:ext>
              </a:extLst>
            </p:cNvPr>
            <p:cNvGraphicFramePr>
              <a:graphicFrameLocks noChangeAspect="1"/>
            </p:cNvGraphicFramePr>
            <p:nvPr>
              <p:extLst>
                <p:ext uri="{D42A27DB-BD31-4B8C-83A1-F6EECF244321}">
                  <p14:modId xmlns:p14="http://schemas.microsoft.com/office/powerpoint/2010/main" val="2234713540"/>
                </p:ext>
              </p:extLst>
            </p:nvPr>
          </p:nvGraphicFramePr>
          <p:xfrm>
            <a:off x="2538" y="2828"/>
            <a:ext cx="711" cy="440"/>
          </p:xfrm>
          <a:graphic>
            <a:graphicData uri="http://schemas.openxmlformats.org/presentationml/2006/ole">
              <mc:AlternateContent xmlns:mc="http://schemas.openxmlformats.org/markup-compatibility/2006">
                <mc:Choice xmlns:v="urn:schemas-microsoft-com:vml" Requires="v">
                  <p:oleObj spid="_x0000_s124518" r:id="rId19" imgW="469696" imgH="406224" progId="Equation.3">
                    <p:embed/>
                  </p:oleObj>
                </mc:Choice>
                <mc:Fallback>
                  <p:oleObj r:id="rId19" imgW="469696" imgH="406224"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8" y="2828"/>
                          <a:ext cx="711" cy="440"/>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27" name="Object 23">
              <a:extLst>
                <a:ext uri="{FF2B5EF4-FFF2-40B4-BE49-F238E27FC236}">
                  <a16:creationId xmlns:a16="http://schemas.microsoft.com/office/drawing/2014/main" id="{3D387A8A-2EDD-4120-997F-E067149B6129}"/>
                </a:ext>
              </a:extLst>
            </p:cNvPr>
            <p:cNvGraphicFramePr>
              <a:graphicFrameLocks noChangeAspect="1"/>
            </p:cNvGraphicFramePr>
            <p:nvPr>
              <p:extLst>
                <p:ext uri="{D42A27DB-BD31-4B8C-83A1-F6EECF244321}">
                  <p14:modId xmlns:p14="http://schemas.microsoft.com/office/powerpoint/2010/main" val="1692922575"/>
                </p:ext>
              </p:extLst>
            </p:nvPr>
          </p:nvGraphicFramePr>
          <p:xfrm>
            <a:off x="2517" y="3409"/>
            <a:ext cx="694" cy="427"/>
          </p:xfrm>
          <a:graphic>
            <a:graphicData uri="http://schemas.openxmlformats.org/presentationml/2006/ole">
              <mc:AlternateContent xmlns:mc="http://schemas.openxmlformats.org/markup-compatibility/2006">
                <mc:Choice xmlns:v="urn:schemas-microsoft-com:vml" Requires="v">
                  <p:oleObj spid="_x0000_s124519" r:id="rId21" imgW="520474" imgH="406224" progId="Equation.3">
                    <p:embed/>
                  </p:oleObj>
                </mc:Choice>
                <mc:Fallback>
                  <p:oleObj r:id="rId21" imgW="520474" imgH="406224"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17" y="3409"/>
                          <a:ext cx="694" cy="427"/>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28" name="Object 24">
              <a:extLst>
                <a:ext uri="{FF2B5EF4-FFF2-40B4-BE49-F238E27FC236}">
                  <a16:creationId xmlns:a16="http://schemas.microsoft.com/office/drawing/2014/main" id="{D36F5AA9-798D-4E9C-AD7A-3885E9F3D1E0}"/>
                </a:ext>
              </a:extLst>
            </p:cNvPr>
            <p:cNvGraphicFramePr>
              <a:graphicFrameLocks noChangeAspect="1"/>
            </p:cNvGraphicFramePr>
            <p:nvPr>
              <p:extLst>
                <p:ext uri="{D42A27DB-BD31-4B8C-83A1-F6EECF244321}">
                  <p14:modId xmlns:p14="http://schemas.microsoft.com/office/powerpoint/2010/main" val="1568387110"/>
                </p:ext>
              </p:extLst>
            </p:nvPr>
          </p:nvGraphicFramePr>
          <p:xfrm>
            <a:off x="3651" y="2750"/>
            <a:ext cx="1728" cy="521"/>
          </p:xfrm>
          <a:graphic>
            <a:graphicData uri="http://schemas.openxmlformats.org/presentationml/2006/ole">
              <mc:AlternateContent xmlns:mc="http://schemas.openxmlformats.org/markup-compatibility/2006">
                <mc:Choice xmlns:v="urn:schemas-microsoft-com:vml" Requires="v">
                  <p:oleObj spid="_x0000_s124520" r:id="rId23" imgW="1803400" imgH="546100" progId="Equation.3">
                    <p:embed/>
                  </p:oleObj>
                </mc:Choice>
                <mc:Fallback>
                  <p:oleObj r:id="rId23" imgW="1803400" imgH="546100"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51" y="2750"/>
                          <a:ext cx="1728" cy="521"/>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29" name="Object 25">
              <a:extLst>
                <a:ext uri="{FF2B5EF4-FFF2-40B4-BE49-F238E27FC236}">
                  <a16:creationId xmlns:a16="http://schemas.microsoft.com/office/drawing/2014/main" id="{AA417E0E-16E4-49E6-A900-A370C18D7CD9}"/>
                </a:ext>
              </a:extLst>
            </p:cNvPr>
            <p:cNvGraphicFramePr>
              <a:graphicFrameLocks noChangeAspect="1"/>
            </p:cNvGraphicFramePr>
            <p:nvPr>
              <p:extLst>
                <p:ext uri="{D42A27DB-BD31-4B8C-83A1-F6EECF244321}">
                  <p14:modId xmlns:p14="http://schemas.microsoft.com/office/powerpoint/2010/main" val="2646667811"/>
                </p:ext>
              </p:extLst>
            </p:nvPr>
          </p:nvGraphicFramePr>
          <p:xfrm>
            <a:off x="3651" y="3430"/>
            <a:ext cx="1723" cy="515"/>
          </p:xfrm>
          <a:graphic>
            <a:graphicData uri="http://schemas.openxmlformats.org/presentationml/2006/ole">
              <mc:AlternateContent xmlns:mc="http://schemas.openxmlformats.org/markup-compatibility/2006">
                <mc:Choice xmlns:v="urn:schemas-microsoft-com:vml" Requires="v">
                  <p:oleObj spid="_x0000_s124521" r:id="rId25" imgW="1930400" imgH="546100" progId="Equation.3">
                    <p:embed/>
                  </p:oleObj>
                </mc:Choice>
                <mc:Fallback>
                  <p:oleObj r:id="rId25" imgW="1930400" imgH="546100"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51" y="3430"/>
                          <a:ext cx="1723" cy="515"/>
                        </a:xfrm>
                        <a:prstGeom prst="rect">
                          <a:avLst/>
                        </a:prstGeom>
                        <a:solidFill>
                          <a:srgbClr val="FF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30" name="AutoShape 26">
              <a:extLst>
                <a:ext uri="{FF2B5EF4-FFF2-40B4-BE49-F238E27FC236}">
                  <a16:creationId xmlns:a16="http://schemas.microsoft.com/office/drawing/2014/main" id="{2B8C23BF-4A96-4226-95B6-28472E6AF7AD}"/>
                </a:ext>
              </a:extLst>
            </p:cNvPr>
            <p:cNvSpPr>
              <a:spLocks noChangeArrowheads="1"/>
            </p:cNvSpPr>
            <p:nvPr/>
          </p:nvSpPr>
          <p:spPr bwMode="auto">
            <a:xfrm>
              <a:off x="2196" y="3237"/>
              <a:ext cx="288" cy="192"/>
            </a:xfrm>
            <a:prstGeom prst="rightArrow">
              <a:avLst>
                <a:gd name="adj1" fmla="val 50000"/>
                <a:gd name="adj2" fmla="val 37500"/>
              </a:avLst>
            </a:prstGeom>
            <a:solidFill>
              <a:schemeClr val="tx2"/>
            </a:solidFill>
            <a:ln w="9525" cap="rnd">
              <a:solidFill>
                <a:schemeClr val="tx1"/>
              </a:solidFill>
              <a:prstDash val="sysDot"/>
              <a:miter lim="800000"/>
              <a:headEnd/>
              <a:tailEnd/>
            </a:ln>
            <a:effectLst>
              <a:outerShdw dist="107763" dir="2700000" algn="ctr" rotWithShape="0">
                <a:schemeClr val="bg2">
                  <a:alpha val="50000"/>
                </a:schemeClr>
              </a:outerShdw>
            </a:effectLst>
          </p:spPr>
          <p:txBody>
            <a:bodyPr wrap="none" anchor="ctr"/>
            <a:lstStyle/>
            <a:p>
              <a:pPr algn="ctr"/>
              <a:endParaRPr lang="zh-CN" altLang="zh-CN" sz="2400">
                <a:latin typeface="Arial" panose="020B0604020202020204" pitchFamily="34" charset="0"/>
              </a:endParaRPr>
            </a:p>
          </p:txBody>
        </p:sp>
        <p:sp>
          <p:nvSpPr>
            <p:cNvPr id="123931" name="AutoShape 27">
              <a:extLst>
                <a:ext uri="{FF2B5EF4-FFF2-40B4-BE49-F238E27FC236}">
                  <a16:creationId xmlns:a16="http://schemas.microsoft.com/office/drawing/2014/main" id="{19DE9126-B050-49AC-84A0-0DEF614E575A}"/>
                </a:ext>
              </a:extLst>
            </p:cNvPr>
            <p:cNvSpPr>
              <a:spLocks noChangeArrowheads="1"/>
            </p:cNvSpPr>
            <p:nvPr/>
          </p:nvSpPr>
          <p:spPr bwMode="auto">
            <a:xfrm>
              <a:off x="3243" y="3227"/>
              <a:ext cx="288" cy="192"/>
            </a:xfrm>
            <a:prstGeom prst="rightArrow">
              <a:avLst>
                <a:gd name="adj1" fmla="val 50000"/>
                <a:gd name="adj2" fmla="val 37500"/>
              </a:avLst>
            </a:prstGeom>
            <a:solidFill>
              <a:schemeClr val="tx2"/>
            </a:solidFill>
            <a:ln w="9525" cap="rnd">
              <a:solidFill>
                <a:schemeClr val="tx1"/>
              </a:solidFill>
              <a:prstDash val="sysDot"/>
              <a:miter lim="800000"/>
              <a:headEnd/>
              <a:tailEnd/>
            </a:ln>
            <a:effectLst>
              <a:outerShdw dist="107763" dir="2700000" algn="ctr" rotWithShape="0">
                <a:schemeClr val="bg2">
                  <a:alpha val="50000"/>
                </a:schemeClr>
              </a:outerShdw>
            </a:effectLst>
          </p:spPr>
          <p:txBody>
            <a:bodyPr wrap="none" anchor="ctr"/>
            <a:lstStyle/>
            <a:p>
              <a:pPr algn="ctr"/>
              <a:endParaRPr lang="zh-CN" altLang="zh-CN" sz="2400">
                <a:latin typeface="Arial" panose="020B0604020202020204" pitchFamily="34" charset="0"/>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a:extLst>
              <a:ext uri="{FF2B5EF4-FFF2-40B4-BE49-F238E27FC236}">
                <a16:creationId xmlns:a16="http://schemas.microsoft.com/office/drawing/2014/main" id="{D4DD91BF-53D5-4BDD-BCB4-E47AC5BD30F6}"/>
              </a:ext>
            </a:extLst>
          </p:cNvPr>
          <p:cNvGraphicFramePr>
            <a:graphicFrameLocks noChangeAspect="1"/>
          </p:cNvGraphicFramePr>
          <p:nvPr>
            <p:extLst>
              <p:ext uri="{D42A27DB-BD31-4B8C-83A1-F6EECF244321}">
                <p14:modId xmlns:p14="http://schemas.microsoft.com/office/powerpoint/2010/main" val="1703287400"/>
              </p:ext>
            </p:extLst>
          </p:nvPr>
        </p:nvGraphicFramePr>
        <p:xfrm>
          <a:off x="357188" y="5072063"/>
          <a:ext cx="4143375" cy="996950"/>
        </p:xfrm>
        <a:graphic>
          <a:graphicData uri="http://schemas.openxmlformats.org/presentationml/2006/ole">
            <mc:AlternateContent xmlns:mc="http://schemas.openxmlformats.org/markup-compatibility/2006">
              <mc:Choice xmlns:v="urn:schemas-microsoft-com:vml" Requires="v">
                <p:oleObj spid="_x0000_s321598" name="Equation" r:id="rId3" imgW="2158920" imgH="457200" progId="Equation.DSMT4">
                  <p:embed/>
                </p:oleObj>
              </mc:Choice>
              <mc:Fallback>
                <p:oleObj name="Equation" r:id="rId3" imgW="2158920" imgH="457200" progId="Equation.DSMT4">
                  <p:embed/>
                  <p:pic>
                    <p:nvPicPr>
                      <p:cNvPr id="27650" name="Object 2">
                        <a:extLst>
                          <a:ext uri="{FF2B5EF4-FFF2-40B4-BE49-F238E27FC236}">
                            <a16:creationId xmlns:a16="http://schemas.microsoft.com/office/drawing/2014/main" id="{D4DD91BF-53D5-4BDD-BCB4-E47AC5BD3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5072063"/>
                        <a:ext cx="4143375" cy="99695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3">
            <a:extLst>
              <a:ext uri="{FF2B5EF4-FFF2-40B4-BE49-F238E27FC236}">
                <a16:creationId xmlns:a16="http://schemas.microsoft.com/office/drawing/2014/main" id="{A6B99E54-4BC2-4044-A762-E1E0EC6C7BC1}"/>
              </a:ext>
            </a:extLst>
          </p:cNvPr>
          <p:cNvGraphicFramePr>
            <a:graphicFrameLocks noChangeAspect="1"/>
          </p:cNvGraphicFramePr>
          <p:nvPr>
            <p:extLst>
              <p:ext uri="{D42A27DB-BD31-4B8C-83A1-F6EECF244321}">
                <p14:modId xmlns:p14="http://schemas.microsoft.com/office/powerpoint/2010/main" val="3338822188"/>
              </p:ext>
            </p:extLst>
          </p:nvPr>
        </p:nvGraphicFramePr>
        <p:xfrm>
          <a:off x="4786313" y="5002213"/>
          <a:ext cx="3665537" cy="1639887"/>
        </p:xfrm>
        <a:graphic>
          <a:graphicData uri="http://schemas.openxmlformats.org/presentationml/2006/ole">
            <mc:AlternateContent xmlns:mc="http://schemas.openxmlformats.org/markup-compatibility/2006">
              <mc:Choice xmlns:v="urn:schemas-microsoft-com:vml" Requires="v">
                <p:oleObj spid="_x0000_s321599" name="Equation" r:id="rId5" imgW="2044440" imgH="914400" progId="Equation.DSMT4">
                  <p:embed/>
                </p:oleObj>
              </mc:Choice>
              <mc:Fallback>
                <p:oleObj name="Equation" r:id="rId5" imgW="2044440" imgH="914400" progId="Equation.DSMT4">
                  <p:embed/>
                  <p:pic>
                    <p:nvPicPr>
                      <p:cNvPr id="27651" name="Object 3">
                        <a:extLst>
                          <a:ext uri="{FF2B5EF4-FFF2-40B4-BE49-F238E27FC236}">
                            <a16:creationId xmlns:a16="http://schemas.microsoft.com/office/drawing/2014/main" id="{A6B99E54-4BC2-4044-A762-E1E0EC6C7B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3" y="5002213"/>
                        <a:ext cx="3665537" cy="1639887"/>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 name="图片 20">
            <a:extLst>
              <a:ext uri="{FF2B5EF4-FFF2-40B4-BE49-F238E27FC236}">
                <a16:creationId xmlns:a16="http://schemas.microsoft.com/office/drawing/2014/main" id="{10E330FD-64A8-4608-92BD-5BFFC2951D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272" y="332656"/>
            <a:ext cx="7258581" cy="439213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a:extLst>
              <a:ext uri="{FF2B5EF4-FFF2-40B4-BE49-F238E27FC236}">
                <a16:creationId xmlns:a16="http://schemas.microsoft.com/office/drawing/2014/main" id="{463A10D2-DB96-4896-BA0C-6DB93C2B29FD}"/>
              </a:ext>
            </a:extLst>
          </p:cNvPr>
          <p:cNvGraphicFramePr>
            <a:graphicFrameLocks noChangeAspect="1"/>
          </p:cNvGraphicFramePr>
          <p:nvPr>
            <p:extLst>
              <p:ext uri="{D42A27DB-BD31-4B8C-83A1-F6EECF244321}">
                <p14:modId xmlns:p14="http://schemas.microsoft.com/office/powerpoint/2010/main" val="3558836476"/>
              </p:ext>
            </p:extLst>
          </p:nvPr>
        </p:nvGraphicFramePr>
        <p:xfrm>
          <a:off x="285750" y="571500"/>
          <a:ext cx="2032000" cy="571500"/>
        </p:xfrm>
        <a:graphic>
          <a:graphicData uri="http://schemas.openxmlformats.org/presentationml/2006/ole">
            <mc:AlternateContent xmlns:mc="http://schemas.openxmlformats.org/markup-compatibility/2006">
              <mc:Choice xmlns:v="urn:schemas-microsoft-com:vml" Requires="v">
                <p:oleObj spid="_x0000_s322652" name="Equation" r:id="rId3" imgW="812520" imgH="228600" progId="Equation.DSMT4">
                  <p:embed/>
                </p:oleObj>
              </mc:Choice>
              <mc:Fallback>
                <p:oleObj name="Equation" r:id="rId3" imgW="812520" imgH="228600" progId="Equation.DSMT4">
                  <p:embed/>
                  <p:pic>
                    <p:nvPicPr>
                      <p:cNvPr id="28674" name="Object 4">
                        <a:extLst>
                          <a:ext uri="{FF2B5EF4-FFF2-40B4-BE49-F238E27FC236}">
                            <a16:creationId xmlns:a16="http://schemas.microsoft.com/office/drawing/2014/main" id="{463A10D2-DB96-4896-BA0C-6DB93C2B2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571500"/>
                        <a:ext cx="2032000" cy="5715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1" name="Object 5">
            <a:extLst>
              <a:ext uri="{FF2B5EF4-FFF2-40B4-BE49-F238E27FC236}">
                <a16:creationId xmlns:a16="http://schemas.microsoft.com/office/drawing/2014/main" id="{9043239B-3D5D-4D9F-B526-49A6EE46E29D}"/>
              </a:ext>
            </a:extLst>
          </p:cNvPr>
          <p:cNvGraphicFramePr>
            <a:graphicFrameLocks noChangeAspect="1"/>
          </p:cNvGraphicFramePr>
          <p:nvPr>
            <p:extLst>
              <p:ext uri="{D42A27DB-BD31-4B8C-83A1-F6EECF244321}">
                <p14:modId xmlns:p14="http://schemas.microsoft.com/office/powerpoint/2010/main" val="3672931082"/>
              </p:ext>
            </p:extLst>
          </p:nvPr>
        </p:nvGraphicFramePr>
        <p:xfrm>
          <a:off x="2597150" y="298450"/>
          <a:ext cx="4841875" cy="1355725"/>
        </p:xfrm>
        <a:graphic>
          <a:graphicData uri="http://schemas.openxmlformats.org/presentationml/2006/ole">
            <mc:AlternateContent xmlns:mc="http://schemas.openxmlformats.org/markup-compatibility/2006">
              <mc:Choice xmlns:v="urn:schemas-microsoft-com:vml" Requires="v">
                <p:oleObj spid="_x0000_s322653" name="Equation" r:id="rId5" imgW="2539800" imgH="711000" progId="Equation.DSMT4">
                  <p:embed/>
                </p:oleObj>
              </mc:Choice>
              <mc:Fallback>
                <p:oleObj name="Equation" r:id="rId5" imgW="2539800" imgH="711000" progId="Equation.DSMT4">
                  <p:embed/>
                  <p:pic>
                    <p:nvPicPr>
                      <p:cNvPr id="198661" name="Object 5">
                        <a:extLst>
                          <a:ext uri="{FF2B5EF4-FFF2-40B4-BE49-F238E27FC236}">
                            <a16:creationId xmlns:a16="http://schemas.microsoft.com/office/drawing/2014/main" id="{9043239B-3D5D-4D9F-B526-49A6EE46E2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7150" y="298450"/>
                        <a:ext cx="4841875" cy="1355725"/>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2" name="Object 6">
            <a:extLst>
              <a:ext uri="{FF2B5EF4-FFF2-40B4-BE49-F238E27FC236}">
                <a16:creationId xmlns:a16="http://schemas.microsoft.com/office/drawing/2014/main" id="{657C5131-E32E-44D8-AE32-9C06B06895AF}"/>
              </a:ext>
            </a:extLst>
          </p:cNvPr>
          <p:cNvGraphicFramePr>
            <a:graphicFrameLocks noChangeAspect="1"/>
          </p:cNvGraphicFramePr>
          <p:nvPr>
            <p:extLst>
              <p:ext uri="{D42A27DB-BD31-4B8C-83A1-F6EECF244321}">
                <p14:modId xmlns:p14="http://schemas.microsoft.com/office/powerpoint/2010/main" val="3150903292"/>
              </p:ext>
            </p:extLst>
          </p:nvPr>
        </p:nvGraphicFramePr>
        <p:xfrm>
          <a:off x="7480300" y="285750"/>
          <a:ext cx="1306513" cy="1357313"/>
        </p:xfrm>
        <a:graphic>
          <a:graphicData uri="http://schemas.openxmlformats.org/presentationml/2006/ole">
            <mc:AlternateContent xmlns:mc="http://schemas.openxmlformats.org/markup-compatibility/2006">
              <mc:Choice xmlns:v="urn:schemas-microsoft-com:vml" Requires="v">
                <p:oleObj spid="_x0000_s322654" name="Equation" r:id="rId7" imgW="647640" imgH="672840" progId="Equation.DSMT4">
                  <p:embed/>
                </p:oleObj>
              </mc:Choice>
              <mc:Fallback>
                <p:oleObj name="Equation" r:id="rId7" imgW="647640" imgH="672840" progId="Equation.DSMT4">
                  <p:embed/>
                  <p:pic>
                    <p:nvPicPr>
                      <p:cNvPr id="198662" name="Object 6">
                        <a:extLst>
                          <a:ext uri="{FF2B5EF4-FFF2-40B4-BE49-F238E27FC236}">
                            <a16:creationId xmlns:a16="http://schemas.microsoft.com/office/drawing/2014/main" id="{657C5131-E32E-44D8-AE32-9C06B06895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0300" y="285750"/>
                        <a:ext cx="1306513" cy="1357313"/>
                      </a:xfrm>
                      <a:prstGeom prst="rect">
                        <a:avLst/>
                      </a:prstGeom>
                      <a:solidFill>
                        <a:srgbClr val="0099CC"/>
                      </a:solidFill>
                      <a:ln>
                        <a:noFill/>
                      </a:ln>
                      <a:effectLst/>
                    </p:spPr>
                  </p:pic>
                </p:oleObj>
              </mc:Fallback>
            </mc:AlternateContent>
          </a:graphicData>
        </a:graphic>
      </p:graphicFrame>
      <p:sp>
        <p:nvSpPr>
          <p:cNvPr id="11" name="矩形 10">
            <a:extLst>
              <a:ext uri="{FF2B5EF4-FFF2-40B4-BE49-F238E27FC236}">
                <a16:creationId xmlns:a16="http://schemas.microsoft.com/office/drawing/2014/main" id="{A971FA88-A0EA-4EAE-B253-79617E885BEE}"/>
              </a:ext>
            </a:extLst>
          </p:cNvPr>
          <p:cNvSpPr/>
          <p:nvPr/>
        </p:nvSpPr>
        <p:spPr>
          <a:xfrm>
            <a:off x="500063" y="1928813"/>
            <a:ext cx="4929187" cy="847725"/>
          </a:xfrm>
          <a:prstGeom prst="rect">
            <a:avLst/>
          </a:prstGeom>
          <a:solidFill>
            <a:schemeClr val="bg2">
              <a:lumMod val="60000"/>
              <a:lumOff val="40000"/>
            </a:schemeClr>
          </a:solidFill>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400" dirty="0">
                <a:solidFill>
                  <a:srgbClr val="000000"/>
                </a:solidFill>
                <a:latin typeface="微软雅黑" panose="020B0503020204020204" pitchFamily="34" charset="-122"/>
                <a:ea typeface="微软雅黑" panose="020B0503020204020204" pitchFamily="34" charset="-122"/>
              </a:rPr>
              <a:t>溶质的淋出体积与其分子量有关，分子量愈大，其淋出体积愈小。</a:t>
            </a:r>
          </a:p>
        </p:txBody>
      </p:sp>
      <p:sp>
        <p:nvSpPr>
          <p:cNvPr id="12" name="矩形 11">
            <a:extLst>
              <a:ext uri="{FF2B5EF4-FFF2-40B4-BE49-F238E27FC236}">
                <a16:creationId xmlns:a16="http://schemas.microsoft.com/office/drawing/2014/main" id="{4B054896-DFD7-413D-809D-A1FCF49F6613}"/>
              </a:ext>
            </a:extLst>
          </p:cNvPr>
          <p:cNvSpPr/>
          <p:nvPr/>
        </p:nvSpPr>
        <p:spPr>
          <a:xfrm>
            <a:off x="500063" y="2928938"/>
            <a:ext cx="4929187" cy="847725"/>
          </a:xfrm>
          <a:prstGeom prst="rect">
            <a:avLst/>
          </a:prstGeom>
          <a:solidFill>
            <a:srgbClr val="0099CC"/>
          </a:solidFill>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400">
                <a:solidFill>
                  <a:srgbClr val="000000"/>
                </a:solidFill>
                <a:latin typeface="微软雅黑" panose="020B0503020204020204" pitchFamily="34" charset="-122"/>
                <a:ea typeface="微软雅黑" panose="020B0503020204020204" pitchFamily="34" charset="-122"/>
              </a:rPr>
              <a:t>溶质分子体积愈小，淋出体积就越大。</a:t>
            </a:r>
          </a:p>
        </p:txBody>
      </p:sp>
      <p:sp>
        <p:nvSpPr>
          <p:cNvPr id="13" name="矩形 12">
            <a:extLst>
              <a:ext uri="{FF2B5EF4-FFF2-40B4-BE49-F238E27FC236}">
                <a16:creationId xmlns:a16="http://schemas.microsoft.com/office/drawing/2014/main" id="{A33575EF-A37C-4725-B21B-4DDE45B8D69F}"/>
              </a:ext>
            </a:extLst>
          </p:cNvPr>
          <p:cNvSpPr/>
          <p:nvPr/>
        </p:nvSpPr>
        <p:spPr>
          <a:xfrm>
            <a:off x="500063" y="3929063"/>
            <a:ext cx="4929187" cy="2308324"/>
          </a:xfrm>
          <a:prstGeom prst="rect">
            <a:avLst/>
          </a:prstGeom>
          <a:solidFill>
            <a:srgbClr val="92D050"/>
          </a:solidFill>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400">
                <a:solidFill>
                  <a:srgbClr val="000000"/>
                </a:solidFill>
                <a:latin typeface="微软雅黑" panose="020B0503020204020204" pitchFamily="34" charset="-122"/>
                <a:ea typeface="微软雅黑" panose="020B0503020204020204" pitchFamily="34" charset="-122"/>
              </a:rPr>
              <a:t>不考虑溶质和载体之间的吸附效应，也不考虑溶质在流动相和固定相之间的分配效应，淋出体积仅由溶质分子尺寸和载体的孔洞尺寸所决定。分离过程完全是由于体积排除效应所致，所以称为体积排除机理。</a:t>
            </a:r>
          </a:p>
        </p:txBody>
      </p:sp>
      <p:pic>
        <p:nvPicPr>
          <p:cNvPr id="28680" name="Picture 7">
            <a:extLst>
              <a:ext uri="{FF2B5EF4-FFF2-40B4-BE49-F238E27FC236}">
                <a16:creationId xmlns:a16="http://schemas.microsoft.com/office/drawing/2014/main" id="{81D8066B-0036-423A-9B11-A044126DE7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9313" y="3214688"/>
            <a:ext cx="287813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B88A4530-184E-4AF1-BFAB-937D0A6C5D9B}"/>
              </a:ext>
            </a:extLst>
          </p:cNvPr>
          <p:cNvSpPr>
            <a:spLocks noGrp="1"/>
          </p:cNvSpPr>
          <p:nvPr>
            <p:ph type="sldNum" sz="quarter" idx="12"/>
          </p:nvPr>
        </p:nvSpPr>
        <p:spPr/>
        <p:txBody>
          <a:bodyPr/>
          <a:lstStyle/>
          <a:p>
            <a:fld id="{A9943551-86BE-4F21-8BD0-ED5BCD278836}" type="slidenum">
              <a:rPr lang="en-US" altLang="zh-CN"/>
              <a:pPr/>
              <a:t>92</a:t>
            </a:fld>
            <a:endParaRPr lang="en-US" altLang="zh-CN"/>
          </a:p>
        </p:txBody>
      </p:sp>
      <p:pic>
        <p:nvPicPr>
          <p:cNvPr id="209928" name="Picture 8">
            <a:extLst>
              <a:ext uri="{FF2B5EF4-FFF2-40B4-BE49-F238E27FC236}">
                <a16:creationId xmlns:a16="http://schemas.microsoft.com/office/drawing/2014/main" id="{DA1C6109-6330-4952-A88E-00F5C8586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052513"/>
            <a:ext cx="6096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9929" name="Text Box 9">
            <a:extLst>
              <a:ext uri="{FF2B5EF4-FFF2-40B4-BE49-F238E27FC236}">
                <a16:creationId xmlns:a16="http://schemas.microsoft.com/office/drawing/2014/main" id="{3C80E17B-EF1E-42D6-AD23-EAE116F80823}"/>
              </a:ext>
            </a:extLst>
          </p:cNvPr>
          <p:cNvSpPr txBox="1">
            <a:spLocks noChangeArrowheads="1"/>
          </p:cNvSpPr>
          <p:nvPr/>
        </p:nvSpPr>
        <p:spPr bwMode="auto">
          <a:xfrm>
            <a:off x="395288" y="290513"/>
            <a:ext cx="2384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ea typeface="楷体_GB2312" pitchFamily="49" charset="-122"/>
              </a:rPr>
              <a:t>4.3.2.2 </a:t>
            </a:r>
            <a:r>
              <a:rPr lang="zh-CN" altLang="en-US" sz="2800" b="1">
                <a:solidFill>
                  <a:schemeClr val="tx2"/>
                </a:solidFill>
                <a:ea typeface="楷体_GB2312" pitchFamily="49" charset="-122"/>
              </a:rPr>
              <a:t>仪器</a:t>
            </a:r>
          </a:p>
        </p:txBody>
      </p:sp>
      <p:sp>
        <p:nvSpPr>
          <p:cNvPr id="209930" name="Rectangle 10">
            <a:extLst>
              <a:ext uri="{FF2B5EF4-FFF2-40B4-BE49-F238E27FC236}">
                <a16:creationId xmlns:a16="http://schemas.microsoft.com/office/drawing/2014/main" id="{514B43F3-54C9-4A84-9F27-B71175C410BD}"/>
              </a:ext>
            </a:extLst>
          </p:cNvPr>
          <p:cNvSpPr>
            <a:spLocks noChangeArrowheads="1"/>
          </p:cNvSpPr>
          <p:nvPr/>
        </p:nvSpPr>
        <p:spPr bwMode="auto">
          <a:xfrm>
            <a:off x="2339975" y="6097588"/>
            <a:ext cx="4462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ea typeface="楷体_GB2312" pitchFamily="49" charset="-122"/>
              </a:rPr>
              <a:t>GPC - Gel Permeation Chromatography</a:t>
            </a:r>
          </a:p>
        </p:txBody>
      </p:sp>
    </p:spTree>
    <p:extLst>
      <p:ext uri="{BB962C8B-B14F-4D97-AF65-F5344CB8AC3E}">
        <p14:creationId xmlns:p14="http://schemas.microsoft.com/office/powerpoint/2010/main" val="18570469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83B3CDB9-6402-491B-BA63-06637C0E77D2}"/>
              </a:ext>
            </a:extLst>
          </p:cNvPr>
          <p:cNvSpPr>
            <a:spLocks noGrp="1"/>
          </p:cNvSpPr>
          <p:nvPr>
            <p:ph type="sldNum" sz="quarter" idx="12"/>
          </p:nvPr>
        </p:nvSpPr>
        <p:spPr/>
        <p:txBody>
          <a:bodyPr/>
          <a:lstStyle/>
          <a:p>
            <a:fld id="{0AF8FC6A-D476-4B3C-B7EE-956EB68AC931}" type="slidenum">
              <a:rPr lang="en-US" altLang="zh-CN"/>
              <a:pPr/>
              <a:t>93</a:t>
            </a:fld>
            <a:endParaRPr lang="en-US" altLang="zh-CN"/>
          </a:p>
        </p:txBody>
      </p:sp>
      <p:sp>
        <p:nvSpPr>
          <p:cNvPr id="210948" name="Text Box 4">
            <a:extLst>
              <a:ext uri="{FF2B5EF4-FFF2-40B4-BE49-F238E27FC236}">
                <a16:creationId xmlns:a16="http://schemas.microsoft.com/office/drawing/2014/main" id="{9D48050F-DA44-4BA5-A6D6-B20AE509D6AB}"/>
              </a:ext>
            </a:extLst>
          </p:cNvPr>
          <p:cNvSpPr txBox="1">
            <a:spLocks noChangeArrowheads="1"/>
          </p:cNvSpPr>
          <p:nvPr/>
        </p:nvSpPr>
        <p:spPr bwMode="auto">
          <a:xfrm>
            <a:off x="755650" y="1125538"/>
            <a:ext cx="378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FF"/>
                </a:solidFill>
                <a:ea typeface="楷体_GB2312" pitchFamily="49" charset="-122"/>
              </a:rPr>
              <a:t>(1) </a:t>
            </a:r>
            <a:r>
              <a:rPr lang="zh-CN" altLang="en-US" sz="2400" b="1">
                <a:solidFill>
                  <a:srgbClr val="0000FF"/>
                </a:solidFill>
                <a:ea typeface="楷体_GB2312" pitchFamily="49" charset="-122"/>
              </a:rPr>
              <a:t>试样与溶剂的注入系统</a:t>
            </a:r>
          </a:p>
        </p:txBody>
      </p:sp>
      <p:sp>
        <p:nvSpPr>
          <p:cNvPr id="210950" name="Text Box 6">
            <a:extLst>
              <a:ext uri="{FF2B5EF4-FFF2-40B4-BE49-F238E27FC236}">
                <a16:creationId xmlns:a16="http://schemas.microsoft.com/office/drawing/2014/main" id="{2215DDCE-F94A-4178-9FE9-CDFE037D1843}"/>
              </a:ext>
            </a:extLst>
          </p:cNvPr>
          <p:cNvSpPr txBox="1">
            <a:spLocks noChangeArrowheads="1"/>
          </p:cNvSpPr>
          <p:nvPr/>
        </p:nvSpPr>
        <p:spPr bwMode="auto">
          <a:xfrm>
            <a:off x="755650" y="3862388"/>
            <a:ext cx="378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FF"/>
                </a:solidFill>
                <a:ea typeface="楷体_GB2312" pitchFamily="49" charset="-122"/>
              </a:rPr>
              <a:t>(3) </a:t>
            </a:r>
            <a:r>
              <a:rPr lang="zh-CN" altLang="en-US" sz="2400" b="1">
                <a:solidFill>
                  <a:srgbClr val="0000FF"/>
                </a:solidFill>
                <a:ea typeface="楷体_GB2312" pitchFamily="49" charset="-122"/>
              </a:rPr>
              <a:t>检测器和自动记录系统</a:t>
            </a:r>
          </a:p>
        </p:txBody>
      </p:sp>
      <p:sp>
        <p:nvSpPr>
          <p:cNvPr id="210951" name="Text Box 7">
            <a:extLst>
              <a:ext uri="{FF2B5EF4-FFF2-40B4-BE49-F238E27FC236}">
                <a16:creationId xmlns:a16="http://schemas.microsoft.com/office/drawing/2014/main" id="{1A470CBD-A714-4189-9531-D0A032C945CE}"/>
              </a:ext>
            </a:extLst>
          </p:cNvPr>
          <p:cNvSpPr txBox="1">
            <a:spLocks noChangeArrowheads="1"/>
          </p:cNvSpPr>
          <p:nvPr/>
        </p:nvSpPr>
        <p:spPr bwMode="auto">
          <a:xfrm>
            <a:off x="755650" y="5086350"/>
            <a:ext cx="256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FF"/>
                </a:solidFill>
                <a:ea typeface="楷体_GB2312" pitchFamily="49" charset="-122"/>
              </a:rPr>
              <a:t>(4) </a:t>
            </a:r>
            <a:r>
              <a:rPr lang="zh-CN" altLang="en-US" sz="2400" b="1">
                <a:solidFill>
                  <a:srgbClr val="0000FF"/>
                </a:solidFill>
                <a:ea typeface="楷体_GB2312" pitchFamily="49" charset="-122"/>
              </a:rPr>
              <a:t>加热恒温系统</a:t>
            </a:r>
          </a:p>
        </p:txBody>
      </p:sp>
      <p:sp>
        <p:nvSpPr>
          <p:cNvPr id="210949" name="Text Box 5">
            <a:extLst>
              <a:ext uri="{FF2B5EF4-FFF2-40B4-BE49-F238E27FC236}">
                <a16:creationId xmlns:a16="http://schemas.microsoft.com/office/drawing/2014/main" id="{A32A247F-64A6-4B69-AD0D-B6244F1FEDDC}"/>
              </a:ext>
            </a:extLst>
          </p:cNvPr>
          <p:cNvSpPr txBox="1">
            <a:spLocks noChangeArrowheads="1"/>
          </p:cNvSpPr>
          <p:nvPr/>
        </p:nvSpPr>
        <p:spPr bwMode="auto">
          <a:xfrm>
            <a:off x="755650" y="2509838"/>
            <a:ext cx="164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FF"/>
                </a:solidFill>
                <a:ea typeface="楷体_GB2312" pitchFamily="49" charset="-122"/>
              </a:rPr>
              <a:t>(2) </a:t>
            </a:r>
            <a:r>
              <a:rPr lang="zh-CN" altLang="en-US" sz="2400" b="1">
                <a:solidFill>
                  <a:srgbClr val="0000FF"/>
                </a:solidFill>
                <a:ea typeface="楷体_GB2312" pitchFamily="49" charset="-122"/>
              </a:rPr>
              <a:t>色谱柱</a:t>
            </a:r>
          </a:p>
        </p:txBody>
      </p:sp>
      <p:grpSp>
        <p:nvGrpSpPr>
          <p:cNvPr id="210970" name="Group 26">
            <a:extLst>
              <a:ext uri="{FF2B5EF4-FFF2-40B4-BE49-F238E27FC236}">
                <a16:creationId xmlns:a16="http://schemas.microsoft.com/office/drawing/2014/main" id="{B4E4E58B-D4BB-496B-860D-03996169085F}"/>
              </a:ext>
            </a:extLst>
          </p:cNvPr>
          <p:cNvGrpSpPr>
            <a:grpSpLocks/>
          </p:cNvGrpSpPr>
          <p:nvPr/>
        </p:nvGrpSpPr>
        <p:grpSpPr bwMode="auto">
          <a:xfrm>
            <a:off x="2339975" y="1773238"/>
            <a:ext cx="6134100" cy="1463675"/>
            <a:chOff x="1338" y="1288"/>
            <a:chExt cx="3864" cy="922"/>
          </a:xfrm>
        </p:grpSpPr>
        <p:grpSp>
          <p:nvGrpSpPr>
            <p:cNvPr id="210960" name="Group 16">
              <a:extLst>
                <a:ext uri="{FF2B5EF4-FFF2-40B4-BE49-F238E27FC236}">
                  <a16:creationId xmlns:a16="http://schemas.microsoft.com/office/drawing/2014/main" id="{A87E2EEA-AACD-4720-AB00-A0F1F246708A}"/>
                </a:ext>
              </a:extLst>
            </p:cNvPr>
            <p:cNvGrpSpPr>
              <a:grpSpLocks/>
            </p:cNvGrpSpPr>
            <p:nvPr/>
          </p:nvGrpSpPr>
          <p:grpSpPr bwMode="auto">
            <a:xfrm>
              <a:off x="1338" y="1301"/>
              <a:ext cx="3152" cy="909"/>
              <a:chOff x="1927" y="938"/>
              <a:chExt cx="3152" cy="909"/>
            </a:xfrm>
          </p:grpSpPr>
          <p:sp>
            <p:nvSpPr>
              <p:cNvPr id="210952" name="Text Box 8">
                <a:extLst>
                  <a:ext uri="{FF2B5EF4-FFF2-40B4-BE49-F238E27FC236}">
                    <a16:creationId xmlns:a16="http://schemas.microsoft.com/office/drawing/2014/main" id="{D8B26FCB-04E2-44C6-ACA8-255BB12B0F3F}"/>
                  </a:ext>
                </a:extLst>
              </p:cNvPr>
              <p:cNvSpPr txBox="1">
                <a:spLocks noChangeArrowheads="1"/>
              </p:cNvSpPr>
              <p:nvPr/>
            </p:nvSpPr>
            <p:spPr bwMode="auto">
              <a:xfrm>
                <a:off x="1927" y="1389"/>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ea typeface="楷体_GB2312" pitchFamily="49" charset="-122"/>
                  </a:rPr>
                  <a:t>填料：</a:t>
                </a:r>
              </a:p>
            </p:txBody>
          </p:sp>
          <p:sp>
            <p:nvSpPr>
              <p:cNvPr id="210953" name="Text Box 9">
                <a:extLst>
                  <a:ext uri="{FF2B5EF4-FFF2-40B4-BE49-F238E27FC236}">
                    <a16:creationId xmlns:a16="http://schemas.microsoft.com/office/drawing/2014/main" id="{E32B9154-9B02-4E94-825E-F9EE1661B309}"/>
                  </a:ext>
                </a:extLst>
              </p:cNvPr>
              <p:cNvSpPr txBox="1">
                <a:spLocks noChangeArrowheads="1"/>
              </p:cNvSpPr>
              <p:nvPr/>
            </p:nvSpPr>
            <p:spPr bwMode="auto">
              <a:xfrm>
                <a:off x="3016" y="1256"/>
                <a:ext cx="20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交联葡聚糖、交联聚丙烯酰胺 </a:t>
                </a:r>
              </a:p>
            </p:txBody>
          </p:sp>
          <p:sp>
            <p:nvSpPr>
              <p:cNvPr id="210954" name="Rectangle 10">
                <a:extLst>
                  <a:ext uri="{FF2B5EF4-FFF2-40B4-BE49-F238E27FC236}">
                    <a16:creationId xmlns:a16="http://schemas.microsoft.com/office/drawing/2014/main" id="{A528563A-C225-4D3B-B008-F807233432B4}"/>
                  </a:ext>
                </a:extLst>
              </p:cNvPr>
              <p:cNvSpPr>
                <a:spLocks noChangeArrowheads="1"/>
              </p:cNvSpPr>
              <p:nvPr/>
            </p:nvSpPr>
            <p:spPr bwMode="auto">
              <a:xfrm>
                <a:off x="3016" y="938"/>
                <a:ext cx="18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交联</a:t>
                </a:r>
                <a:r>
                  <a:rPr lang="en-US" altLang="zh-CN" b="1">
                    <a:solidFill>
                      <a:srgbClr val="008000"/>
                    </a:solidFill>
                    <a:ea typeface="楷体_GB2312" pitchFamily="49" charset="-122"/>
                  </a:rPr>
                  <a:t>PS</a:t>
                </a:r>
                <a:r>
                  <a:rPr lang="zh-CN" altLang="en-US" b="1">
                    <a:solidFill>
                      <a:srgbClr val="008000"/>
                    </a:solidFill>
                    <a:ea typeface="楷体_GB2312" pitchFamily="49" charset="-122"/>
                  </a:rPr>
                  <a:t>、交联聚乙酸乙烯酯</a:t>
                </a:r>
              </a:p>
            </p:txBody>
          </p:sp>
          <p:sp>
            <p:nvSpPr>
              <p:cNvPr id="210955" name="Text Box 11">
                <a:extLst>
                  <a:ext uri="{FF2B5EF4-FFF2-40B4-BE49-F238E27FC236}">
                    <a16:creationId xmlns:a16="http://schemas.microsoft.com/office/drawing/2014/main" id="{B30E056E-1A64-44D3-A08B-10499FA174DA}"/>
                  </a:ext>
                </a:extLst>
              </p:cNvPr>
              <p:cNvSpPr txBox="1">
                <a:spLocks noChangeArrowheads="1"/>
              </p:cNvSpPr>
              <p:nvPr/>
            </p:nvSpPr>
            <p:spPr bwMode="auto">
              <a:xfrm>
                <a:off x="3107" y="1616"/>
                <a:ext cx="15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多孔硅胶、多孔玻璃珠</a:t>
                </a:r>
              </a:p>
            </p:txBody>
          </p:sp>
          <p:sp>
            <p:nvSpPr>
              <p:cNvPr id="210956" name="Text Box 12">
                <a:extLst>
                  <a:ext uri="{FF2B5EF4-FFF2-40B4-BE49-F238E27FC236}">
                    <a16:creationId xmlns:a16="http://schemas.microsoft.com/office/drawing/2014/main" id="{6058097C-EB60-4E9C-943E-E8FD0BD14596}"/>
                  </a:ext>
                </a:extLst>
              </p:cNvPr>
              <p:cNvSpPr txBox="1">
                <a:spLocks noChangeArrowheads="1"/>
              </p:cNvSpPr>
              <p:nvPr/>
            </p:nvSpPr>
            <p:spPr bwMode="auto">
              <a:xfrm>
                <a:off x="2472" y="1117"/>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FF"/>
                    </a:solidFill>
                    <a:ea typeface="楷体_GB2312" pitchFamily="49" charset="-122"/>
                  </a:rPr>
                  <a:t>有机</a:t>
                </a:r>
              </a:p>
            </p:txBody>
          </p:sp>
          <p:sp>
            <p:nvSpPr>
              <p:cNvPr id="210957" name="Text Box 13">
                <a:extLst>
                  <a:ext uri="{FF2B5EF4-FFF2-40B4-BE49-F238E27FC236}">
                    <a16:creationId xmlns:a16="http://schemas.microsoft.com/office/drawing/2014/main" id="{1F110741-2C71-41CD-B3C3-A08F19A02DBA}"/>
                  </a:ext>
                </a:extLst>
              </p:cNvPr>
              <p:cNvSpPr txBox="1">
                <a:spLocks noChangeArrowheads="1"/>
              </p:cNvSpPr>
              <p:nvPr/>
            </p:nvSpPr>
            <p:spPr bwMode="auto">
              <a:xfrm>
                <a:off x="2517" y="1616"/>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FF"/>
                    </a:solidFill>
                    <a:ea typeface="楷体_GB2312" pitchFamily="49" charset="-122"/>
                  </a:rPr>
                  <a:t>无机</a:t>
                </a:r>
              </a:p>
            </p:txBody>
          </p:sp>
          <p:sp>
            <p:nvSpPr>
              <p:cNvPr id="210958" name="AutoShape 14">
                <a:extLst>
                  <a:ext uri="{FF2B5EF4-FFF2-40B4-BE49-F238E27FC236}">
                    <a16:creationId xmlns:a16="http://schemas.microsoft.com/office/drawing/2014/main" id="{62678DC9-036C-4BD9-9AEE-DA3C929CE27E}"/>
                  </a:ext>
                </a:extLst>
              </p:cNvPr>
              <p:cNvSpPr>
                <a:spLocks/>
              </p:cNvSpPr>
              <p:nvPr/>
            </p:nvSpPr>
            <p:spPr bwMode="auto">
              <a:xfrm>
                <a:off x="2336" y="1253"/>
                <a:ext cx="136" cy="499"/>
              </a:xfrm>
              <a:prstGeom prst="leftBrace">
                <a:avLst>
                  <a:gd name="adj1" fmla="val 30576"/>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9" name="AutoShape 15">
                <a:extLst>
                  <a:ext uri="{FF2B5EF4-FFF2-40B4-BE49-F238E27FC236}">
                    <a16:creationId xmlns:a16="http://schemas.microsoft.com/office/drawing/2014/main" id="{77215873-F72C-457D-8DC8-160E44F83E9F}"/>
                  </a:ext>
                </a:extLst>
              </p:cNvPr>
              <p:cNvSpPr>
                <a:spLocks/>
              </p:cNvSpPr>
              <p:nvPr/>
            </p:nvSpPr>
            <p:spPr bwMode="auto">
              <a:xfrm>
                <a:off x="2880" y="1071"/>
                <a:ext cx="136" cy="273"/>
              </a:xfrm>
              <a:prstGeom prst="leftBrace">
                <a:avLst>
                  <a:gd name="adj1" fmla="val 16728"/>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0961" name="Text Box 17">
              <a:extLst>
                <a:ext uri="{FF2B5EF4-FFF2-40B4-BE49-F238E27FC236}">
                  <a16:creationId xmlns:a16="http://schemas.microsoft.com/office/drawing/2014/main" id="{6F875D43-406F-4D2E-8E95-D6339BD42360}"/>
                </a:ext>
              </a:extLst>
            </p:cNvPr>
            <p:cNvSpPr txBox="1">
              <a:spLocks noChangeArrowheads="1"/>
            </p:cNvSpPr>
            <p:nvPr/>
          </p:nvSpPr>
          <p:spPr bwMode="auto">
            <a:xfrm>
              <a:off x="4506" y="1288"/>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ea typeface="楷体_GB2312" pitchFamily="49" charset="-122"/>
                </a:rPr>
                <a:t>有机溶剂</a:t>
              </a:r>
            </a:p>
          </p:txBody>
        </p:sp>
        <p:sp>
          <p:nvSpPr>
            <p:cNvPr id="210962" name="Text Box 18">
              <a:extLst>
                <a:ext uri="{FF2B5EF4-FFF2-40B4-BE49-F238E27FC236}">
                  <a16:creationId xmlns:a16="http://schemas.microsoft.com/office/drawing/2014/main" id="{8EDDA15C-2301-4054-A490-A5FC0F01EF14}"/>
                </a:ext>
              </a:extLst>
            </p:cNvPr>
            <p:cNvSpPr txBox="1">
              <a:spLocks noChangeArrowheads="1"/>
            </p:cNvSpPr>
            <p:nvPr/>
          </p:nvSpPr>
          <p:spPr bwMode="auto">
            <a:xfrm>
              <a:off x="4604" y="1616"/>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ea typeface="楷体_GB2312" pitchFamily="49" charset="-122"/>
                </a:rPr>
                <a:t>水溶液</a:t>
              </a:r>
            </a:p>
          </p:txBody>
        </p:sp>
        <p:sp>
          <p:nvSpPr>
            <p:cNvPr id="210963" name="AutoShape 19">
              <a:extLst>
                <a:ext uri="{FF2B5EF4-FFF2-40B4-BE49-F238E27FC236}">
                  <a16:creationId xmlns:a16="http://schemas.microsoft.com/office/drawing/2014/main" id="{07604613-0304-4174-A821-768DF42EF0D0}"/>
                </a:ext>
              </a:extLst>
            </p:cNvPr>
            <p:cNvSpPr>
              <a:spLocks noChangeArrowheads="1"/>
            </p:cNvSpPr>
            <p:nvPr/>
          </p:nvSpPr>
          <p:spPr bwMode="auto">
            <a:xfrm>
              <a:off x="4328" y="1368"/>
              <a:ext cx="182" cy="91"/>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4" name="AutoShape 20">
              <a:extLst>
                <a:ext uri="{FF2B5EF4-FFF2-40B4-BE49-F238E27FC236}">
                  <a16:creationId xmlns:a16="http://schemas.microsoft.com/office/drawing/2014/main" id="{A60CBD4F-285B-4EC7-898E-EC0744906D70}"/>
                </a:ext>
              </a:extLst>
            </p:cNvPr>
            <p:cNvSpPr>
              <a:spLocks noChangeArrowheads="1"/>
            </p:cNvSpPr>
            <p:nvPr/>
          </p:nvSpPr>
          <p:spPr bwMode="auto">
            <a:xfrm>
              <a:off x="4377" y="1706"/>
              <a:ext cx="182" cy="91"/>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0965" name="Text Box 21">
            <a:extLst>
              <a:ext uri="{FF2B5EF4-FFF2-40B4-BE49-F238E27FC236}">
                <a16:creationId xmlns:a16="http://schemas.microsoft.com/office/drawing/2014/main" id="{CD3AB25F-8A20-4ADC-B3A9-88D33D2FEE1A}"/>
              </a:ext>
            </a:extLst>
          </p:cNvPr>
          <p:cNvSpPr txBox="1">
            <a:spLocks noChangeArrowheads="1"/>
          </p:cNvSpPr>
          <p:nvPr/>
        </p:nvSpPr>
        <p:spPr bwMode="auto">
          <a:xfrm>
            <a:off x="539750" y="35242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2"/>
                </a:solidFill>
                <a:ea typeface="楷体_GB2312" pitchFamily="49" charset="-122"/>
              </a:rPr>
              <a:t>仪器组成</a:t>
            </a:r>
          </a:p>
        </p:txBody>
      </p:sp>
      <p:grpSp>
        <p:nvGrpSpPr>
          <p:cNvPr id="210972" name="Group 28">
            <a:extLst>
              <a:ext uri="{FF2B5EF4-FFF2-40B4-BE49-F238E27FC236}">
                <a16:creationId xmlns:a16="http://schemas.microsoft.com/office/drawing/2014/main" id="{FD9892D3-0C16-4860-B94A-36A2468BEED0}"/>
              </a:ext>
            </a:extLst>
          </p:cNvPr>
          <p:cNvGrpSpPr>
            <a:grpSpLocks/>
          </p:cNvGrpSpPr>
          <p:nvPr/>
        </p:nvGrpSpPr>
        <p:grpSpPr bwMode="auto">
          <a:xfrm>
            <a:off x="4552950" y="3573463"/>
            <a:ext cx="3114675" cy="1008062"/>
            <a:chOff x="2485" y="2618"/>
            <a:chExt cx="1962" cy="635"/>
          </a:xfrm>
        </p:grpSpPr>
        <p:sp>
          <p:nvSpPr>
            <p:cNvPr id="210967" name="Text Box 23">
              <a:extLst>
                <a:ext uri="{FF2B5EF4-FFF2-40B4-BE49-F238E27FC236}">
                  <a16:creationId xmlns:a16="http://schemas.microsoft.com/office/drawing/2014/main" id="{F0C4FAEA-B39C-4CE6-8C28-841C26A09711}"/>
                </a:ext>
              </a:extLst>
            </p:cNvPr>
            <p:cNvSpPr txBox="1">
              <a:spLocks noChangeArrowheads="1"/>
            </p:cNvSpPr>
            <p:nvPr/>
          </p:nvSpPr>
          <p:spPr bwMode="auto">
            <a:xfrm>
              <a:off x="2608" y="2622"/>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示差折光仪</a:t>
              </a:r>
            </a:p>
          </p:txBody>
        </p:sp>
        <p:sp>
          <p:nvSpPr>
            <p:cNvPr id="210968" name="Text Box 24">
              <a:extLst>
                <a:ext uri="{FF2B5EF4-FFF2-40B4-BE49-F238E27FC236}">
                  <a16:creationId xmlns:a16="http://schemas.microsoft.com/office/drawing/2014/main" id="{ADBBF476-FA8D-41E3-B9C3-51AFC298BD30}"/>
                </a:ext>
              </a:extLst>
            </p:cNvPr>
            <p:cNvSpPr txBox="1">
              <a:spLocks noChangeArrowheads="1"/>
            </p:cNvSpPr>
            <p:nvPr/>
          </p:nvSpPr>
          <p:spPr bwMode="auto">
            <a:xfrm>
              <a:off x="2608" y="3022"/>
              <a:ext cx="11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小角激光光散射</a:t>
              </a:r>
            </a:p>
          </p:txBody>
        </p:sp>
        <p:sp>
          <p:nvSpPr>
            <p:cNvPr id="210969" name="Text Box 25">
              <a:extLst>
                <a:ext uri="{FF2B5EF4-FFF2-40B4-BE49-F238E27FC236}">
                  <a16:creationId xmlns:a16="http://schemas.microsoft.com/office/drawing/2014/main" id="{6BCE39E9-D60F-4A78-9D4B-457C6A0EF921}"/>
                </a:ext>
              </a:extLst>
            </p:cNvPr>
            <p:cNvSpPr txBox="1">
              <a:spLocks noChangeArrowheads="1"/>
            </p:cNvSpPr>
            <p:nvPr/>
          </p:nvSpPr>
          <p:spPr bwMode="auto">
            <a:xfrm>
              <a:off x="3606" y="2618"/>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8000"/>
                  </a:solidFill>
                  <a:ea typeface="楷体_GB2312" pitchFamily="49" charset="-122"/>
                </a:rPr>
                <a:t>紫外检测器</a:t>
              </a:r>
            </a:p>
          </p:txBody>
        </p:sp>
        <p:sp>
          <p:nvSpPr>
            <p:cNvPr id="210971" name="AutoShape 27">
              <a:extLst>
                <a:ext uri="{FF2B5EF4-FFF2-40B4-BE49-F238E27FC236}">
                  <a16:creationId xmlns:a16="http://schemas.microsoft.com/office/drawing/2014/main" id="{05ADF475-AC66-48A3-A9B0-7065FEF9EE43}"/>
                </a:ext>
              </a:extLst>
            </p:cNvPr>
            <p:cNvSpPr>
              <a:spLocks/>
            </p:cNvSpPr>
            <p:nvPr/>
          </p:nvSpPr>
          <p:spPr bwMode="auto">
            <a:xfrm>
              <a:off x="2485" y="2758"/>
              <a:ext cx="181" cy="408"/>
            </a:xfrm>
            <a:prstGeom prst="leftBrace">
              <a:avLst>
                <a:gd name="adj1" fmla="val 18785"/>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0931109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3646919C-86EC-47B7-9334-9BABFFA1A768}"/>
              </a:ext>
            </a:extLst>
          </p:cNvPr>
          <p:cNvSpPr>
            <a:spLocks noGrp="1"/>
          </p:cNvSpPr>
          <p:nvPr>
            <p:ph type="title"/>
          </p:nvPr>
        </p:nvSpPr>
        <p:spPr bwMode="auto">
          <a:xfrm>
            <a:off x="457200" y="274638"/>
            <a:ext cx="7467600" cy="796925"/>
          </a:xfrm>
        </p:spPr>
        <p:txBody>
          <a:bodyPr wrap="square" lIns="91440" tIns="45720" rIns="91440" bIns="45720" numCol="1" anchorCtr="0" compatLnSpc="1">
            <a:prstTxWarp prst="textNoShape">
              <a:avLst/>
            </a:prstTxWarp>
          </a:bodyPr>
          <a:lstStyle/>
          <a:p>
            <a:r>
              <a:rPr lang="zh-CN" altLang="en-US" cap="none">
                <a:latin typeface="微软雅黑" panose="020B0503020204020204" pitchFamily="34" charset="-122"/>
                <a:ea typeface="微软雅黑" panose="020B0503020204020204" pitchFamily="34" charset="-122"/>
              </a:rPr>
              <a:t>二、色谱图的标定及数据处理</a:t>
            </a:r>
          </a:p>
        </p:txBody>
      </p:sp>
      <p:sp>
        <p:nvSpPr>
          <p:cNvPr id="3" name="任意多边形: 形状 2">
            <a:extLst>
              <a:ext uri="{FF2B5EF4-FFF2-40B4-BE49-F238E27FC236}">
                <a16:creationId xmlns:a16="http://schemas.microsoft.com/office/drawing/2014/main" id="{0FD730FA-6D2B-4F64-8407-8BD3CE67F831}"/>
              </a:ext>
            </a:extLst>
          </p:cNvPr>
          <p:cNvSpPr/>
          <p:nvPr/>
        </p:nvSpPr>
        <p:spPr>
          <a:xfrm>
            <a:off x="724557" y="3143248"/>
            <a:ext cx="1961037" cy="2687637"/>
          </a:xfrm>
          <a:custGeom>
            <a:avLst/>
            <a:gdLst>
              <a:gd name="connsiteX0" fmla="*/ 0 w 1961037"/>
              <a:gd name="connsiteY0" fmla="*/ 196104 h 2687637"/>
              <a:gd name="connsiteX1" fmla="*/ 196104 w 1961037"/>
              <a:gd name="connsiteY1" fmla="*/ 0 h 2687637"/>
              <a:gd name="connsiteX2" fmla="*/ 1764933 w 1961037"/>
              <a:gd name="connsiteY2" fmla="*/ 0 h 2687637"/>
              <a:gd name="connsiteX3" fmla="*/ 1961037 w 1961037"/>
              <a:gd name="connsiteY3" fmla="*/ 196104 h 2687637"/>
              <a:gd name="connsiteX4" fmla="*/ 1961037 w 1961037"/>
              <a:gd name="connsiteY4" fmla="*/ 2491533 h 2687637"/>
              <a:gd name="connsiteX5" fmla="*/ 1764933 w 1961037"/>
              <a:gd name="connsiteY5" fmla="*/ 2687637 h 2687637"/>
              <a:gd name="connsiteX6" fmla="*/ 196104 w 1961037"/>
              <a:gd name="connsiteY6" fmla="*/ 2687637 h 2687637"/>
              <a:gd name="connsiteX7" fmla="*/ 0 w 1961037"/>
              <a:gd name="connsiteY7" fmla="*/ 2491533 h 2687637"/>
              <a:gd name="connsiteX8" fmla="*/ 0 w 1961037"/>
              <a:gd name="connsiteY8" fmla="*/ 196104 h 268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037" h="2687637">
                <a:moveTo>
                  <a:pt x="0" y="196104"/>
                </a:moveTo>
                <a:cubicBezTo>
                  <a:pt x="0" y="87799"/>
                  <a:pt x="87799" y="0"/>
                  <a:pt x="196104" y="0"/>
                </a:cubicBezTo>
                <a:lnTo>
                  <a:pt x="1764933" y="0"/>
                </a:lnTo>
                <a:cubicBezTo>
                  <a:pt x="1873238" y="0"/>
                  <a:pt x="1961037" y="87799"/>
                  <a:pt x="1961037" y="196104"/>
                </a:cubicBezTo>
                <a:lnTo>
                  <a:pt x="1961037" y="2491533"/>
                </a:lnTo>
                <a:cubicBezTo>
                  <a:pt x="1961037" y="2599838"/>
                  <a:pt x="1873238" y="2687637"/>
                  <a:pt x="1764933" y="2687637"/>
                </a:cubicBezTo>
                <a:lnTo>
                  <a:pt x="196104" y="2687637"/>
                </a:lnTo>
                <a:cubicBezTo>
                  <a:pt x="87799" y="2687637"/>
                  <a:pt x="0" y="2599838"/>
                  <a:pt x="0" y="2491533"/>
                </a:cubicBezTo>
                <a:lnTo>
                  <a:pt x="0" y="196104"/>
                </a:lnTo>
                <a:close/>
              </a:path>
            </a:pathLst>
          </a:custGeom>
          <a:solidFill>
            <a:srgbClr val="92D05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179357" tIns="179357" rIns="179357" bIns="179357"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微软雅黑" panose="020B0503020204020204" pitchFamily="34" charset="-122"/>
                <a:ea typeface="微软雅黑" panose="020B0503020204020204" pitchFamily="34" charset="-122"/>
              </a:rPr>
              <a:t>级分</a:t>
            </a:r>
            <a:endParaRPr lang="en-US" altLang="zh-CN" sz="3200" kern="1200" dirty="0">
              <a:latin typeface="微软雅黑" panose="020B0503020204020204" pitchFamily="34" charset="-122"/>
              <a:ea typeface="微软雅黑" panose="020B0503020204020204" pitchFamily="34" charset="-122"/>
            </a:endParaRPr>
          </a:p>
          <a:p>
            <a:pPr marL="0" lvl="0" indent="0" algn="ctr" defTabSz="1422400">
              <a:lnSpc>
                <a:spcPct val="90000"/>
              </a:lnSpc>
              <a:spcBef>
                <a:spcPct val="0"/>
              </a:spcBef>
              <a:spcAft>
                <a:spcPct val="35000"/>
              </a:spcAft>
              <a:buNone/>
            </a:pPr>
            <a:r>
              <a:rPr lang="zh-CN" altLang="en-US" sz="3200" kern="1200" dirty="0">
                <a:latin typeface="微软雅黑" panose="020B0503020204020204" pitchFamily="34" charset="-122"/>
                <a:ea typeface="微软雅黑" panose="020B0503020204020204" pitchFamily="34" charset="-122"/>
              </a:rPr>
              <a:t>含量</a:t>
            </a:r>
          </a:p>
        </p:txBody>
      </p:sp>
      <p:sp>
        <p:nvSpPr>
          <p:cNvPr id="4" name="任意多边形: 形状 3">
            <a:extLst>
              <a:ext uri="{FF2B5EF4-FFF2-40B4-BE49-F238E27FC236}">
                <a16:creationId xmlns:a16="http://schemas.microsoft.com/office/drawing/2014/main" id="{914A73FF-FB27-41C2-BB1F-807843C0868F}"/>
              </a:ext>
            </a:extLst>
          </p:cNvPr>
          <p:cNvSpPr/>
          <p:nvPr/>
        </p:nvSpPr>
        <p:spPr>
          <a:xfrm>
            <a:off x="2881699" y="4243897"/>
            <a:ext cx="415740" cy="486337"/>
          </a:xfrm>
          <a:custGeom>
            <a:avLst/>
            <a:gdLst>
              <a:gd name="connsiteX0" fmla="*/ 0 w 415740"/>
              <a:gd name="connsiteY0" fmla="*/ 97267 h 486337"/>
              <a:gd name="connsiteX1" fmla="*/ 207870 w 415740"/>
              <a:gd name="connsiteY1" fmla="*/ 97267 h 486337"/>
              <a:gd name="connsiteX2" fmla="*/ 207870 w 415740"/>
              <a:gd name="connsiteY2" fmla="*/ 0 h 486337"/>
              <a:gd name="connsiteX3" fmla="*/ 415740 w 415740"/>
              <a:gd name="connsiteY3" fmla="*/ 243169 h 486337"/>
              <a:gd name="connsiteX4" fmla="*/ 207870 w 415740"/>
              <a:gd name="connsiteY4" fmla="*/ 486337 h 486337"/>
              <a:gd name="connsiteX5" fmla="*/ 207870 w 415740"/>
              <a:gd name="connsiteY5" fmla="*/ 389070 h 486337"/>
              <a:gd name="connsiteX6" fmla="*/ 0 w 415740"/>
              <a:gd name="connsiteY6" fmla="*/ 389070 h 486337"/>
              <a:gd name="connsiteX7" fmla="*/ 0 w 415740"/>
              <a:gd name="connsiteY7" fmla="*/ 97267 h 48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0" h="486337">
                <a:moveTo>
                  <a:pt x="0" y="97267"/>
                </a:moveTo>
                <a:lnTo>
                  <a:pt x="207870" y="97267"/>
                </a:lnTo>
                <a:lnTo>
                  <a:pt x="207870" y="0"/>
                </a:lnTo>
                <a:lnTo>
                  <a:pt x="415740" y="243169"/>
                </a:lnTo>
                <a:lnTo>
                  <a:pt x="207870" y="486337"/>
                </a:lnTo>
                <a:lnTo>
                  <a:pt x="207870" y="389070"/>
                </a:lnTo>
                <a:lnTo>
                  <a:pt x="0" y="389070"/>
                </a:lnTo>
                <a:lnTo>
                  <a:pt x="0" y="97267"/>
                </a:lnTo>
                <a:close/>
              </a:path>
            </a:pathLst>
          </a:custGeom>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0" tIns="97267" rIns="124722" bIns="97267"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panose="020B0503020204020204" pitchFamily="34" charset="-122"/>
              <a:ea typeface="微软雅黑" panose="020B0503020204020204" pitchFamily="34" charset="-122"/>
            </a:endParaRPr>
          </a:p>
        </p:txBody>
      </p:sp>
      <p:sp>
        <p:nvSpPr>
          <p:cNvPr id="6" name="任意多边形: 形状 5">
            <a:extLst>
              <a:ext uri="{FF2B5EF4-FFF2-40B4-BE49-F238E27FC236}">
                <a16:creationId xmlns:a16="http://schemas.microsoft.com/office/drawing/2014/main" id="{3D9B004C-1A68-4D3F-8343-A8CAEB8AE1D6}"/>
              </a:ext>
            </a:extLst>
          </p:cNvPr>
          <p:cNvSpPr/>
          <p:nvPr/>
        </p:nvSpPr>
        <p:spPr>
          <a:xfrm>
            <a:off x="3470010" y="3143248"/>
            <a:ext cx="1961037" cy="2687637"/>
          </a:xfrm>
          <a:custGeom>
            <a:avLst/>
            <a:gdLst>
              <a:gd name="connsiteX0" fmla="*/ 0 w 1961037"/>
              <a:gd name="connsiteY0" fmla="*/ 196104 h 2687637"/>
              <a:gd name="connsiteX1" fmla="*/ 196104 w 1961037"/>
              <a:gd name="connsiteY1" fmla="*/ 0 h 2687637"/>
              <a:gd name="connsiteX2" fmla="*/ 1764933 w 1961037"/>
              <a:gd name="connsiteY2" fmla="*/ 0 h 2687637"/>
              <a:gd name="connsiteX3" fmla="*/ 1961037 w 1961037"/>
              <a:gd name="connsiteY3" fmla="*/ 196104 h 2687637"/>
              <a:gd name="connsiteX4" fmla="*/ 1961037 w 1961037"/>
              <a:gd name="connsiteY4" fmla="*/ 2491533 h 2687637"/>
              <a:gd name="connsiteX5" fmla="*/ 1764933 w 1961037"/>
              <a:gd name="connsiteY5" fmla="*/ 2687637 h 2687637"/>
              <a:gd name="connsiteX6" fmla="*/ 196104 w 1961037"/>
              <a:gd name="connsiteY6" fmla="*/ 2687637 h 2687637"/>
              <a:gd name="connsiteX7" fmla="*/ 0 w 1961037"/>
              <a:gd name="connsiteY7" fmla="*/ 2491533 h 2687637"/>
              <a:gd name="connsiteX8" fmla="*/ 0 w 1961037"/>
              <a:gd name="connsiteY8" fmla="*/ 196104 h 268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037" h="2687637">
                <a:moveTo>
                  <a:pt x="0" y="196104"/>
                </a:moveTo>
                <a:cubicBezTo>
                  <a:pt x="0" y="87799"/>
                  <a:pt x="87799" y="0"/>
                  <a:pt x="196104" y="0"/>
                </a:cubicBezTo>
                <a:lnTo>
                  <a:pt x="1764933" y="0"/>
                </a:lnTo>
                <a:cubicBezTo>
                  <a:pt x="1873238" y="0"/>
                  <a:pt x="1961037" y="87799"/>
                  <a:pt x="1961037" y="196104"/>
                </a:cubicBezTo>
                <a:lnTo>
                  <a:pt x="1961037" y="2491533"/>
                </a:lnTo>
                <a:cubicBezTo>
                  <a:pt x="1961037" y="2599838"/>
                  <a:pt x="1873238" y="2687637"/>
                  <a:pt x="1764933" y="2687637"/>
                </a:cubicBezTo>
                <a:lnTo>
                  <a:pt x="196104" y="2687637"/>
                </a:lnTo>
                <a:cubicBezTo>
                  <a:pt x="87799" y="2687637"/>
                  <a:pt x="0" y="2599838"/>
                  <a:pt x="0" y="2491533"/>
                </a:cubicBezTo>
                <a:lnTo>
                  <a:pt x="0" y="196104"/>
                </a:lnTo>
                <a:close/>
              </a:path>
            </a:pathLst>
          </a:custGeom>
          <a:solidFill>
            <a:srgbClr val="0099CC"/>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spcFirstLastPara="0" vert="horz" wrap="square" lIns="148877" tIns="148877" rIns="148877" bIns="148877"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淋出液浓度（对凝胶色谱而言，即淋出液浓度）</a:t>
            </a:r>
          </a:p>
        </p:txBody>
      </p:sp>
      <p:sp>
        <p:nvSpPr>
          <p:cNvPr id="7" name="任意多边形: 形状 6">
            <a:extLst>
              <a:ext uri="{FF2B5EF4-FFF2-40B4-BE49-F238E27FC236}">
                <a16:creationId xmlns:a16="http://schemas.microsoft.com/office/drawing/2014/main" id="{87F48165-7A14-42C4-94E3-730A796388EF}"/>
              </a:ext>
            </a:extLst>
          </p:cNvPr>
          <p:cNvSpPr/>
          <p:nvPr/>
        </p:nvSpPr>
        <p:spPr>
          <a:xfrm>
            <a:off x="5627152" y="4243897"/>
            <a:ext cx="415740" cy="486337"/>
          </a:xfrm>
          <a:custGeom>
            <a:avLst/>
            <a:gdLst>
              <a:gd name="connsiteX0" fmla="*/ 0 w 415740"/>
              <a:gd name="connsiteY0" fmla="*/ 97267 h 486337"/>
              <a:gd name="connsiteX1" fmla="*/ 207870 w 415740"/>
              <a:gd name="connsiteY1" fmla="*/ 97267 h 486337"/>
              <a:gd name="connsiteX2" fmla="*/ 207870 w 415740"/>
              <a:gd name="connsiteY2" fmla="*/ 0 h 486337"/>
              <a:gd name="connsiteX3" fmla="*/ 415740 w 415740"/>
              <a:gd name="connsiteY3" fmla="*/ 243169 h 486337"/>
              <a:gd name="connsiteX4" fmla="*/ 207870 w 415740"/>
              <a:gd name="connsiteY4" fmla="*/ 486337 h 486337"/>
              <a:gd name="connsiteX5" fmla="*/ 207870 w 415740"/>
              <a:gd name="connsiteY5" fmla="*/ 389070 h 486337"/>
              <a:gd name="connsiteX6" fmla="*/ 0 w 415740"/>
              <a:gd name="connsiteY6" fmla="*/ 389070 h 486337"/>
              <a:gd name="connsiteX7" fmla="*/ 0 w 415740"/>
              <a:gd name="connsiteY7" fmla="*/ 97267 h 48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740" h="486337">
                <a:moveTo>
                  <a:pt x="0" y="97267"/>
                </a:moveTo>
                <a:lnTo>
                  <a:pt x="207870" y="97267"/>
                </a:lnTo>
                <a:lnTo>
                  <a:pt x="207870" y="0"/>
                </a:lnTo>
                <a:lnTo>
                  <a:pt x="415740" y="243169"/>
                </a:lnTo>
                <a:lnTo>
                  <a:pt x="207870" y="486337"/>
                </a:lnTo>
                <a:lnTo>
                  <a:pt x="207870" y="389070"/>
                </a:lnTo>
                <a:lnTo>
                  <a:pt x="0" y="389070"/>
                </a:lnTo>
                <a:lnTo>
                  <a:pt x="0" y="97267"/>
                </a:lnTo>
                <a:close/>
              </a:path>
            </a:pathLst>
          </a:custGeom>
          <a:solidFill>
            <a:schemeClr val="tx2">
              <a:lumMod val="40000"/>
              <a:lumOff val="60000"/>
            </a:schemeClr>
          </a:solidFill>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spcFirstLastPara="0" vert="horz" wrap="square" lIns="0" tIns="97267" rIns="124722" bIns="97267"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ACD9F265-6D67-4E31-B3CB-588E3507BAB0}"/>
              </a:ext>
            </a:extLst>
          </p:cNvPr>
          <p:cNvSpPr/>
          <p:nvPr/>
        </p:nvSpPr>
        <p:spPr>
          <a:xfrm>
            <a:off x="6215463" y="3143248"/>
            <a:ext cx="1961037" cy="2687637"/>
          </a:xfrm>
          <a:custGeom>
            <a:avLst/>
            <a:gdLst>
              <a:gd name="connsiteX0" fmla="*/ 0 w 1961037"/>
              <a:gd name="connsiteY0" fmla="*/ 196104 h 2687637"/>
              <a:gd name="connsiteX1" fmla="*/ 196104 w 1961037"/>
              <a:gd name="connsiteY1" fmla="*/ 0 h 2687637"/>
              <a:gd name="connsiteX2" fmla="*/ 1764933 w 1961037"/>
              <a:gd name="connsiteY2" fmla="*/ 0 h 2687637"/>
              <a:gd name="connsiteX3" fmla="*/ 1961037 w 1961037"/>
              <a:gd name="connsiteY3" fmla="*/ 196104 h 2687637"/>
              <a:gd name="connsiteX4" fmla="*/ 1961037 w 1961037"/>
              <a:gd name="connsiteY4" fmla="*/ 2491533 h 2687637"/>
              <a:gd name="connsiteX5" fmla="*/ 1764933 w 1961037"/>
              <a:gd name="connsiteY5" fmla="*/ 2687637 h 2687637"/>
              <a:gd name="connsiteX6" fmla="*/ 196104 w 1961037"/>
              <a:gd name="connsiteY6" fmla="*/ 2687637 h 2687637"/>
              <a:gd name="connsiteX7" fmla="*/ 0 w 1961037"/>
              <a:gd name="connsiteY7" fmla="*/ 2491533 h 2687637"/>
              <a:gd name="connsiteX8" fmla="*/ 0 w 1961037"/>
              <a:gd name="connsiteY8" fmla="*/ 196104 h 268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037" h="2687637">
                <a:moveTo>
                  <a:pt x="0" y="196104"/>
                </a:moveTo>
                <a:cubicBezTo>
                  <a:pt x="0" y="87799"/>
                  <a:pt x="87799" y="0"/>
                  <a:pt x="196104" y="0"/>
                </a:cubicBezTo>
                <a:lnTo>
                  <a:pt x="1764933" y="0"/>
                </a:lnTo>
                <a:cubicBezTo>
                  <a:pt x="1873238" y="0"/>
                  <a:pt x="1961037" y="87799"/>
                  <a:pt x="1961037" y="196104"/>
                </a:cubicBezTo>
                <a:lnTo>
                  <a:pt x="1961037" y="2491533"/>
                </a:lnTo>
                <a:cubicBezTo>
                  <a:pt x="1961037" y="2599838"/>
                  <a:pt x="1873238" y="2687637"/>
                  <a:pt x="1764933" y="2687637"/>
                </a:cubicBezTo>
                <a:lnTo>
                  <a:pt x="196104" y="2687637"/>
                </a:lnTo>
                <a:cubicBezTo>
                  <a:pt x="87799" y="2687637"/>
                  <a:pt x="0" y="2599838"/>
                  <a:pt x="0" y="2491533"/>
                </a:cubicBezTo>
                <a:lnTo>
                  <a:pt x="0" y="196104"/>
                </a:lnTo>
                <a:close/>
              </a:path>
            </a:pathLst>
          </a:custGeom>
          <a:solidFill>
            <a:schemeClr val="bg2">
              <a:lumMod val="60000"/>
              <a:lumOff val="4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148877" tIns="148877" rIns="148877" bIns="148877"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与溶液浓度有线性关系的某种物理性质（通过这种物理性质的测量来测定浓度）</a:t>
            </a:r>
          </a:p>
        </p:txBody>
      </p:sp>
      <p:sp>
        <p:nvSpPr>
          <p:cNvPr id="52228" name="内容占位符 4">
            <a:extLst>
              <a:ext uri="{FF2B5EF4-FFF2-40B4-BE49-F238E27FC236}">
                <a16:creationId xmlns:a16="http://schemas.microsoft.com/office/drawing/2014/main" id="{98E5F77C-EAF2-4298-9C85-58B589F06415}"/>
              </a:ext>
            </a:extLst>
          </p:cNvPr>
          <p:cNvSpPr txBox="1">
            <a:spLocks/>
          </p:cNvSpPr>
          <p:nvPr/>
        </p:nvSpPr>
        <p:spPr bwMode="auto">
          <a:xfrm>
            <a:off x="500063" y="1189038"/>
            <a:ext cx="7467600" cy="11684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73050" indent="-2730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buClr>
                <a:schemeClr val="accent1"/>
              </a:buClr>
              <a:buSzPct val="70000"/>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为了测定聚合物的分子量分布，不仅需要把它按分子量的大小分离开来，还需测定各级分的含量和各级分的分子量。</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F6FB88C-36D3-4F16-B8B4-A9425E00DB3F}"/>
              </a:ext>
            </a:extLst>
          </p:cNvPr>
          <p:cNvSpPr txBox="1">
            <a:spLocks/>
          </p:cNvSpPr>
          <p:nvPr/>
        </p:nvSpPr>
        <p:spPr bwMode="auto">
          <a:xfrm>
            <a:off x="428625" y="700113"/>
            <a:ext cx="7467600" cy="9286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273050" indent="-273050" eaLnBrk="0" hangingPunct="0">
              <a:spcBef>
                <a:spcPts val="600"/>
              </a:spcBef>
              <a:buClr>
                <a:schemeClr val="accent1"/>
              </a:buClr>
              <a:buSzPct val="70000"/>
              <a:defRPr/>
            </a:pPr>
            <a:r>
              <a:rPr lang="zh-CN" altLang="en-US" sz="2400" dirty="0">
                <a:latin typeface="微软雅黑" panose="020B0503020204020204" pitchFamily="34" charset="-122"/>
                <a:ea typeface="微软雅黑" panose="020B0503020204020204" pitchFamily="34" charset="-122"/>
              </a:rPr>
              <a:t>     如：示差折光仪测定淋出液的折光指数与纯溶剂的折光指数之差</a:t>
            </a:r>
            <a:r>
              <a:rPr lang="en-US" altLang="zh-CN" sz="2400" dirty="0" err="1">
                <a:latin typeface="微软雅黑" panose="020B0503020204020204" pitchFamily="34" charset="-122"/>
                <a:ea typeface="微软雅黑" panose="020B0503020204020204" pitchFamily="34" charset="-122"/>
              </a:rPr>
              <a:t>Δn</a:t>
            </a:r>
            <a:r>
              <a:rPr lang="zh-CN" altLang="en-US" sz="2400" dirty="0">
                <a:latin typeface="微软雅黑" panose="020B0503020204020204" pitchFamily="34" charset="-122"/>
                <a:ea typeface="微软雅黑" panose="020B0503020204020204" pitchFamily="34" charset="-122"/>
              </a:rPr>
              <a:t>以表征溶液浓度。</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53251" name="Picture 3">
            <a:extLst>
              <a:ext uri="{FF2B5EF4-FFF2-40B4-BE49-F238E27FC236}">
                <a16:creationId xmlns:a16="http://schemas.microsoft.com/office/drawing/2014/main" id="{6F2BB985-CB7D-4389-BA97-9E3ED30F1DBD}"/>
              </a:ext>
            </a:extLst>
          </p:cNvPr>
          <p:cNvPicPr>
            <a:picLocks noGrp="1" noChangeAspect="1" noChangeArrowheads="1"/>
          </p:cNvPicPr>
          <p:nvPr>
            <p:ph idx="1"/>
          </p:nvPr>
        </p:nvPicPr>
        <p:blipFill>
          <a:blip r:embed="rId2">
            <a:lum contrast="6000"/>
            <a:extLst>
              <a:ext uri="{28A0092B-C50C-407E-A947-70E740481C1C}">
                <a14:useLocalDpi xmlns:a14="http://schemas.microsoft.com/office/drawing/2010/main" val="0"/>
              </a:ext>
            </a:extLst>
          </a:blip>
          <a:srcRect l="51479" t="2008" r="2754" b="17618"/>
          <a:stretch>
            <a:fillRect/>
          </a:stretch>
        </p:blipFill>
        <p:spPr>
          <a:xfrm>
            <a:off x="512763" y="1704975"/>
            <a:ext cx="5429250" cy="3581400"/>
          </a:xfrm>
        </p:spPr>
      </p:pic>
      <p:grpSp>
        <p:nvGrpSpPr>
          <p:cNvPr id="53252" name="组合 13">
            <a:extLst>
              <a:ext uri="{FF2B5EF4-FFF2-40B4-BE49-F238E27FC236}">
                <a16:creationId xmlns:a16="http://schemas.microsoft.com/office/drawing/2014/main" id="{5D54FAA9-FA1B-4A5C-8BF8-67206E0FE7B5}"/>
              </a:ext>
            </a:extLst>
          </p:cNvPr>
          <p:cNvGrpSpPr>
            <a:grpSpLocks/>
          </p:cNvGrpSpPr>
          <p:nvPr/>
        </p:nvGrpSpPr>
        <p:grpSpPr bwMode="auto">
          <a:xfrm>
            <a:off x="357188" y="2089150"/>
            <a:ext cx="5645150" cy="3449638"/>
            <a:chOff x="1589234" y="1910892"/>
            <a:chExt cx="5645216" cy="3448497"/>
          </a:xfrm>
        </p:grpSpPr>
        <p:pic>
          <p:nvPicPr>
            <p:cNvPr id="53258" name="Picture 3">
              <a:extLst>
                <a:ext uri="{FF2B5EF4-FFF2-40B4-BE49-F238E27FC236}">
                  <a16:creationId xmlns:a16="http://schemas.microsoft.com/office/drawing/2014/main" id="{C9E7008F-CFFC-4489-8422-D9D1BCF414EE}"/>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l="71950" t="84555" r="14993" b="1833"/>
            <a:stretch>
              <a:fillRect/>
            </a:stretch>
          </p:blipFill>
          <p:spPr bwMode="auto">
            <a:xfrm>
              <a:off x="3918127" y="4743439"/>
              <a:ext cx="1571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1B5ED5D9-5E52-4643-9EB0-1E0B14AF91E3}"/>
                </a:ext>
              </a:extLst>
            </p:cNvPr>
            <p:cNvSpPr/>
            <p:nvPr/>
          </p:nvSpPr>
          <p:spPr>
            <a:xfrm>
              <a:off x="1589234" y="1910892"/>
              <a:ext cx="600082" cy="3570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err="1"/>
                <a:t>Δn</a:t>
              </a:r>
              <a:endParaRPr lang="zh-CN" altLang="en-US" dirty="0"/>
            </a:p>
          </p:txBody>
        </p:sp>
        <p:sp>
          <p:nvSpPr>
            <p:cNvPr id="7" name="矩形 6">
              <a:extLst>
                <a:ext uri="{FF2B5EF4-FFF2-40B4-BE49-F238E27FC236}">
                  <a16:creationId xmlns:a16="http://schemas.microsoft.com/office/drawing/2014/main" id="{30210A32-F710-46F3-9E1B-22DABC0B66A5}"/>
                </a:ext>
              </a:extLst>
            </p:cNvPr>
            <p:cNvSpPr/>
            <p:nvPr/>
          </p:nvSpPr>
          <p:spPr>
            <a:xfrm>
              <a:off x="6734381" y="4442117"/>
              <a:ext cx="500069" cy="3570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err="1"/>
                <a:t>V</a:t>
              </a:r>
              <a:r>
                <a:rPr lang="en-US" altLang="zh-CN" baseline="-25000" dirty="0" err="1"/>
                <a:t>e</a:t>
              </a:r>
              <a:endParaRPr lang="zh-CN" altLang="en-US" dirty="0"/>
            </a:p>
          </p:txBody>
        </p:sp>
      </p:grpSp>
      <p:sp>
        <p:nvSpPr>
          <p:cNvPr id="12" name="内容占位符 4">
            <a:extLst>
              <a:ext uri="{FF2B5EF4-FFF2-40B4-BE49-F238E27FC236}">
                <a16:creationId xmlns:a16="http://schemas.microsoft.com/office/drawing/2014/main" id="{5C613864-C115-4489-AA01-DE5A9AB209F1}"/>
              </a:ext>
            </a:extLst>
          </p:cNvPr>
          <p:cNvSpPr txBox="1">
            <a:spLocks/>
          </p:cNvSpPr>
          <p:nvPr/>
        </p:nvSpPr>
        <p:spPr bwMode="auto">
          <a:xfrm>
            <a:off x="5786438" y="1857375"/>
            <a:ext cx="3143250" cy="4286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273050" indent="-273050" eaLnBrk="0" hangingPunct="0">
              <a:spcBef>
                <a:spcPts val="600"/>
              </a:spcBef>
              <a:buClr>
                <a:schemeClr val="accent1"/>
              </a:buClr>
              <a:buSzPct val="70000"/>
              <a:defRPr/>
            </a:pPr>
            <a:r>
              <a:rPr lang="zh-CN" altLang="en-US" sz="2400" dirty="0">
                <a:latin typeface="微软雅黑" panose="020B0503020204020204" pitchFamily="34" charset="-122"/>
                <a:ea typeface="微软雅黑" panose="020B0503020204020204" pitchFamily="34" charset="-122"/>
              </a:rPr>
              <a:t>纵坐标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级分含量</a:t>
            </a:r>
            <a:endParaRPr lang="en-US" altLang="zh-CN" sz="24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DC3F932D-E80E-4E09-8097-38E548B8B781}"/>
              </a:ext>
            </a:extLst>
          </p:cNvPr>
          <p:cNvSpPr/>
          <p:nvPr/>
        </p:nvSpPr>
        <p:spPr>
          <a:xfrm>
            <a:off x="5786438" y="2916238"/>
            <a:ext cx="3143250" cy="7842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273050" indent="-273050" eaLnBrk="0" hangingPunct="0">
              <a:spcBef>
                <a:spcPts val="600"/>
              </a:spcBef>
              <a:buClr>
                <a:schemeClr val="accent1"/>
              </a:buClr>
              <a:buSzPct val="70000"/>
              <a:defRPr/>
            </a:pPr>
            <a:r>
              <a:rPr lang="zh-CN" altLang="en-US" sz="2000" dirty="0">
                <a:latin typeface="微软雅黑" panose="020B0503020204020204" pitchFamily="34" charset="-122"/>
                <a:ea typeface="微软雅黑" panose="020B0503020204020204" pitchFamily="34" charset="-122"/>
              </a:rPr>
              <a:t>横坐标</a:t>
            </a:r>
            <a:r>
              <a:rPr lang="en-US" altLang="zh-CN" sz="2000" dirty="0" err="1">
                <a:latin typeface="微软雅黑" panose="020B0503020204020204" pitchFamily="34" charset="-122"/>
                <a:ea typeface="微软雅黑" panose="020B0503020204020204" pitchFamily="34" charset="-122"/>
              </a:rPr>
              <a:t>V</a:t>
            </a:r>
            <a:r>
              <a:rPr lang="en-US" altLang="zh-CN" sz="2000" baseline="-25000" dirty="0" err="1">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表征分子尺</a:t>
            </a:r>
            <a:endParaRPr lang="en-US" altLang="zh-CN" sz="2000" dirty="0">
              <a:latin typeface="微软雅黑" panose="020B0503020204020204" pitchFamily="34" charset="-122"/>
              <a:ea typeface="微软雅黑" panose="020B0503020204020204" pitchFamily="34" charset="-122"/>
            </a:endParaRPr>
          </a:p>
          <a:p>
            <a:pPr marL="273050" indent="-273050" eaLnBrk="0" hangingPunct="0">
              <a:spcBef>
                <a:spcPts val="600"/>
              </a:spcBef>
              <a:buClr>
                <a:schemeClr val="accent1"/>
              </a:buClr>
              <a:buSzPct val="70000"/>
              <a:defRPr/>
            </a:pPr>
            <a:r>
              <a:rPr lang="zh-CN" altLang="en-US" sz="2000" dirty="0">
                <a:latin typeface="微软雅黑" panose="020B0503020204020204" pitchFamily="34" charset="-122"/>
                <a:ea typeface="微软雅黑" panose="020B0503020204020204" pitchFamily="34" charset="-122"/>
              </a:rPr>
              <a:t>寸的大小即分子量的大小</a:t>
            </a:r>
          </a:p>
        </p:txBody>
      </p:sp>
      <p:sp>
        <p:nvSpPr>
          <p:cNvPr id="15" name="矩形 14">
            <a:extLst>
              <a:ext uri="{FF2B5EF4-FFF2-40B4-BE49-F238E27FC236}">
                <a16:creationId xmlns:a16="http://schemas.microsoft.com/office/drawing/2014/main" id="{10158921-7CBC-48EA-8FBC-C3EF4EBEFA23}"/>
              </a:ext>
            </a:extLst>
          </p:cNvPr>
          <p:cNvSpPr/>
          <p:nvPr/>
        </p:nvSpPr>
        <p:spPr>
          <a:xfrm>
            <a:off x="1000125" y="5857875"/>
            <a:ext cx="6286500" cy="523875"/>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a:spAutoFit/>
          </a:bodyPr>
          <a:lstStyle/>
          <a:p>
            <a:pPr marL="273050" indent="-273050" eaLnBrk="0" hangingPunct="0">
              <a:spcBef>
                <a:spcPts val="600"/>
              </a:spcBef>
              <a:buClr>
                <a:schemeClr val="accent1"/>
              </a:buClr>
              <a:buSzPct val="70000"/>
              <a:defRPr/>
            </a:pPr>
            <a:r>
              <a:rPr lang="en-US" altLang="zh-CN" sz="2800" dirty="0">
                <a:solidFill>
                  <a:srgbClr val="FFFF00"/>
                </a:solidFill>
                <a:latin typeface="微软雅黑" panose="020B0503020204020204" pitchFamily="34" charset="-122"/>
                <a:ea typeface="微软雅黑" panose="020B0503020204020204" pitchFamily="34" charset="-122"/>
              </a:rPr>
              <a:t>GPC</a:t>
            </a:r>
            <a:r>
              <a:rPr lang="zh-CN" altLang="en-US" sz="2800" dirty="0">
                <a:solidFill>
                  <a:srgbClr val="FFFF00"/>
                </a:solidFill>
                <a:latin typeface="微软雅黑" panose="020B0503020204020204" pitchFamily="34" charset="-122"/>
                <a:ea typeface="微软雅黑" panose="020B0503020204020204" pitchFamily="34" charset="-122"/>
              </a:rPr>
              <a:t>谱图</a:t>
            </a:r>
            <a:r>
              <a:rPr lang="en-US" altLang="zh-CN"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反映试样的分子量分布</a:t>
            </a:r>
          </a:p>
        </p:txBody>
      </p:sp>
      <p:sp>
        <p:nvSpPr>
          <p:cNvPr id="11" name="内容占位符 4">
            <a:extLst>
              <a:ext uri="{FF2B5EF4-FFF2-40B4-BE49-F238E27FC236}">
                <a16:creationId xmlns:a16="http://schemas.microsoft.com/office/drawing/2014/main" id="{38608CBD-2151-4867-BFA7-5C32609F694D}"/>
              </a:ext>
            </a:extLst>
          </p:cNvPr>
          <p:cNvSpPr txBox="1">
            <a:spLocks/>
          </p:cNvSpPr>
          <p:nvPr/>
        </p:nvSpPr>
        <p:spPr bwMode="auto">
          <a:xfrm>
            <a:off x="5867400" y="4414838"/>
            <a:ext cx="3276600" cy="857250"/>
          </a:xfrm>
          <a:prstGeom prst="rect">
            <a:avLst/>
          </a:prstGeom>
          <a:solidFill>
            <a:schemeClr val="bg1"/>
          </a:solidFill>
          <a:ln>
            <a:headEnd/>
            <a:tailEnd/>
          </a:ln>
        </p:spPr>
        <p:style>
          <a:lnRef idx="2">
            <a:schemeClr val="accent1"/>
          </a:lnRef>
          <a:fillRef idx="1">
            <a:schemeClr val="lt1"/>
          </a:fillRef>
          <a:effectRef idx="0">
            <a:schemeClr val="accent1"/>
          </a:effectRef>
          <a:fontRef idx="minor">
            <a:schemeClr val="dk1"/>
          </a:fontRef>
        </p:style>
        <p:txBody>
          <a:bodyPr/>
          <a:lstStyle/>
          <a:p>
            <a:pPr marL="273050" indent="-273050" eaLnBrk="0" hangingPunct="0">
              <a:spcBef>
                <a:spcPts val="600"/>
              </a:spcBef>
              <a:buClr>
                <a:schemeClr val="accent1"/>
              </a:buClr>
              <a:buSzPct val="70000"/>
              <a:defRPr/>
            </a:pPr>
            <a:r>
              <a:rPr lang="en-US" altLang="zh-CN" sz="2000" b="1" dirty="0" err="1"/>
              <a:t>V</a:t>
            </a:r>
            <a:r>
              <a:rPr lang="en-US" altLang="zh-CN" sz="2000" b="1" baseline="-25000" dirty="0" err="1"/>
              <a:t>e</a:t>
            </a:r>
            <a:r>
              <a:rPr lang="zh-CN" altLang="en-US" sz="2000" b="1" dirty="0"/>
              <a:t>越大，分子尺寸越小</a:t>
            </a:r>
            <a:endParaRPr lang="en-US" altLang="zh-CN" sz="2000" b="1" dirty="0"/>
          </a:p>
          <a:p>
            <a:pPr marL="273050" indent="-273050" eaLnBrk="0" hangingPunct="0">
              <a:spcBef>
                <a:spcPts val="600"/>
              </a:spcBef>
              <a:buClr>
                <a:schemeClr val="accent1"/>
              </a:buClr>
              <a:buSzPct val="70000"/>
              <a:defRPr/>
            </a:pPr>
            <a:r>
              <a:rPr lang="en-US" sz="2000" b="1" dirty="0" err="1"/>
              <a:t>V</a:t>
            </a:r>
            <a:r>
              <a:rPr lang="en-US" sz="2000" b="1" baseline="-25000" dirty="0" err="1"/>
              <a:t>e</a:t>
            </a:r>
            <a:r>
              <a:rPr lang="zh-CN" altLang="en-US" sz="2000" b="1" dirty="0"/>
              <a:t>越小，分子尺寸越大</a:t>
            </a:r>
            <a:endParaRPr lang="en-US" altLang="zh-CN" sz="2000" b="1" dirty="0"/>
          </a:p>
        </p:txBody>
      </p:sp>
      <p:sp>
        <p:nvSpPr>
          <p:cNvPr id="16" name="标题 1">
            <a:extLst>
              <a:ext uri="{FF2B5EF4-FFF2-40B4-BE49-F238E27FC236}">
                <a16:creationId xmlns:a16="http://schemas.microsoft.com/office/drawing/2014/main" id="{29039E0B-A608-4834-B25B-8098FE5A0B8C}"/>
              </a:ext>
            </a:extLst>
          </p:cNvPr>
          <p:cNvSpPr>
            <a:spLocks noGrp="1"/>
          </p:cNvSpPr>
          <p:nvPr>
            <p:ph type="title"/>
          </p:nvPr>
        </p:nvSpPr>
        <p:spPr>
          <a:xfrm>
            <a:off x="296863" y="192634"/>
            <a:ext cx="4059113" cy="500062"/>
          </a:xfrm>
        </p:spPr>
        <p:txBody>
          <a:bodyPr>
            <a:normAutofit fontScale="90000"/>
          </a:bodyPr>
          <a:lstStyle/>
          <a:p>
            <a:pPr>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级分含量</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F6D52-2278-4664-9EBC-CCB4698A72CE}"/>
              </a:ext>
            </a:extLst>
          </p:cNvPr>
          <p:cNvSpPr>
            <a:spLocks noGrp="1"/>
          </p:cNvSpPr>
          <p:nvPr>
            <p:ph type="title"/>
          </p:nvPr>
        </p:nvSpPr>
        <p:spPr>
          <a:xfrm>
            <a:off x="457200" y="274638"/>
            <a:ext cx="7467600" cy="725487"/>
          </a:xfrm>
        </p:spPr>
        <p:txBody>
          <a:bodyPr/>
          <a:lstStyle/>
          <a:p>
            <a:pPr>
              <a:defRPr/>
            </a:pPr>
            <a:r>
              <a:rPr lang="en-US" altLang="zh-CN" sz="3600" dirty="0">
                <a:latin typeface="微软雅黑" panose="020B0503020204020204" pitchFamily="34" charset="-122"/>
                <a:ea typeface="微软雅黑" panose="020B0503020204020204" pitchFamily="34" charset="-122"/>
              </a:rPr>
              <a:t>2、</a:t>
            </a:r>
            <a:r>
              <a:rPr lang="zh-CN" altLang="en-US" sz="3600" dirty="0">
                <a:latin typeface="微软雅黑" panose="020B0503020204020204" pitchFamily="34" charset="-122"/>
                <a:ea typeface="微软雅黑" panose="020B0503020204020204" pitchFamily="34" charset="-122"/>
              </a:rPr>
              <a:t>分子量</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淋出体积校正曲线</a:t>
            </a:r>
          </a:p>
        </p:txBody>
      </p:sp>
      <p:sp>
        <p:nvSpPr>
          <p:cNvPr id="54275" name="内容占位符 2">
            <a:extLst>
              <a:ext uri="{FF2B5EF4-FFF2-40B4-BE49-F238E27FC236}">
                <a16:creationId xmlns:a16="http://schemas.microsoft.com/office/drawing/2014/main" id="{0553F09A-01E5-4355-AF07-156A0DF1D17F}"/>
              </a:ext>
            </a:extLst>
          </p:cNvPr>
          <p:cNvSpPr>
            <a:spLocks noGrp="1"/>
          </p:cNvSpPr>
          <p:nvPr>
            <p:ph sz="quarter" idx="1"/>
          </p:nvPr>
        </p:nvSpPr>
        <p:spPr>
          <a:xfrm>
            <a:off x="457200" y="1600200"/>
            <a:ext cx="6203032" cy="542925"/>
          </a:xfrm>
        </p:spPr>
        <p:txBody>
          <a:bodyPr/>
          <a:lstStyle/>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如何将淋出体积换算成分子量呢？</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sp>
        <p:nvSpPr>
          <p:cNvPr id="54276" name="内容占位符 2">
            <a:extLst>
              <a:ext uri="{FF2B5EF4-FFF2-40B4-BE49-F238E27FC236}">
                <a16:creationId xmlns:a16="http://schemas.microsoft.com/office/drawing/2014/main" id="{8FF29018-BA5C-46F0-BF67-0A5B240CB109}"/>
              </a:ext>
            </a:extLst>
          </p:cNvPr>
          <p:cNvSpPr txBox="1">
            <a:spLocks/>
          </p:cNvSpPr>
          <p:nvPr/>
        </p:nvSpPr>
        <p:spPr bwMode="auto">
          <a:xfrm>
            <a:off x="196850" y="2643188"/>
            <a:ext cx="4071938"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600"/>
              </a:spcBef>
              <a:buClr>
                <a:schemeClr val="accent1"/>
              </a:buClr>
              <a:buSzPct val="70000"/>
            </a:pPr>
            <a:r>
              <a:rPr lang="zh-CN" altLang="en-US" sz="2400" dirty="0">
                <a:latin typeface="微软雅黑" panose="020B0503020204020204" pitchFamily="34" charset="-122"/>
                <a:ea typeface="微软雅黑" panose="020B0503020204020204" pitchFamily="34" charset="-122"/>
              </a:rPr>
              <a:t>校正曲线</a:t>
            </a:r>
            <a:r>
              <a:rPr lang="en-US" altLang="zh-CN" sz="2400" dirty="0">
                <a:latin typeface="微软雅黑" panose="020B0503020204020204" pitchFamily="34" charset="-122"/>
                <a:ea typeface="微软雅黑" panose="020B0503020204020204" pitchFamily="34" charset="-122"/>
              </a:rPr>
              <a:t>——</a:t>
            </a:r>
          </a:p>
          <a:p>
            <a:pPr algn="just">
              <a:spcBef>
                <a:spcPts val="600"/>
              </a:spcBef>
              <a:buClr>
                <a:schemeClr val="accent1"/>
              </a:buClr>
              <a:buSzPct val="70000"/>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用一组已知分子量的单分散标准样品在相同的测试条件下作一系列的</a:t>
            </a:r>
            <a:r>
              <a:rPr lang="en-US" altLang="zh-CN" sz="2400" dirty="0">
                <a:latin typeface="微软雅黑" panose="020B0503020204020204" pitchFamily="34" charset="-122"/>
                <a:ea typeface="微软雅黑" panose="020B0503020204020204" pitchFamily="34" charset="-122"/>
              </a:rPr>
              <a:t>GPC</a:t>
            </a:r>
            <a:r>
              <a:rPr lang="zh-CN" altLang="en-US" sz="2400" dirty="0">
                <a:latin typeface="微软雅黑" panose="020B0503020204020204" pitchFamily="34" charset="-122"/>
                <a:ea typeface="微软雅黑" panose="020B0503020204020204" pitchFamily="34" charset="-122"/>
              </a:rPr>
              <a:t>谱图，以它们的淋出体积</a:t>
            </a:r>
            <a:r>
              <a:rPr lang="en-US" altLang="zh-CN" sz="2400" dirty="0" err="1">
                <a:latin typeface="微软雅黑" panose="020B0503020204020204" pitchFamily="34" charset="-122"/>
                <a:ea typeface="微软雅黑" panose="020B0503020204020204" pitchFamily="34" charset="-122"/>
              </a:rPr>
              <a:t>V</a:t>
            </a:r>
            <a:r>
              <a:rPr lang="en-US" altLang="zh-CN" sz="2400" baseline="-25000" dirty="0" err="1">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对</a:t>
            </a:r>
            <a:r>
              <a:rPr lang="en-US" altLang="zh-CN" sz="2400" dirty="0" err="1">
                <a:latin typeface="微软雅黑" panose="020B0503020204020204" pitchFamily="34" charset="-122"/>
                <a:ea typeface="微软雅黑" panose="020B0503020204020204" pitchFamily="34" charset="-122"/>
              </a:rPr>
              <a:t>lgM</a:t>
            </a:r>
            <a:r>
              <a:rPr lang="zh-CN" altLang="en-US" sz="2400" dirty="0">
                <a:latin typeface="微软雅黑" panose="020B0503020204020204" pitchFamily="34" charset="-122"/>
                <a:ea typeface="微软雅黑" panose="020B0503020204020204" pitchFamily="34" charset="-122"/>
              </a:rPr>
              <a:t>作图而得到的曲线。</a:t>
            </a:r>
            <a:endParaRPr lang="en-US" altLang="zh-CN" sz="2400" dirty="0">
              <a:latin typeface="微软雅黑" panose="020B0503020204020204" pitchFamily="34" charset="-122"/>
              <a:ea typeface="微软雅黑" panose="020B0503020204020204" pitchFamily="34" charset="-122"/>
            </a:endParaRPr>
          </a:p>
          <a:p>
            <a:pPr algn="just">
              <a:spcBef>
                <a:spcPts val="600"/>
              </a:spcBef>
              <a:buClr>
                <a:schemeClr val="accent1"/>
              </a:buClr>
              <a:buSzPct val="70000"/>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grpSp>
        <p:nvGrpSpPr>
          <p:cNvPr id="54277" name="组合 7">
            <a:extLst>
              <a:ext uri="{FF2B5EF4-FFF2-40B4-BE49-F238E27FC236}">
                <a16:creationId xmlns:a16="http://schemas.microsoft.com/office/drawing/2014/main" id="{00FE7078-03E8-4401-AD39-D340CBD8D509}"/>
              </a:ext>
            </a:extLst>
          </p:cNvPr>
          <p:cNvGrpSpPr>
            <a:grpSpLocks/>
          </p:cNvGrpSpPr>
          <p:nvPr/>
        </p:nvGrpSpPr>
        <p:grpSpPr bwMode="auto">
          <a:xfrm>
            <a:off x="4357688" y="2286000"/>
            <a:ext cx="4572000" cy="4071938"/>
            <a:chOff x="4929190" y="2714620"/>
            <a:chExt cx="3929090" cy="3498850"/>
          </a:xfrm>
        </p:grpSpPr>
        <p:pic>
          <p:nvPicPr>
            <p:cNvPr id="54278" name="Picture 3">
              <a:extLst>
                <a:ext uri="{FF2B5EF4-FFF2-40B4-BE49-F238E27FC236}">
                  <a16:creationId xmlns:a16="http://schemas.microsoft.com/office/drawing/2014/main" id="{59A810BE-7413-4804-8D1D-C1D3FF4E1C94}"/>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l="17130" t="85219" r="51399" b="5815"/>
            <a:stretch>
              <a:fillRect/>
            </a:stretch>
          </p:blipFill>
          <p:spPr bwMode="auto">
            <a:xfrm>
              <a:off x="5786446" y="5857892"/>
              <a:ext cx="2643206" cy="35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3">
              <a:extLst>
                <a:ext uri="{FF2B5EF4-FFF2-40B4-BE49-F238E27FC236}">
                  <a16:creationId xmlns:a16="http://schemas.microsoft.com/office/drawing/2014/main" id="{ABC0AFF8-F638-4151-8397-5CC84320AC98}"/>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l="1819" t="5960" r="51399" b="14781"/>
            <a:stretch>
              <a:fillRect/>
            </a:stretch>
          </p:blipFill>
          <p:spPr bwMode="auto">
            <a:xfrm>
              <a:off x="4929190" y="2714620"/>
              <a:ext cx="3929090" cy="314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690" name="Object 2">
            <a:extLst>
              <a:ext uri="{FF2B5EF4-FFF2-40B4-BE49-F238E27FC236}">
                <a16:creationId xmlns:a16="http://schemas.microsoft.com/office/drawing/2014/main" id="{4866443D-A44F-4D37-847E-89E2BE6CAAB6}"/>
              </a:ext>
            </a:extLst>
          </p:cNvPr>
          <p:cNvGraphicFramePr>
            <a:graphicFrameLocks noChangeAspect="1"/>
          </p:cNvGraphicFramePr>
          <p:nvPr>
            <p:extLst>
              <p:ext uri="{D42A27DB-BD31-4B8C-83A1-F6EECF244321}">
                <p14:modId xmlns:p14="http://schemas.microsoft.com/office/powerpoint/2010/main" val="4010846177"/>
              </p:ext>
            </p:extLst>
          </p:nvPr>
        </p:nvGraphicFramePr>
        <p:xfrm>
          <a:off x="500063" y="214313"/>
          <a:ext cx="5675312" cy="1271587"/>
        </p:xfrm>
        <a:graphic>
          <a:graphicData uri="http://schemas.openxmlformats.org/presentationml/2006/ole">
            <mc:AlternateContent xmlns:mc="http://schemas.openxmlformats.org/markup-compatibility/2006">
              <mc:Choice xmlns:v="urn:schemas-microsoft-com:vml" Requires="v">
                <p:oleObj spid="_x0000_s323789" name="Equation" r:id="rId3" imgW="3060360" imgH="685800" progId="Equation.DSMT4">
                  <p:embed/>
                </p:oleObj>
              </mc:Choice>
              <mc:Fallback>
                <p:oleObj name="Equation" r:id="rId3" imgW="3060360" imgH="685800" progId="Equation.DSMT4">
                  <p:embed/>
                  <p:pic>
                    <p:nvPicPr>
                      <p:cNvPr id="242690" name="Object 2">
                        <a:extLst>
                          <a:ext uri="{FF2B5EF4-FFF2-40B4-BE49-F238E27FC236}">
                            <a16:creationId xmlns:a16="http://schemas.microsoft.com/office/drawing/2014/main" id="{4866443D-A44F-4D37-847E-89E2BE6CA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14313"/>
                        <a:ext cx="5675312" cy="12715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1" name="Object 3">
            <a:extLst>
              <a:ext uri="{FF2B5EF4-FFF2-40B4-BE49-F238E27FC236}">
                <a16:creationId xmlns:a16="http://schemas.microsoft.com/office/drawing/2014/main" id="{AB6D174D-7D1B-4BC7-8B6A-CE3E80073326}"/>
              </a:ext>
            </a:extLst>
          </p:cNvPr>
          <p:cNvGraphicFramePr>
            <a:graphicFrameLocks noChangeAspect="1"/>
          </p:cNvGraphicFramePr>
          <p:nvPr>
            <p:extLst>
              <p:ext uri="{D42A27DB-BD31-4B8C-83A1-F6EECF244321}">
                <p14:modId xmlns:p14="http://schemas.microsoft.com/office/powerpoint/2010/main" val="518725258"/>
              </p:ext>
            </p:extLst>
          </p:nvPr>
        </p:nvGraphicFramePr>
        <p:xfrm>
          <a:off x="304800" y="1714500"/>
          <a:ext cx="8001000" cy="400050"/>
        </p:xfrm>
        <a:graphic>
          <a:graphicData uri="http://schemas.openxmlformats.org/presentationml/2006/ole">
            <mc:AlternateContent xmlns:mc="http://schemas.openxmlformats.org/markup-compatibility/2006">
              <mc:Choice xmlns:v="urn:schemas-microsoft-com:vml" Requires="v">
                <p:oleObj spid="_x0000_s323790" name="Equation" r:id="rId5" imgW="4572000" imgH="228600" progId="Equation.DSMT4">
                  <p:embed/>
                </p:oleObj>
              </mc:Choice>
              <mc:Fallback>
                <p:oleObj name="Equation" r:id="rId5" imgW="4572000" imgH="228600" progId="Equation.DSMT4">
                  <p:embed/>
                  <p:pic>
                    <p:nvPicPr>
                      <p:cNvPr id="242691" name="Object 3">
                        <a:extLst>
                          <a:ext uri="{FF2B5EF4-FFF2-40B4-BE49-F238E27FC236}">
                            <a16:creationId xmlns:a16="http://schemas.microsoft.com/office/drawing/2014/main" id="{AB6D174D-7D1B-4BC7-8B6A-CE3E800733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714500"/>
                        <a:ext cx="8001000" cy="40005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2" name="Object 4">
            <a:extLst>
              <a:ext uri="{FF2B5EF4-FFF2-40B4-BE49-F238E27FC236}">
                <a16:creationId xmlns:a16="http://schemas.microsoft.com/office/drawing/2014/main" id="{CC146EB9-0BCD-4A0D-834B-A758779C9764}"/>
              </a:ext>
            </a:extLst>
          </p:cNvPr>
          <p:cNvGraphicFramePr>
            <a:graphicFrameLocks noChangeAspect="1"/>
          </p:cNvGraphicFramePr>
          <p:nvPr>
            <p:extLst>
              <p:ext uri="{D42A27DB-BD31-4B8C-83A1-F6EECF244321}">
                <p14:modId xmlns:p14="http://schemas.microsoft.com/office/powerpoint/2010/main" val="4216755964"/>
              </p:ext>
            </p:extLst>
          </p:nvPr>
        </p:nvGraphicFramePr>
        <p:xfrm>
          <a:off x="857250" y="2214563"/>
          <a:ext cx="7504113" cy="1285875"/>
        </p:xfrm>
        <a:graphic>
          <a:graphicData uri="http://schemas.openxmlformats.org/presentationml/2006/ole">
            <mc:AlternateContent xmlns:mc="http://schemas.openxmlformats.org/markup-compatibility/2006">
              <mc:Choice xmlns:v="urn:schemas-microsoft-com:vml" Requires="v">
                <p:oleObj spid="_x0000_s323791" name="Equation" r:id="rId7" imgW="4076640" imgH="698400" progId="Equation.DSMT4">
                  <p:embed/>
                </p:oleObj>
              </mc:Choice>
              <mc:Fallback>
                <p:oleObj name="Equation" r:id="rId7" imgW="4076640" imgH="698400" progId="Equation.DSMT4">
                  <p:embed/>
                  <p:pic>
                    <p:nvPicPr>
                      <p:cNvPr id="242692" name="Object 4">
                        <a:extLst>
                          <a:ext uri="{FF2B5EF4-FFF2-40B4-BE49-F238E27FC236}">
                            <a16:creationId xmlns:a16="http://schemas.microsoft.com/office/drawing/2014/main" id="{CC146EB9-0BCD-4A0D-834B-A758779C97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50" y="2214563"/>
                        <a:ext cx="7504113" cy="12858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3" name="Object 5">
            <a:extLst>
              <a:ext uri="{FF2B5EF4-FFF2-40B4-BE49-F238E27FC236}">
                <a16:creationId xmlns:a16="http://schemas.microsoft.com/office/drawing/2014/main" id="{51E62708-1E21-44C2-8C87-E6DBB0EFA67F}"/>
              </a:ext>
            </a:extLst>
          </p:cNvPr>
          <p:cNvGraphicFramePr>
            <a:graphicFrameLocks noChangeAspect="1"/>
          </p:cNvGraphicFramePr>
          <p:nvPr>
            <p:extLst>
              <p:ext uri="{D42A27DB-BD31-4B8C-83A1-F6EECF244321}">
                <p14:modId xmlns:p14="http://schemas.microsoft.com/office/powerpoint/2010/main" val="525939020"/>
              </p:ext>
            </p:extLst>
          </p:nvPr>
        </p:nvGraphicFramePr>
        <p:xfrm>
          <a:off x="385763" y="3786188"/>
          <a:ext cx="7810500" cy="428625"/>
        </p:xfrm>
        <a:graphic>
          <a:graphicData uri="http://schemas.openxmlformats.org/presentationml/2006/ole">
            <mc:AlternateContent xmlns:mc="http://schemas.openxmlformats.org/markup-compatibility/2006">
              <mc:Choice xmlns:v="urn:schemas-microsoft-com:vml" Requires="v">
                <p:oleObj spid="_x0000_s323792" name="Equation" r:id="rId9" imgW="4165560" imgH="228600" progId="Equation.DSMT4">
                  <p:embed/>
                </p:oleObj>
              </mc:Choice>
              <mc:Fallback>
                <p:oleObj name="Equation" r:id="rId9" imgW="4165560" imgH="228600" progId="Equation.DSMT4">
                  <p:embed/>
                  <p:pic>
                    <p:nvPicPr>
                      <p:cNvPr id="242693" name="Object 5">
                        <a:extLst>
                          <a:ext uri="{FF2B5EF4-FFF2-40B4-BE49-F238E27FC236}">
                            <a16:creationId xmlns:a16="http://schemas.microsoft.com/office/drawing/2014/main" id="{51E62708-1E21-44C2-8C87-E6DBB0EFA6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63" y="3786188"/>
                        <a:ext cx="7810500" cy="42862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4" name="Object 6">
            <a:extLst>
              <a:ext uri="{FF2B5EF4-FFF2-40B4-BE49-F238E27FC236}">
                <a16:creationId xmlns:a16="http://schemas.microsoft.com/office/drawing/2014/main" id="{56BAB9CA-F1CE-4B9B-9D4B-EB6E50A54316}"/>
              </a:ext>
            </a:extLst>
          </p:cNvPr>
          <p:cNvGraphicFramePr>
            <a:graphicFrameLocks noChangeAspect="1"/>
          </p:cNvGraphicFramePr>
          <p:nvPr>
            <p:extLst>
              <p:ext uri="{D42A27DB-BD31-4B8C-83A1-F6EECF244321}">
                <p14:modId xmlns:p14="http://schemas.microsoft.com/office/powerpoint/2010/main" val="3313235118"/>
              </p:ext>
            </p:extLst>
          </p:nvPr>
        </p:nvGraphicFramePr>
        <p:xfrm>
          <a:off x="381000" y="4378325"/>
          <a:ext cx="7905750" cy="463550"/>
        </p:xfrm>
        <a:graphic>
          <a:graphicData uri="http://schemas.openxmlformats.org/presentationml/2006/ole">
            <mc:AlternateContent xmlns:mc="http://schemas.openxmlformats.org/markup-compatibility/2006">
              <mc:Choice xmlns:v="urn:schemas-microsoft-com:vml" Requires="v">
                <p:oleObj spid="_x0000_s323793" name="Equation" r:id="rId11" imgW="3898800" imgH="228600" progId="Equation.DSMT4">
                  <p:embed/>
                </p:oleObj>
              </mc:Choice>
              <mc:Fallback>
                <p:oleObj name="Equation" r:id="rId11" imgW="3898800" imgH="228600" progId="Equation.DSMT4">
                  <p:embed/>
                  <p:pic>
                    <p:nvPicPr>
                      <p:cNvPr id="242694" name="Object 6">
                        <a:extLst>
                          <a:ext uri="{FF2B5EF4-FFF2-40B4-BE49-F238E27FC236}">
                            <a16:creationId xmlns:a16="http://schemas.microsoft.com/office/drawing/2014/main" id="{56BAB9CA-F1CE-4B9B-9D4B-EB6E50A543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4378325"/>
                        <a:ext cx="7905750" cy="46355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5" name="Object 7">
            <a:extLst>
              <a:ext uri="{FF2B5EF4-FFF2-40B4-BE49-F238E27FC236}">
                <a16:creationId xmlns:a16="http://schemas.microsoft.com/office/drawing/2014/main" id="{19E36094-3B00-483F-99E1-4C827C761513}"/>
              </a:ext>
            </a:extLst>
          </p:cNvPr>
          <p:cNvGraphicFramePr>
            <a:graphicFrameLocks noChangeAspect="1"/>
          </p:cNvGraphicFramePr>
          <p:nvPr>
            <p:extLst>
              <p:ext uri="{D42A27DB-BD31-4B8C-83A1-F6EECF244321}">
                <p14:modId xmlns:p14="http://schemas.microsoft.com/office/powerpoint/2010/main" val="2465136605"/>
              </p:ext>
            </p:extLst>
          </p:nvPr>
        </p:nvGraphicFramePr>
        <p:xfrm>
          <a:off x="285750" y="5214938"/>
          <a:ext cx="3452813" cy="428625"/>
        </p:xfrm>
        <a:graphic>
          <a:graphicData uri="http://schemas.openxmlformats.org/presentationml/2006/ole">
            <mc:AlternateContent xmlns:mc="http://schemas.openxmlformats.org/markup-compatibility/2006">
              <mc:Choice xmlns:v="urn:schemas-microsoft-com:vml" Requires="v">
                <p:oleObj spid="_x0000_s323794" name="Equation" r:id="rId13" imgW="1841400" imgH="228600" progId="Equation.DSMT4">
                  <p:embed/>
                </p:oleObj>
              </mc:Choice>
              <mc:Fallback>
                <p:oleObj name="Equation" r:id="rId13" imgW="1841400" imgH="228600" progId="Equation.DSMT4">
                  <p:embed/>
                  <p:pic>
                    <p:nvPicPr>
                      <p:cNvPr id="242695" name="Object 7">
                        <a:extLst>
                          <a:ext uri="{FF2B5EF4-FFF2-40B4-BE49-F238E27FC236}">
                            <a16:creationId xmlns:a16="http://schemas.microsoft.com/office/drawing/2014/main" id="{19E36094-3B00-483F-99E1-4C827C76151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750" y="5214938"/>
                        <a:ext cx="3452813" cy="4286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6" name="Object 8">
            <a:extLst>
              <a:ext uri="{FF2B5EF4-FFF2-40B4-BE49-F238E27FC236}">
                <a16:creationId xmlns:a16="http://schemas.microsoft.com/office/drawing/2014/main" id="{3EB78FD6-007C-47B0-BCD0-640B42A9BEB8}"/>
              </a:ext>
            </a:extLst>
          </p:cNvPr>
          <p:cNvGraphicFramePr>
            <a:graphicFrameLocks noChangeAspect="1"/>
          </p:cNvGraphicFramePr>
          <p:nvPr>
            <p:extLst>
              <p:ext uri="{D42A27DB-BD31-4B8C-83A1-F6EECF244321}">
                <p14:modId xmlns:p14="http://schemas.microsoft.com/office/powerpoint/2010/main" val="1448414608"/>
              </p:ext>
            </p:extLst>
          </p:nvPr>
        </p:nvGraphicFramePr>
        <p:xfrm>
          <a:off x="500063" y="5857875"/>
          <a:ext cx="7143750" cy="465138"/>
        </p:xfrm>
        <a:graphic>
          <a:graphicData uri="http://schemas.openxmlformats.org/presentationml/2006/ole">
            <mc:AlternateContent xmlns:mc="http://schemas.openxmlformats.org/markup-compatibility/2006">
              <mc:Choice xmlns:v="urn:schemas-microsoft-com:vml" Requires="v">
                <p:oleObj spid="_x0000_s323795" name="Equation" r:id="rId15" imgW="3504960" imgH="228600" progId="Equation.DSMT4">
                  <p:embed/>
                </p:oleObj>
              </mc:Choice>
              <mc:Fallback>
                <p:oleObj name="Equation" r:id="rId15" imgW="3504960" imgH="228600" progId="Equation.DSMT4">
                  <p:embed/>
                  <p:pic>
                    <p:nvPicPr>
                      <p:cNvPr id="242696" name="Object 8">
                        <a:extLst>
                          <a:ext uri="{FF2B5EF4-FFF2-40B4-BE49-F238E27FC236}">
                            <a16:creationId xmlns:a16="http://schemas.microsoft.com/office/drawing/2014/main" id="{3EB78FD6-007C-47B0-BCD0-640B42A9BEB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063" y="5857875"/>
                        <a:ext cx="7143750" cy="4651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05" name="组合 7">
            <a:extLst>
              <a:ext uri="{FF2B5EF4-FFF2-40B4-BE49-F238E27FC236}">
                <a16:creationId xmlns:a16="http://schemas.microsoft.com/office/drawing/2014/main" id="{C5DF7A89-0570-46E4-BB93-5DC5E48BFC40}"/>
              </a:ext>
            </a:extLst>
          </p:cNvPr>
          <p:cNvGrpSpPr>
            <a:grpSpLocks/>
          </p:cNvGrpSpPr>
          <p:nvPr/>
        </p:nvGrpSpPr>
        <p:grpSpPr bwMode="auto">
          <a:xfrm>
            <a:off x="6588125" y="0"/>
            <a:ext cx="1512888" cy="1700213"/>
            <a:chOff x="4929190" y="2714620"/>
            <a:chExt cx="3929090" cy="3498850"/>
          </a:xfrm>
        </p:grpSpPr>
        <p:pic>
          <p:nvPicPr>
            <p:cNvPr id="29706" name="Picture 3">
              <a:extLst>
                <a:ext uri="{FF2B5EF4-FFF2-40B4-BE49-F238E27FC236}">
                  <a16:creationId xmlns:a16="http://schemas.microsoft.com/office/drawing/2014/main" id="{3441E9D4-A9F4-4F6D-B383-24D15EDF9DC2}"/>
                </a:ext>
              </a:extLst>
            </p:cNvPr>
            <p:cNvPicPr>
              <a:picLocks noChangeAspect="1" noChangeArrowheads="1"/>
            </p:cNvPicPr>
            <p:nvPr/>
          </p:nvPicPr>
          <p:blipFill>
            <a:blip r:embed="rId17">
              <a:lum contrast="6000"/>
              <a:extLst>
                <a:ext uri="{28A0092B-C50C-407E-A947-70E740481C1C}">
                  <a14:useLocalDpi xmlns:a14="http://schemas.microsoft.com/office/drawing/2010/main" val="0"/>
                </a:ext>
              </a:extLst>
            </a:blip>
            <a:srcRect l="17130" t="85219" r="51399" b="5815"/>
            <a:stretch>
              <a:fillRect/>
            </a:stretch>
          </p:blipFill>
          <p:spPr bwMode="auto">
            <a:xfrm>
              <a:off x="5786446" y="5857892"/>
              <a:ext cx="2643206" cy="35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3">
              <a:extLst>
                <a:ext uri="{FF2B5EF4-FFF2-40B4-BE49-F238E27FC236}">
                  <a16:creationId xmlns:a16="http://schemas.microsoft.com/office/drawing/2014/main" id="{1729E960-9088-43D3-BAD3-E3798287EB31}"/>
                </a:ext>
              </a:extLst>
            </p:cNvPr>
            <p:cNvPicPr>
              <a:picLocks noChangeAspect="1" noChangeArrowheads="1"/>
            </p:cNvPicPr>
            <p:nvPr/>
          </p:nvPicPr>
          <p:blipFill>
            <a:blip r:embed="rId17">
              <a:lum contrast="6000"/>
              <a:extLst>
                <a:ext uri="{28A0092B-C50C-407E-A947-70E740481C1C}">
                  <a14:useLocalDpi xmlns:a14="http://schemas.microsoft.com/office/drawing/2010/main" val="0"/>
                </a:ext>
              </a:extLst>
            </a:blip>
            <a:srcRect l="1819" t="5960" r="51399" b="14781"/>
            <a:stretch>
              <a:fillRect/>
            </a:stretch>
          </p:blipFill>
          <p:spPr bwMode="auto">
            <a:xfrm>
              <a:off x="4929190" y="2714620"/>
              <a:ext cx="3929090" cy="314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06ACD-03C8-4EDF-8EF2-E69F43253C2E}"/>
              </a:ext>
            </a:extLst>
          </p:cNvPr>
          <p:cNvSpPr>
            <a:spLocks noGrp="1"/>
          </p:cNvSpPr>
          <p:nvPr>
            <p:ph type="title"/>
          </p:nvPr>
        </p:nvSpPr>
        <p:spPr>
          <a:xfrm>
            <a:off x="457200" y="274638"/>
            <a:ext cx="7467600" cy="654050"/>
          </a:xfrm>
        </p:spPr>
        <p:txBody>
          <a:bodyPr/>
          <a:lstStyle/>
          <a:p>
            <a:pPr>
              <a:defRPr/>
            </a:pPr>
            <a:r>
              <a:rPr lang="en-US" altLang="zh-CN" sz="4000">
                <a:latin typeface="微软雅黑" panose="020B0503020204020204" pitchFamily="34" charset="-122"/>
                <a:ea typeface="微软雅黑" panose="020B0503020204020204" pitchFamily="34" charset="-122"/>
              </a:rPr>
              <a:t>3、</a:t>
            </a:r>
            <a:r>
              <a:rPr lang="zh-CN" altLang="en-US" sz="4000" dirty="0">
                <a:latin typeface="微软雅黑" panose="020B0503020204020204" pitchFamily="34" charset="-122"/>
                <a:ea typeface="微软雅黑" panose="020B0503020204020204" pitchFamily="34" charset="-122"/>
              </a:rPr>
              <a:t>普适校正曲线</a:t>
            </a:r>
          </a:p>
        </p:txBody>
      </p:sp>
      <p:sp>
        <p:nvSpPr>
          <p:cNvPr id="55299" name="内容占位符 2">
            <a:extLst>
              <a:ext uri="{FF2B5EF4-FFF2-40B4-BE49-F238E27FC236}">
                <a16:creationId xmlns:a16="http://schemas.microsoft.com/office/drawing/2014/main" id="{D8A97EA2-EE7D-4650-A691-A71BBDB93D44}"/>
              </a:ext>
            </a:extLst>
          </p:cNvPr>
          <p:cNvSpPr>
            <a:spLocks noGrp="1"/>
          </p:cNvSpPr>
          <p:nvPr>
            <p:ph sz="quarter" idx="1"/>
          </p:nvPr>
        </p:nvSpPr>
        <p:spPr>
          <a:xfrm>
            <a:off x="611188" y="1412875"/>
            <a:ext cx="7540625" cy="3311525"/>
          </a:xfrm>
        </p:spPr>
        <p:txBody>
          <a:bodyPr/>
          <a:lstStyle/>
          <a:p>
            <a:pPr algn="just" eaLnBrk="1" hangingPunct="1">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强调几点：</a:t>
            </a:r>
          </a:p>
          <a:p>
            <a:pPr algn="just" eaLnBrk="1" hangingPunct="1">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、不同类型的高分子，当</a:t>
            </a:r>
            <a:r>
              <a:rPr lang="en-US" altLang="zh-CN" sz="2800" dirty="0">
                <a:latin typeface="微软雅黑" panose="020B0503020204020204" pitchFamily="34" charset="-122"/>
                <a:ea typeface="微软雅黑" panose="020B0503020204020204" pitchFamily="34" charset="-122"/>
              </a:rPr>
              <a:t>M</a:t>
            </a:r>
            <a:r>
              <a:rPr lang="zh-CN" altLang="en-US" sz="2800" dirty="0">
                <a:latin typeface="微软雅黑" panose="020B0503020204020204" pitchFamily="34" charset="-122"/>
                <a:ea typeface="微软雅黑" panose="020B0503020204020204" pitchFamily="34" charset="-122"/>
              </a:rPr>
              <a:t>相同时，它们的分子尺寸不一定相同；</a:t>
            </a:r>
          </a:p>
          <a:p>
            <a:pPr algn="just" eaLnBrk="1" hangingPunct="1">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、因此在同一根柱子中采用相同的测试条件下，用不同类型的高分子标样所得到的标定曲线可能并不重合。</a:t>
            </a:r>
          </a:p>
          <a:p>
            <a:pPr algn="just" eaLnBrk="1" hangingPunct="1">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、这样，在测定某一种高聚物的</a:t>
            </a:r>
            <a:r>
              <a:rPr lang="en-US" altLang="zh-CN" sz="2800" dirty="0">
                <a:latin typeface="微软雅黑" panose="020B0503020204020204" pitchFamily="34" charset="-122"/>
                <a:ea typeface="微软雅黑" panose="020B0503020204020204" pitchFamily="34" charset="-122"/>
              </a:rPr>
              <a:t>M</a:t>
            </a:r>
            <a:r>
              <a:rPr lang="zh-CN" altLang="en-US" sz="2800" dirty="0">
                <a:latin typeface="微软雅黑" panose="020B0503020204020204" pitchFamily="34" charset="-122"/>
                <a:ea typeface="微软雅黑" panose="020B0503020204020204" pitchFamily="34" charset="-122"/>
              </a:rPr>
              <a:t>分布时都要先用此种聚合物的单分散试样得到适合于此种高聚物的标定曲线。</a:t>
            </a:r>
          </a:p>
        </p:txBody>
      </p:sp>
      <p:sp>
        <p:nvSpPr>
          <p:cNvPr id="17" name="内容占位符 2">
            <a:extLst>
              <a:ext uri="{FF2B5EF4-FFF2-40B4-BE49-F238E27FC236}">
                <a16:creationId xmlns:a16="http://schemas.microsoft.com/office/drawing/2014/main" id="{728A94AE-76B1-4617-8D81-3E16D693B034}"/>
              </a:ext>
            </a:extLst>
          </p:cNvPr>
          <p:cNvSpPr txBox="1">
            <a:spLocks/>
          </p:cNvSpPr>
          <p:nvPr/>
        </p:nvSpPr>
        <p:spPr bwMode="auto">
          <a:xfrm>
            <a:off x="830273" y="5929312"/>
            <a:ext cx="7777236" cy="654050"/>
          </a:xfrm>
          <a:prstGeom prst="rect">
            <a:avLst/>
          </a:prstGeom>
          <a:solidFill>
            <a:schemeClr val="accent1"/>
          </a:solidFill>
          <a:ln w="28575">
            <a:solidFill>
              <a:srgbClr val="000000"/>
            </a:solidFill>
            <a:miter lim="800000"/>
            <a:headEnd/>
            <a:tailEnd/>
          </a:ln>
        </p:spPr>
        <p:txBody>
          <a:bodyPr/>
          <a:lstStyle/>
          <a:p>
            <a:pPr algn="just">
              <a:lnSpc>
                <a:spcPct val="150000"/>
              </a:lnSpc>
              <a:spcBef>
                <a:spcPts val="0"/>
              </a:spcBef>
              <a:buClr>
                <a:schemeClr val="accent1"/>
              </a:buClr>
              <a:buSzPct val="70000"/>
              <a:buFont typeface="Wingdings" pitchFamily="2" charset="2"/>
              <a:buNone/>
              <a:defRPr/>
            </a:pPr>
            <a:r>
              <a:rPr lang="zh-CN" altLang="en-US" sz="2000" dirty="0">
                <a:latin typeface="微软雅黑" panose="020B0503020204020204" pitchFamily="34" charset="-122"/>
                <a:ea typeface="微软雅黑" panose="020B0503020204020204" pitchFamily="34" charset="-122"/>
              </a:rPr>
              <a:t>      对每一种聚合物都做校正曲线，无法找到这么多的单分散试样！</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3">
            <a:extLst>
              <a:ext uri="{FF2B5EF4-FFF2-40B4-BE49-F238E27FC236}">
                <a16:creationId xmlns:a16="http://schemas.microsoft.com/office/drawing/2014/main" id="{AAB4D960-89AB-4B50-B05D-0E8DC542775F}"/>
              </a:ext>
            </a:extLst>
          </p:cNvPr>
          <p:cNvPicPr>
            <a:picLocks noChangeAspect="1" noChangeArrowheads="1"/>
          </p:cNvPicPr>
          <p:nvPr/>
        </p:nvPicPr>
        <p:blipFill>
          <a:blip r:embed="rId4">
            <a:lum contrast="12000"/>
            <a:extLst>
              <a:ext uri="{28A0092B-C50C-407E-A947-70E740481C1C}">
                <a14:useLocalDpi xmlns:a14="http://schemas.microsoft.com/office/drawing/2010/main" val="0"/>
              </a:ext>
            </a:extLst>
          </a:blip>
          <a:srcRect l="3163" t="3674" r="50664" b="31972"/>
          <a:stretch>
            <a:fillRect/>
          </a:stretch>
        </p:blipFill>
        <p:spPr bwMode="auto">
          <a:xfrm>
            <a:off x="539750" y="333375"/>
            <a:ext cx="561657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6">
            <a:extLst>
              <a:ext uri="{FF2B5EF4-FFF2-40B4-BE49-F238E27FC236}">
                <a16:creationId xmlns:a16="http://schemas.microsoft.com/office/drawing/2014/main" id="{096F3B2A-37E8-4E05-A966-8789817D53DA}"/>
              </a:ext>
            </a:extLst>
          </p:cNvPr>
          <p:cNvSpPr>
            <a:spLocks noChangeArrowheads="1"/>
          </p:cNvSpPr>
          <p:nvPr/>
        </p:nvSpPr>
        <p:spPr bwMode="auto">
          <a:xfrm>
            <a:off x="1258888" y="5157788"/>
            <a:ext cx="4002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SEC</a:t>
            </a:r>
            <a:r>
              <a:rPr lang="zh-CN" altLang="en-US" sz="2000" b="1">
                <a:latin typeface="Times New Roman" panose="02020603050405020304" pitchFamily="18" charset="0"/>
              </a:rPr>
              <a:t>的标定曲线（普适校正曲线）</a:t>
            </a:r>
          </a:p>
        </p:txBody>
      </p:sp>
      <p:graphicFrame>
        <p:nvGraphicFramePr>
          <p:cNvPr id="244739" name="Object 3">
            <a:extLst>
              <a:ext uri="{FF2B5EF4-FFF2-40B4-BE49-F238E27FC236}">
                <a16:creationId xmlns:a16="http://schemas.microsoft.com/office/drawing/2014/main" id="{93FFBCE3-0D0C-4602-9F85-683405D42E0E}"/>
              </a:ext>
            </a:extLst>
          </p:cNvPr>
          <p:cNvGraphicFramePr>
            <a:graphicFrameLocks noChangeAspect="1"/>
          </p:cNvGraphicFramePr>
          <p:nvPr>
            <p:extLst>
              <p:ext uri="{D42A27DB-BD31-4B8C-83A1-F6EECF244321}">
                <p14:modId xmlns:p14="http://schemas.microsoft.com/office/powerpoint/2010/main" val="1914464326"/>
              </p:ext>
            </p:extLst>
          </p:nvPr>
        </p:nvGraphicFramePr>
        <p:xfrm>
          <a:off x="5337175" y="3933825"/>
          <a:ext cx="3473450" cy="1155700"/>
        </p:xfrm>
        <a:graphic>
          <a:graphicData uri="http://schemas.openxmlformats.org/presentationml/2006/ole">
            <mc:AlternateContent xmlns:mc="http://schemas.openxmlformats.org/markup-compatibility/2006">
              <mc:Choice xmlns:v="urn:schemas-microsoft-com:vml" Requires="v">
                <p:oleObj spid="_x0000_s324697" name="Equation" r:id="rId5" imgW="1180800" imgH="393480" progId="Equation.DSMT4">
                  <p:embed/>
                </p:oleObj>
              </mc:Choice>
              <mc:Fallback>
                <p:oleObj name="Equation" r:id="rId5" imgW="1180800" imgH="393480" progId="Equation.DSMT4">
                  <p:embed/>
                  <p:pic>
                    <p:nvPicPr>
                      <p:cNvPr id="244739" name="Object 3">
                        <a:extLst>
                          <a:ext uri="{FF2B5EF4-FFF2-40B4-BE49-F238E27FC236}">
                            <a16:creationId xmlns:a16="http://schemas.microsoft.com/office/drawing/2014/main" id="{93FFBCE3-0D0C-4602-9F85-683405D42E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7175" y="3933825"/>
                        <a:ext cx="3473450" cy="11557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1">
            <a:extLst>
              <a:ext uri="{FF2B5EF4-FFF2-40B4-BE49-F238E27FC236}">
                <a16:creationId xmlns:a16="http://schemas.microsoft.com/office/drawing/2014/main" id="{63FC583E-9421-42E3-A7FB-187F791C29E3}"/>
              </a:ext>
            </a:extLst>
          </p:cNvPr>
          <p:cNvGraphicFramePr>
            <a:graphicFrameLocks noChangeAspect="1"/>
          </p:cNvGraphicFramePr>
          <p:nvPr>
            <p:extLst>
              <p:ext uri="{D42A27DB-BD31-4B8C-83A1-F6EECF244321}">
                <p14:modId xmlns:p14="http://schemas.microsoft.com/office/powerpoint/2010/main" val="4069743436"/>
              </p:ext>
            </p:extLst>
          </p:nvPr>
        </p:nvGraphicFramePr>
        <p:xfrm>
          <a:off x="5076825" y="1557338"/>
          <a:ext cx="4070350" cy="1155700"/>
        </p:xfrm>
        <a:graphic>
          <a:graphicData uri="http://schemas.openxmlformats.org/presentationml/2006/ole">
            <mc:AlternateContent xmlns:mc="http://schemas.openxmlformats.org/markup-compatibility/2006">
              <mc:Choice xmlns:v="urn:schemas-microsoft-com:vml" Requires="v">
                <p:oleObj spid="_x0000_s324698" name="Equation" r:id="rId7" imgW="1384200" imgH="393480" progId="Equation.DSMT4">
                  <p:embed/>
                </p:oleObj>
              </mc:Choice>
              <mc:Fallback>
                <p:oleObj name="Equation" r:id="rId7" imgW="1384200" imgH="393480" progId="Equation.DSMT4">
                  <p:embed/>
                  <p:pic>
                    <p:nvPicPr>
                      <p:cNvPr id="2" name="Object 11">
                        <a:extLst>
                          <a:ext uri="{FF2B5EF4-FFF2-40B4-BE49-F238E27FC236}">
                            <a16:creationId xmlns:a16="http://schemas.microsoft.com/office/drawing/2014/main" id="{63FC583E-9421-42E3-A7FB-187F791C29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1557338"/>
                        <a:ext cx="4070350" cy="11557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a:extLst>
              <a:ext uri="{FF2B5EF4-FFF2-40B4-BE49-F238E27FC236}">
                <a16:creationId xmlns:a16="http://schemas.microsoft.com/office/drawing/2014/main" id="{8FC535F4-FFBF-4C6B-AB2E-107716FDF8EB}"/>
              </a:ext>
            </a:extLst>
          </p:cNvPr>
          <p:cNvGraphicFramePr>
            <a:graphicFrameLocks noChangeAspect="1"/>
          </p:cNvGraphicFramePr>
          <p:nvPr>
            <p:extLst>
              <p:ext uri="{D42A27DB-BD31-4B8C-83A1-F6EECF244321}">
                <p14:modId xmlns:p14="http://schemas.microsoft.com/office/powerpoint/2010/main" val="1963109365"/>
              </p:ext>
            </p:extLst>
          </p:nvPr>
        </p:nvGraphicFramePr>
        <p:xfrm>
          <a:off x="6804025" y="2997200"/>
          <a:ext cx="1644650" cy="671513"/>
        </p:xfrm>
        <a:graphic>
          <a:graphicData uri="http://schemas.openxmlformats.org/presentationml/2006/ole">
            <mc:AlternateContent xmlns:mc="http://schemas.openxmlformats.org/markup-compatibility/2006">
              <mc:Choice xmlns:v="urn:schemas-microsoft-com:vml" Requires="v">
                <p:oleObj spid="_x0000_s324699" name="Equation" r:id="rId9" imgW="558720" imgH="228600" progId="Equation.DSMT4">
                  <p:embed/>
                </p:oleObj>
              </mc:Choice>
              <mc:Fallback>
                <p:oleObj name="Equation" r:id="rId9" imgW="558720" imgH="228600" progId="Equation.DSMT4">
                  <p:embed/>
                  <p:pic>
                    <p:nvPicPr>
                      <p:cNvPr id="3" name="Object 12">
                        <a:extLst>
                          <a:ext uri="{FF2B5EF4-FFF2-40B4-BE49-F238E27FC236}">
                            <a16:creationId xmlns:a16="http://schemas.microsoft.com/office/drawing/2014/main" id="{8FC535F4-FFBF-4C6B-AB2E-107716FDF8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2997200"/>
                        <a:ext cx="1644650" cy="6715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内容占位符 2">
            <a:extLst>
              <a:ext uri="{FF2B5EF4-FFF2-40B4-BE49-F238E27FC236}">
                <a16:creationId xmlns:a16="http://schemas.microsoft.com/office/drawing/2014/main" id="{6835985F-B0D2-4B0F-907F-7039F190E177}"/>
              </a:ext>
            </a:extLst>
          </p:cNvPr>
          <p:cNvSpPr txBox="1">
            <a:spLocks/>
          </p:cNvSpPr>
          <p:nvPr/>
        </p:nvSpPr>
        <p:spPr bwMode="auto">
          <a:xfrm>
            <a:off x="611188" y="5734050"/>
            <a:ext cx="7467600" cy="857250"/>
          </a:xfrm>
          <a:prstGeom prst="rect">
            <a:avLst/>
          </a:prstGeom>
          <a:solidFill>
            <a:schemeClr val="accent1"/>
          </a:solidFill>
          <a:ln w="28575">
            <a:solidFill>
              <a:srgbClr val="000000"/>
            </a:solidFill>
            <a:miter lim="800000"/>
            <a:headEnd/>
            <a:tailEnd/>
          </a:ln>
        </p:spPr>
        <p:txBody>
          <a:bodyPr/>
          <a:lstStyle>
            <a:lvl1pPr marL="273050" indent="-2730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ts val="600"/>
              </a:spcBef>
              <a:buClr>
                <a:schemeClr val="accent1"/>
              </a:buClr>
              <a:buSzPct val="70000"/>
              <a:buFont typeface="Wingdings" panose="05000000000000000000" pitchFamily="2" charset="2"/>
              <a:buNone/>
            </a:pPr>
            <a:r>
              <a:rPr lang="zh-CN" altLang="en-US" sz="2400">
                <a:latin typeface="Times New Roman" panose="02020603050405020304" pitchFamily="18" charset="0"/>
              </a:rPr>
              <a:t>      测出淋出体积后，可以从标定曲线找出对应的</a:t>
            </a:r>
            <a:r>
              <a:rPr lang="en-US" altLang="zh-CN" sz="2400">
                <a:latin typeface="Times New Roman" panose="02020603050405020304" pitchFamily="18" charset="0"/>
              </a:rPr>
              <a:t>log[</a:t>
            </a:r>
            <a:r>
              <a:rPr lang="el-GR" altLang="zh-CN" sz="2400">
                <a:latin typeface="Times New Roman" panose="02020603050405020304" pitchFamily="18" charset="0"/>
              </a:rPr>
              <a:t>η</a:t>
            </a:r>
            <a:r>
              <a:rPr lang="en-US" altLang="zh-CN" sz="2400">
                <a:latin typeface="Times New Roman" panose="02020603050405020304" pitchFamily="18" charset="0"/>
              </a:rPr>
              <a:t>]M</a:t>
            </a:r>
            <a:r>
              <a:rPr lang="zh-CN" altLang="en-US" sz="2400">
                <a:latin typeface="Times New Roman" panose="02020603050405020304" pitchFamily="18" charset="0"/>
              </a:rPr>
              <a:t>或</a:t>
            </a:r>
            <a:r>
              <a:rPr lang="en-US" altLang="zh-CN" sz="2400">
                <a:latin typeface="Times New Roman" panose="02020603050405020304" pitchFamily="18" charset="0"/>
              </a:rPr>
              <a:t>[</a:t>
            </a:r>
            <a:r>
              <a:rPr lang="el-GR" altLang="zh-CN" sz="2400">
                <a:latin typeface="Times New Roman" panose="02020603050405020304" pitchFamily="18" charset="0"/>
              </a:rPr>
              <a:t>η</a:t>
            </a:r>
            <a:r>
              <a:rPr lang="en-US" altLang="zh-CN" sz="2400">
                <a:latin typeface="Times New Roman" panose="02020603050405020304" pitchFamily="18" charset="0"/>
              </a:rPr>
              <a:t>]M</a:t>
            </a:r>
            <a:r>
              <a:rPr lang="zh-CN" altLang="en-US" sz="2400">
                <a:latin typeface="Times New Roman" panose="02020603050405020304" pitchFamily="18" charset="0"/>
              </a:rPr>
              <a:t>值，可按（</a:t>
            </a:r>
            <a:r>
              <a:rPr lang="en-US" altLang="zh-CN" sz="2400">
                <a:latin typeface="Times New Roman" panose="02020603050405020304" pitchFamily="18" charset="0"/>
              </a:rPr>
              <a:t>1</a:t>
            </a:r>
            <a:r>
              <a:rPr lang="zh-CN" altLang="en-US" sz="2400">
                <a:latin typeface="Times New Roman" panose="02020603050405020304" pitchFamily="18" charset="0"/>
              </a:rPr>
              <a:t>）式算出它的分子量。</a:t>
            </a:r>
          </a:p>
        </p:txBody>
      </p:sp>
    </p:spTree>
  </p:cSld>
  <p:clrMapOvr>
    <a:masterClrMapping/>
  </p:clrMapOvr>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12027</TotalTime>
  <Words>5491</Words>
  <Application>Microsoft Office PowerPoint</Application>
  <PresentationFormat>全屏显示(4:3)</PresentationFormat>
  <Paragraphs>654</Paragraphs>
  <Slides>102</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102</vt:i4>
      </vt:variant>
    </vt:vector>
  </HeadingPairs>
  <TitlesOfParts>
    <vt:vector size="122" baseType="lpstr">
      <vt:lpstr>黑体</vt:lpstr>
      <vt:lpstr>楷体_GB2312</vt:lpstr>
      <vt:lpstr>宋体</vt:lpstr>
      <vt:lpstr>宋体</vt:lpstr>
      <vt:lpstr>微软雅黑</vt:lpstr>
      <vt:lpstr>Arial</vt:lpstr>
      <vt:lpstr>Cambria Math</vt:lpstr>
      <vt:lpstr>Century Schoolbook</vt:lpstr>
      <vt:lpstr>Comic Sans MS</vt:lpstr>
      <vt:lpstr>MS Outlook</vt:lpstr>
      <vt:lpstr>Times New Roman</vt:lpstr>
      <vt:lpstr>Wingdings</vt:lpstr>
      <vt:lpstr>Crayons</vt:lpstr>
      <vt:lpstr>公式</vt:lpstr>
      <vt:lpstr>Equation.3</vt:lpstr>
      <vt:lpstr>Equation</vt:lpstr>
      <vt:lpstr>位图图像</vt:lpstr>
      <vt:lpstr>MathType 6.0 Equation</vt:lpstr>
      <vt:lpstr>Document</vt:lpstr>
      <vt:lpstr>Image</vt:lpstr>
      <vt:lpstr>第四章 聚合物的分子量及分子量分布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2、黏度的浓度依赖性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一、基本原理</vt:lpstr>
      <vt:lpstr>（3）分离过程</vt:lpstr>
      <vt:lpstr>PowerPoint 演示文稿</vt:lpstr>
      <vt:lpstr>2、淋出体积及分配系数</vt:lpstr>
      <vt:lpstr>PowerPoint 演示文稿</vt:lpstr>
      <vt:lpstr>PowerPoint 演示文稿</vt:lpstr>
      <vt:lpstr>PowerPoint 演示文稿</vt:lpstr>
      <vt:lpstr>PowerPoint 演示文稿</vt:lpstr>
      <vt:lpstr>二、色谱图的标定及数据处理</vt:lpstr>
      <vt:lpstr>1、级分含量</vt:lpstr>
      <vt:lpstr>2、分子量——淋出体积校正曲线</vt:lpstr>
      <vt:lpstr>PowerPoint 演示文稿</vt:lpstr>
      <vt:lpstr>3、普适校正曲线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高聚物分子量及分子量分布</dc:title>
  <dc:creator>ll</dc:creator>
  <cp:lastModifiedBy>summer</cp:lastModifiedBy>
  <cp:revision>209</cp:revision>
  <dcterms:created xsi:type="dcterms:W3CDTF">2004-11-08T12:45:46Z</dcterms:created>
  <dcterms:modified xsi:type="dcterms:W3CDTF">2019-10-31T13:26:19Z</dcterms:modified>
</cp:coreProperties>
</file>