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7DB29-A9E9-426B-B1F2-737B37DFEAB2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6285D-79C5-445E-A71C-A305F93E2D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1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63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que y porque hemos </a:t>
            </a:r>
            <a:r>
              <a:rPr lang="es-ES" dirty="0" err="1"/>
              <a:t>dockerizado</a:t>
            </a:r>
            <a:r>
              <a:rPr lang="es-ES" dirty="0"/>
              <a:t> lo que hemos hecho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502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4DCDD-CB00-12A2-D60C-F104E8C6D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67873E6-1E0D-99B2-B546-E7E56C2632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AD45D0F-DD2F-BB82-8143-B652A9C85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docker-compose</a:t>
            </a:r>
            <a:r>
              <a:rPr lang="es-ES" dirty="0"/>
              <a:t> </a:t>
            </a:r>
            <a:r>
              <a:rPr lang="es-ES" dirty="0" err="1"/>
              <a:t>ps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5DE18F-6563-CC45-23E6-594B26517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02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7B71C-164C-8CEE-984C-0AD15B1C6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1E38E41-896A-79B7-3514-BB076F579A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D59D6BF-CAD3-82C2-F2C3-DADC2D057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99FF39-3490-49D5-8CE6-A7C878980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893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888D8-7F60-F5C7-873C-43DC9EB80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EC8FECC-042E-BF0B-D9D1-525E2F928E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F66002C-0698-C0E5-0904-C413BF7FE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docker-compose</a:t>
            </a:r>
            <a:r>
              <a:rPr lang="es-ES" dirty="0"/>
              <a:t> </a:t>
            </a:r>
            <a:r>
              <a:rPr lang="es-ES" dirty="0" err="1"/>
              <a:t>ps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766FC0-7D19-FCB3-8B49-B61AAE95F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02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1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6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6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9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7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1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6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3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39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abstracto de red">
            <a:extLst>
              <a:ext uri="{FF2B5EF4-FFF2-40B4-BE49-F238E27FC236}">
                <a16:creationId xmlns:a16="http://schemas.microsoft.com/office/drawing/2014/main" id="{996942B0-8BA7-E77B-C9FC-BB1C2DC442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960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1B754E-B53C-8E26-25D0-92F8D8E33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ctr"/>
            <a:r>
              <a:rPr lang="es-ES" sz="4800" dirty="0" err="1">
                <a:solidFill>
                  <a:srgbClr val="FFFFFF"/>
                </a:solidFill>
              </a:rPr>
              <a:t>Mechanic</a:t>
            </a:r>
            <a:r>
              <a:rPr lang="es-ES" sz="4800" dirty="0">
                <a:solidFill>
                  <a:srgbClr val="FFFFFF"/>
                </a:solidFill>
              </a:rPr>
              <a:t> Workshop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7266D8-A639-844B-5763-FBB21B483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s-ES" sz="1400" b="0" i="0">
                <a:solidFill>
                  <a:srgbClr val="F0F6FC"/>
                </a:solidFill>
                <a:effectLst/>
                <a:latin typeface="-apple-system"/>
              </a:rPr>
              <a:t>Cristian</a:t>
            </a:r>
            <a:r>
              <a:rPr lang="es-ES" sz="1400">
                <a:solidFill>
                  <a:srgbClr val="F0F6FC"/>
                </a:solidFill>
                <a:latin typeface="-apple-system"/>
              </a:rPr>
              <a:t> Moyano</a:t>
            </a:r>
            <a:br>
              <a:rPr lang="es-ES" sz="1400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es-ES" sz="1400" b="0" i="0" dirty="0">
                <a:solidFill>
                  <a:srgbClr val="F0F6FC"/>
                </a:solidFill>
                <a:effectLst/>
                <a:latin typeface="-apple-system"/>
              </a:rPr>
              <a:t>DENÍS Ramos</a:t>
            </a:r>
            <a:br>
              <a:rPr lang="es-ES" sz="1400" b="0" i="0">
                <a:solidFill>
                  <a:srgbClr val="F0F6FC"/>
                </a:solidFill>
                <a:effectLst/>
                <a:latin typeface="-apple-system"/>
              </a:rPr>
            </a:br>
            <a:endParaRPr lang="es-ES" sz="1400" b="0" i="0" dirty="0">
              <a:solidFill>
                <a:srgbClr val="F0F6FC"/>
              </a:solidFill>
              <a:effectLst/>
              <a:latin typeface="-apple-system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78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A4045-CA40-5BCC-A652-CE86AD67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167200-B53A-F36C-4F5F-27CD5069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08" y="2123932"/>
            <a:ext cx="5249092" cy="376089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Contexto del proyecto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Foco: talleres mecánicos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Optimizar la experiencia de 	usuario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Simplificar la gestión de usuarios 	y personal</a:t>
            </a:r>
          </a:p>
          <a:p>
            <a:pPr marL="0" indent="0" algn="l">
              <a:lnSpc>
                <a:spcPct val="150000"/>
              </a:lnSpc>
              <a:buNone/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7155C34-2E3D-D771-4F28-616788211A07}"/>
              </a:ext>
            </a:extLst>
          </p:cNvPr>
          <p:cNvSpPr txBox="1">
            <a:spLocks/>
          </p:cNvSpPr>
          <p:nvPr/>
        </p:nvSpPr>
        <p:spPr>
          <a:xfrm>
            <a:off x="6126480" y="2123932"/>
            <a:ext cx="5377262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s-E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Objetivo principal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Eficiencia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Mejorar la experiencia del cliente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 Automatización de tareas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230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5D7482-C157-FFA0-A0E4-6ECF70AC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MODELO DE DATOS</a:t>
            </a:r>
          </a:p>
        </p:txBody>
      </p:sp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B73853-56F4-18E4-5EBC-C65229CC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669" y="3634740"/>
            <a:ext cx="2908662" cy="6017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a-ES" sz="2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Gestor de BD: MySQL</a:t>
            </a:r>
            <a:endParaRPr lang="es-ES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99759503-8194-2E45-73A2-999833D71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8201"/>
            <a:ext cx="5964979" cy="4256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954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F81E5-5453-6C12-F0C7-6DC94E576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921BE-8EAF-3678-3979-AC92D533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28A9F6-646B-4900-AB5C-1B304F560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48" y="2108201"/>
            <a:ext cx="5406452" cy="3760891"/>
          </a:xfrm>
        </p:spPr>
        <p:txBody>
          <a:bodyPr/>
          <a:lstStyle/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(</a:t>
            </a:r>
            <a:r>
              <a:rPr lang="es-ES" sz="2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Función: 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Procesa la información del formulario y la envía a la base de datos.</a:t>
            </a:r>
          </a:p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Tecnología: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con </a:t>
            </a:r>
            <a:r>
              <a:rPr lang="es-E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s-E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sonfy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s-E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lask_cors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6814EE6-67D8-C20A-8EFC-2EDD9E68B1A3}"/>
              </a:ext>
            </a:extLst>
          </p:cNvPr>
          <p:cNvSpPr txBox="1">
            <a:spLocks/>
          </p:cNvSpPr>
          <p:nvPr/>
        </p:nvSpPr>
        <p:spPr>
          <a:xfrm>
            <a:off x="6126480" y="2108201"/>
            <a:ext cx="5175504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(</a:t>
            </a:r>
            <a:r>
              <a:rPr lang="es-ES" sz="24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Función: 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Permite al usuario gestionar de forma visual las reservas.</a:t>
            </a:r>
          </a:p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Tecnología: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HTML, CSS, JS.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45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FD036-1A82-7753-E3DD-D0D8F0817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37E2B-6F6A-AFA2-7532-7B803688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9F93F5-175A-A4DF-5B39-B4153F72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48" y="2108201"/>
            <a:ext cx="5406452" cy="3760891"/>
          </a:xfrm>
        </p:spPr>
        <p:txBody>
          <a:bodyPr/>
          <a:lstStyle/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Scripts (Mantenimiento):</a:t>
            </a:r>
          </a:p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backup.sh: 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Copias de seguridad BD.</a:t>
            </a:r>
          </a:p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check_services.sh: 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 el estado de los servicios Docker.</a:t>
            </a:r>
          </a:p>
          <a:p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B84CC21-9FA1-6F89-5F89-4C1C59DFA958}"/>
              </a:ext>
            </a:extLst>
          </p:cNvPr>
          <p:cNvSpPr txBox="1">
            <a:spLocks/>
          </p:cNvSpPr>
          <p:nvPr/>
        </p:nvSpPr>
        <p:spPr>
          <a:xfrm>
            <a:off x="6126480" y="2108201"/>
            <a:ext cx="5406452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Estructura (Docker):</a:t>
            </a:r>
          </a:p>
          <a:p>
            <a:pPr marL="0" indent="0">
              <a:buNone/>
            </a:pP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Ventajas: 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Fácil despliegue, entono consistente.</a:t>
            </a:r>
          </a:p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Servicios: 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 (MySQL), API (Python), Web (</a:t>
            </a:r>
            <a:r>
              <a:rPr lang="es-E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105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A026B-6567-C2A4-1779-AD53F5010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A0960-15F8-52A2-8B5B-C9C93B5C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Y SOLUCIONES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772F11-AB51-D060-4E61-43D680821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48" y="2108201"/>
            <a:ext cx="5406452" cy="3760891"/>
          </a:xfrm>
        </p:spPr>
        <p:txBody>
          <a:bodyPr/>
          <a:lstStyle/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Problema:</a:t>
            </a:r>
            <a:endParaRPr lang="es-ES" sz="24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de comunicación entre Web, API y DB </a:t>
            </a:r>
          </a:p>
          <a:p>
            <a:pPr lvl="1"/>
            <a:endParaRPr lang="es-E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s-ES" sz="1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7175B7E-8526-18C1-DA1A-862FF5252F2A}"/>
              </a:ext>
            </a:extLst>
          </p:cNvPr>
          <p:cNvSpPr txBox="1">
            <a:spLocks/>
          </p:cNvSpPr>
          <p:nvPr/>
        </p:nvSpPr>
        <p:spPr>
          <a:xfrm>
            <a:off x="6126480" y="2108201"/>
            <a:ext cx="5406452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Solución:</a:t>
            </a:r>
          </a:p>
          <a:p>
            <a:pPr lvl="1"/>
            <a:r>
              <a:rPr lang="es-ES" sz="2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Revisión de dependencias de las versiones de los servicios </a:t>
            </a:r>
          </a:p>
          <a:p>
            <a:endParaRPr lang="es-ES" sz="18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8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459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795DC-9FBD-D17E-1EF2-83EB0EEFF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A2C6E-1ED7-B608-841F-A0B09D5E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 (DEMO)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D8B1B-59E1-9ABE-B127-847573A39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/>
          <a:lstStyle/>
          <a:p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D1F8ABA-268A-E578-1BE4-DD05DB480BA0}"/>
              </a:ext>
            </a:extLst>
          </p:cNvPr>
          <p:cNvSpPr txBox="1">
            <a:spLocks/>
          </p:cNvSpPr>
          <p:nvPr/>
        </p:nvSpPr>
        <p:spPr>
          <a:xfrm>
            <a:off x="3627120" y="3608437"/>
            <a:ext cx="4998719" cy="526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Demostración de la Web/API en directo.</a:t>
            </a:r>
          </a:p>
        </p:txBody>
      </p:sp>
    </p:spTree>
    <p:extLst>
      <p:ext uri="{BB962C8B-B14F-4D97-AF65-F5344CB8AC3E}">
        <p14:creationId xmlns:p14="http://schemas.microsoft.com/office/powerpoint/2010/main" val="108251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74A53-5262-794B-E461-D150B2942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BEE1A-8B29-70E3-F14C-0D1E9888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62C69-CA10-50CD-F7B0-4BC2350F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089" y="2293636"/>
            <a:ext cx="5153821" cy="22707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¡Gracias por vuestra atención!</a:t>
            </a:r>
          </a:p>
        </p:txBody>
      </p:sp>
    </p:spTree>
    <p:extLst>
      <p:ext uri="{BB962C8B-B14F-4D97-AF65-F5344CB8AC3E}">
        <p14:creationId xmlns:p14="http://schemas.microsoft.com/office/powerpoint/2010/main" val="85646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DDA8989-1A7B-5FD7-A19A-181CF8D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653FC-9A61-0292-9F9E-3E7F2FC1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5BC330-1901-DF0F-9BD9-AE9D982FD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s-E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Conectar servicios entre si</a:t>
            </a:r>
          </a:p>
          <a:p>
            <a:pPr marL="0" indent="0">
              <a:buNone/>
            </a:pPr>
            <a:r>
              <a:rPr lang="es-E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Docker y la orquestación de componentes</a:t>
            </a:r>
          </a:p>
          <a:p>
            <a:pPr marL="0" indent="0">
              <a:buNone/>
            </a:pPr>
            <a:r>
              <a:rPr lang="es-E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Enfrentarse a </a:t>
            </a:r>
            <a:r>
              <a:rPr lang="es-ES" sz="18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 desconocido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60991A4-F8BD-3F12-4AF7-0263EDA0A1FE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4998719" cy="526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2197471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265</Words>
  <Application>Microsoft Office PowerPoint</Application>
  <PresentationFormat>Panorámica</PresentationFormat>
  <Paragraphs>54</Paragraphs>
  <Slides>9</Slides>
  <Notes>5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-apple-system</vt:lpstr>
      <vt:lpstr>Aptos</vt:lpstr>
      <vt:lpstr>Calibri</vt:lpstr>
      <vt:lpstr>Tw Cen MT</vt:lpstr>
      <vt:lpstr>RetrospectVTI</vt:lpstr>
      <vt:lpstr>Mechanic Workshop Project</vt:lpstr>
      <vt:lpstr>INTRODUCCIÓN</vt:lpstr>
      <vt:lpstr>MODELO DE DATOS</vt:lpstr>
      <vt:lpstr>DESARROLLO SOLUCIÓN</vt:lpstr>
      <vt:lpstr>DESARROLLO SOLUCIÓN</vt:lpstr>
      <vt:lpstr>PROBLEMAS Y SOLUCIONES</vt:lpstr>
      <vt:lpstr>DEMOSTRACIÓN (DEMO)</vt:lpstr>
      <vt:lpstr>PREGUNTAS</vt:lpstr>
      <vt:lpstr>CONSLUSIÓN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jordi arabia</dc:creator>
  <cp:lastModifiedBy>Denís Ramos Alcalá</cp:lastModifiedBy>
  <cp:revision>61</cp:revision>
  <dcterms:created xsi:type="dcterms:W3CDTF">2025-05-06T10:54:25Z</dcterms:created>
  <dcterms:modified xsi:type="dcterms:W3CDTF">2025-05-26T10:21:07Z</dcterms:modified>
</cp:coreProperties>
</file>