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B29-A9E9-426B-B1F2-737B37DFEAB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285D-79C5-445E-A71C-A305F93E2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y porque hemos </a:t>
            </a:r>
            <a:r>
              <a:rPr lang="es-ES" dirty="0" err="1"/>
              <a:t>dockerizado</a:t>
            </a:r>
            <a:r>
              <a:rPr lang="es-ES" dirty="0"/>
              <a:t> lo que hemos hecho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CDD-CB00-12A2-D60C-F104E8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7873E6-1E0D-99B2-B546-E7E56C26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45D0F-DD2F-BB82-8143-B652A9C85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DE18F-6563-CC45-23E6-594B2651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2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88D8-7F60-F5C7-873C-43DC9E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8FECC-042E-BF0B-D9D1-525E2F92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6002C-0698-C0E5-0904-C413BF7F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66FC0-7D19-FCB3-8B49-B61AAE95F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71C-164C-8CEE-984C-0AD15B1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E38E41-896A-79B7-3514-BB076F57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59D6BF-CAD3-82C2-F2C3-DADC2D05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99FF39-3490-49D5-8CE6-A7C8789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96942B0-8BA7-E77B-C9FC-BB1C2DC4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B754E-B53C-8E26-25D0-92F8D8E3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rgbClr val="FFFFFF"/>
                </a:solidFill>
              </a:rPr>
              <a:t>Mechanic</a:t>
            </a:r>
            <a:r>
              <a:rPr lang="es-ES" sz="4800" dirty="0">
                <a:solidFill>
                  <a:srgbClr val="FFFFFF"/>
                </a:solidFill>
              </a:rPr>
              <a:t> Workshop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266D8-A639-844B-5763-FBB21B48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Cristian</a:t>
            </a:r>
            <a:r>
              <a:rPr lang="es-ES" sz="1400" dirty="0">
                <a:solidFill>
                  <a:srgbClr val="F0F6FC"/>
                </a:solidFill>
                <a:latin typeface="-apple-system"/>
              </a:rPr>
              <a:t> Moyano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DENÍS Ramos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Jordi Arabia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A4045-CA40-5BCC-A652-CE86AD6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67200-B53A-F36C-4F5F-27CD5069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3932"/>
            <a:ext cx="4998720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 </a:t>
            </a:r>
            <a:r>
              <a:rPr lang="es-ES" b="1" dirty="0"/>
              <a:t>Contexto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Foco: talleres mecánicos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Optimizar la experiencia de 	usuario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Simplificar la gestión de usuarios 	y personal</a:t>
            </a:r>
          </a:p>
          <a:p>
            <a:pPr marL="0" indent="0" algn="l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155C34-2E3D-D771-4F28-616788211A07}"/>
              </a:ext>
            </a:extLst>
          </p:cNvPr>
          <p:cNvSpPr txBox="1">
            <a:spLocks/>
          </p:cNvSpPr>
          <p:nvPr/>
        </p:nvSpPr>
        <p:spPr>
          <a:xfrm>
            <a:off x="6126480" y="2123932"/>
            <a:ext cx="524909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b="1" dirty="0"/>
              <a:t>Objetivo principal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Eficiencia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Mejorar la experiencia del cliente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 Automatización de tareas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5D7482-C157-FFA0-A0E4-6ECF70AC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MODELO DE DATOS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3853-56F4-18E4-5EBC-C65229C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998720" cy="3760891"/>
          </a:xfrm>
        </p:spPr>
        <p:txBody>
          <a:bodyPr>
            <a:normAutofit/>
          </a:bodyPr>
          <a:lstStyle/>
          <a:p>
            <a:r>
              <a:rPr lang="ca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Gestor de BD: MySQL</a:t>
            </a:r>
            <a:endParaRPr lang="es-E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9759503-8194-2E45-73A2-999833D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964979" cy="4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81E5-5453-6C12-F0C7-6DC94E57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21BE-8EAF-3678-3979-AC92D53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8A9F6-646B-4900-AB5C-1B304F56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la información del formulario y la envía a la base de datos.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con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sonfy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lask_cors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14EE6-67D8-C20A-8EFC-2EDD9E68B1A3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1755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(</a:t>
            </a:r>
            <a:r>
              <a:rPr lang="es-E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al usuario gestionar de forma visual las reservas.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HTML, CSS, JS.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D036-1A82-7753-E3DD-D0D8F081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7E2B-6F6A-AFA2-7532-7B80368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F93F5-175A-A4DF-5B39-B4153F7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 (Mantenimiento):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BD.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check_services.sh: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 el estado de los servicios Docker.</a:t>
            </a: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84CC21-9FA1-6F89-5F89-4C1C59DFA958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(Docker):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Fácil despliegue, entono consistente.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 (MySQL), API (Python), Web (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026B-6567-C2A4-1779-AD53F501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0960-15F8-52A2-8B5B-C9C93B5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72F11-AB51-D060-4E61-43D68082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175B7E-8526-18C1-DA1A-862FF5252F2A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  <a:p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59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5DC-9FBD-D17E-1EF2-83EB0EE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2C6E-1ED7-B608-841F-A0B09D5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(DEMO)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8B1B-59E1-9ABE-B127-847573A3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1F8ABA-268A-E578-1BE4-DD05DB480BA0}"/>
              </a:ext>
            </a:extLst>
          </p:cNvPr>
          <p:cNvSpPr txBox="1">
            <a:spLocks/>
          </p:cNvSpPr>
          <p:nvPr/>
        </p:nvSpPr>
        <p:spPr>
          <a:xfrm>
            <a:off x="3627120" y="3608437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Demostración de la Web/API en directo.</a:t>
            </a:r>
          </a:p>
        </p:txBody>
      </p:sp>
    </p:spTree>
    <p:extLst>
      <p:ext uri="{BB962C8B-B14F-4D97-AF65-F5344CB8AC3E}">
        <p14:creationId xmlns:p14="http://schemas.microsoft.com/office/powerpoint/2010/main" val="10825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8989-1A7B-5FD7-A19A-181CF8D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53FC-9A61-0292-9F9E-3E7F2FC1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BC330-1901-DF0F-9BD9-AE9D982F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0991A4-F8BD-3F12-4AF7-0263EDA0A1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Que hemos aprendido y reflexión final</a:t>
            </a:r>
          </a:p>
        </p:txBody>
      </p:sp>
    </p:spTree>
    <p:extLst>
      <p:ext uri="{BB962C8B-B14F-4D97-AF65-F5344CB8AC3E}">
        <p14:creationId xmlns:p14="http://schemas.microsoft.com/office/powerpoint/2010/main" val="42197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A53-5262-794B-E461-D150B29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EE1A-8B29-70E3-F14C-0D1E98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2C69-CA10-50CD-F7B0-4BC2350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9" y="2293636"/>
            <a:ext cx="5153821" cy="2270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4000" dirty="0"/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856464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234</Words>
  <Application>Microsoft Office PowerPoint</Application>
  <PresentationFormat>Panorámica</PresentationFormat>
  <Paragraphs>47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Calibri</vt:lpstr>
      <vt:lpstr>Tw Cen MT</vt:lpstr>
      <vt:lpstr>RetrospectVTI</vt:lpstr>
      <vt:lpstr>Mechanic Workshop Project</vt:lpstr>
      <vt:lpstr>INTRODUCCIÓN</vt:lpstr>
      <vt:lpstr>MODELO DE DATOS</vt:lpstr>
      <vt:lpstr>DESARROLLO SOLUCIÓN</vt:lpstr>
      <vt:lpstr>DESARROLLO SOLUCIÓN</vt:lpstr>
      <vt:lpstr>PROBLEMAS Y SOLUCIONES</vt:lpstr>
      <vt:lpstr>DEMOSTRACIÓN (DEMO)</vt:lpstr>
      <vt:lpstr>CONSLUSIÓN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arabia</dc:creator>
  <cp:lastModifiedBy>Denís Ramos Alcalá</cp:lastModifiedBy>
  <cp:revision>40</cp:revision>
  <dcterms:created xsi:type="dcterms:W3CDTF">2025-05-06T10:54:25Z</dcterms:created>
  <dcterms:modified xsi:type="dcterms:W3CDTF">2025-05-26T07:57:22Z</dcterms:modified>
</cp:coreProperties>
</file>