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03"/>
    <a:srgbClr val="EF4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DA55-326D-4EE9-8D0C-BD9233D022D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9E64-3600-417E-B5CA-6DCB02C2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5" y="1672523"/>
            <a:ext cx="7805259" cy="35001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3486" y="4840317"/>
            <a:ext cx="7738729" cy="146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democracylab.org/wp-content/uploads/2013/08/copy-dla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" y="31320"/>
            <a:ext cx="3849741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9549" y="1223491"/>
            <a:ext cx="105220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0281" y="1633463"/>
            <a:ext cx="105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540" y="1667695"/>
            <a:ext cx="2686525" cy="947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346" y="179864"/>
            <a:ext cx="246697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2737" y="1661376"/>
            <a:ext cx="6537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DemocracyLab</a:t>
            </a:r>
            <a:r>
              <a:rPr lang="en-US" sz="1100" dirty="0" smtClean="0"/>
              <a:t> is a nonprofit organization bringing people together to create open source software tools to help communities work through the lifecycle of problems facing their communities:</a:t>
            </a:r>
            <a:endParaRPr lang="en-US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33350" y="2857747"/>
            <a:ext cx="2224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 and Events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733351" y="4492578"/>
            <a:ext cx="2224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</a:t>
            </a:r>
          </a:p>
          <a:p>
            <a:r>
              <a:rPr lang="en-US" sz="1100" dirty="0" smtClean="0"/>
              <a:t>- 12/3/2013 P-&gt;P John Doe: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dolor est.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dorom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, dolor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numchukka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- 12/2/2103 S-&gt;C Bill Murray</a:t>
            </a:r>
            <a:r>
              <a:rPr lang="en-US" sz="1100" dirty="0"/>
              <a:t>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r>
              <a:rPr lang="en-US" sz="1100" dirty="0"/>
              <a:t>- 12/2/2103 </a:t>
            </a:r>
            <a:r>
              <a:rPr lang="en-US" sz="1100" dirty="0" smtClean="0"/>
              <a:t>C-&gt;C Jane Dove: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14" y="5133016"/>
            <a:ext cx="741900" cy="687770"/>
          </a:xfrm>
          <a:prstGeom prst="rect">
            <a:avLst/>
          </a:prstGeom>
        </p:spPr>
      </p:pic>
      <p:sp>
        <p:nvSpPr>
          <p:cNvPr id="19" name="Donut 18"/>
          <p:cNvSpPr/>
          <p:nvPr/>
        </p:nvSpPr>
        <p:spPr>
          <a:xfrm>
            <a:off x="3583254" y="4917593"/>
            <a:ext cx="1130902" cy="1130902"/>
          </a:xfrm>
          <a:prstGeom prst="donut">
            <a:avLst>
              <a:gd name="adj" fmla="val 1409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906" y="5045119"/>
            <a:ext cx="1027356" cy="1027356"/>
          </a:xfrm>
          <a:prstGeom prst="rect">
            <a:avLst/>
          </a:prstGeom>
        </p:spPr>
      </p:pic>
      <p:sp>
        <p:nvSpPr>
          <p:cNvPr id="26" name="Donut 25"/>
          <p:cNvSpPr/>
          <p:nvPr/>
        </p:nvSpPr>
        <p:spPr>
          <a:xfrm>
            <a:off x="6399680" y="4922204"/>
            <a:ext cx="1130902" cy="1130902"/>
          </a:xfrm>
          <a:prstGeom prst="donut">
            <a:avLst>
              <a:gd name="adj" fmla="val 1409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5458" y="6037384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	     CREATE		     SUPPORT	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457" y="6315935"/>
            <a:ext cx="191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–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99200" y="6318435"/>
            <a:ext cx="191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–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47333" y="6318435"/>
            <a:ext cx="191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–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dirty="0"/>
          </a:p>
        </p:txBody>
      </p:sp>
      <p:pic>
        <p:nvPicPr>
          <p:cNvPr id="31" name="Picture 2" descr="https://encrypted-tbn1.gstatic.com/images?q=tbn:ANd9GcS16R2wOaRa7BEY7LrTLRWTUYS2ZgB3c3ydPCPGmc1Jp1WI_69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10047" r="9860" b="22279"/>
          <a:stretch/>
        </p:blipFill>
        <p:spPr bwMode="auto">
          <a:xfrm>
            <a:off x="992485" y="5205043"/>
            <a:ext cx="835819" cy="69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Donut 31"/>
          <p:cNvSpPr/>
          <p:nvPr/>
        </p:nvSpPr>
        <p:spPr>
          <a:xfrm>
            <a:off x="835361" y="4923033"/>
            <a:ext cx="1130902" cy="1130902"/>
          </a:xfrm>
          <a:prstGeom prst="donut">
            <a:avLst>
              <a:gd name="adj" fmla="val 1409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5667" y="1275008"/>
            <a:ext cx="680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  CREATE		SUPPORT	     	DISCUSS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mocracylab.org/wp-content/uploads/2013/08/copy-dla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" y="31320"/>
            <a:ext cx="3849741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9549" y="1223491"/>
            <a:ext cx="105220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0281" y="1633463"/>
            <a:ext cx="105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346" y="179864"/>
            <a:ext cx="2466975" cy="6858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4387" y="1959225"/>
            <a:ext cx="5505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 –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78831"/>
              </p:ext>
            </p:extLst>
          </p:nvPr>
        </p:nvGraphicFramePr>
        <p:xfrm>
          <a:off x="101598" y="3769921"/>
          <a:ext cx="7978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0"/>
                <a:gridCol w="1595620"/>
                <a:gridCol w="1595620"/>
                <a:gridCol w="1595620"/>
                <a:gridCol w="159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ValuesVoting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BudgetWizard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https://encrypted-tbn1.gstatic.com/images?q=tbn:ANd9GcS16R2wOaRa7BEY7LrTLRWTUYS2ZgB3c3ydPCPGmc1Jp1WI_69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10047" r="9860" b="22279"/>
          <a:stretch/>
        </p:blipFill>
        <p:spPr bwMode="auto">
          <a:xfrm>
            <a:off x="808379" y="2189900"/>
            <a:ext cx="109536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onut 24"/>
          <p:cNvSpPr/>
          <p:nvPr/>
        </p:nvSpPr>
        <p:spPr>
          <a:xfrm>
            <a:off x="599738" y="1830615"/>
            <a:ext cx="1482085" cy="1482085"/>
          </a:xfrm>
          <a:prstGeom prst="donut">
            <a:avLst>
              <a:gd name="adj" fmla="val 1409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40" y="1667695"/>
            <a:ext cx="2686525" cy="94711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33350" y="2857747"/>
            <a:ext cx="2224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 and Events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733351" y="4492578"/>
            <a:ext cx="2224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</a:t>
            </a:r>
          </a:p>
          <a:p>
            <a:r>
              <a:rPr lang="en-US" sz="1100" dirty="0" smtClean="0"/>
              <a:t>- 12/3/2013 P-&gt;P John Doe: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dolor est.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dorom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, dolor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numchukka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- 12/2/2103 S-&gt;C Bill Murray</a:t>
            </a:r>
            <a:r>
              <a:rPr lang="en-US" sz="1100" dirty="0"/>
              <a:t>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r>
              <a:rPr lang="en-US" sz="1100" dirty="0"/>
              <a:t>- 12/2/2103 </a:t>
            </a:r>
            <a:r>
              <a:rPr lang="en-US" sz="1100" dirty="0" smtClean="0"/>
              <a:t>C-&gt;C Jane Dove: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5667" y="1275008"/>
            <a:ext cx="680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  CREATE		SUPPORT	     	DISCUSS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mocracylab.org/wp-content/uploads/2013/08/copy-dla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" y="31320"/>
            <a:ext cx="3849741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9549" y="1223491"/>
            <a:ext cx="105220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0281" y="1633463"/>
            <a:ext cx="105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346" y="179864"/>
            <a:ext cx="2466975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49" y="1694796"/>
            <a:ext cx="1493649" cy="14936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4387" y="1843314"/>
            <a:ext cx="5505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–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1270" y="2657272"/>
            <a:ext cx="2143593" cy="569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Submit Your App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40" y="1667695"/>
            <a:ext cx="2686525" cy="9471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33350" y="2857747"/>
            <a:ext cx="2224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 and Events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733351" y="4492578"/>
            <a:ext cx="2224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</a:t>
            </a:r>
          </a:p>
          <a:p>
            <a:r>
              <a:rPr lang="en-US" sz="1100" dirty="0" smtClean="0"/>
              <a:t>- 12/3/2013 P-&gt;P John Doe: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dolor est.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dorom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, dolor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numchukka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- 12/2/2103 S-&gt;C Bill Murray</a:t>
            </a:r>
            <a:r>
              <a:rPr lang="en-US" sz="1100" dirty="0"/>
              <a:t>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r>
              <a:rPr lang="en-US" sz="1100" dirty="0"/>
              <a:t>- 12/2/2103 </a:t>
            </a:r>
            <a:r>
              <a:rPr lang="en-US" sz="1100" dirty="0" smtClean="0"/>
              <a:t>C-&gt;C Jane Dove: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25667" y="1275008"/>
            <a:ext cx="680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  CREATE		SUPPORT	     	DISCUSS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75" y="3387419"/>
            <a:ext cx="7514026" cy="34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mocracylab.org/wp-content/uploads/2013/08/copy-dla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" y="31320"/>
            <a:ext cx="3849741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9549" y="1223491"/>
            <a:ext cx="105220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0281" y="1633463"/>
            <a:ext cx="105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346" y="179864"/>
            <a:ext cx="2466975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81" y="1810707"/>
            <a:ext cx="1493649" cy="14936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4387" y="1959225"/>
            <a:ext cx="553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–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Impsum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dobedo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3819"/>
              </p:ext>
            </p:extLst>
          </p:nvPr>
        </p:nvGraphicFramePr>
        <p:xfrm>
          <a:off x="101598" y="3664991"/>
          <a:ext cx="79781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0"/>
                <a:gridCol w="1595620"/>
                <a:gridCol w="1595620"/>
                <a:gridCol w="1595620"/>
                <a:gridCol w="159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ValuesVoting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 AJAX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Budget</a:t>
                      </a:r>
                      <a:r>
                        <a:rPr lang="en-US" baseline="0" dirty="0" err="1" smtClean="0"/>
                        <a:t>Wizard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1/15/2013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6324787" y="2719553"/>
            <a:ext cx="1724509" cy="584619"/>
          </a:xfrm>
          <a:prstGeom prst="roundRect">
            <a:avLst/>
          </a:prstGeom>
          <a:solidFill>
            <a:srgbClr val="F7F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 Keep the Lights On!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40" y="1667695"/>
            <a:ext cx="2686525" cy="94711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33350" y="2857747"/>
            <a:ext cx="2224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News and Events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733351" y="4492578"/>
            <a:ext cx="2224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</a:t>
            </a:r>
          </a:p>
          <a:p>
            <a:r>
              <a:rPr lang="en-US" sz="1100" dirty="0" smtClean="0"/>
              <a:t>- 12/3/2013 P-&gt;P John Doe: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dolor est.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dorom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, dolor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numchukka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- 12/2/2103 S-&gt;C Bill Murray</a:t>
            </a:r>
            <a:r>
              <a:rPr lang="en-US" sz="1100" dirty="0"/>
              <a:t>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r>
              <a:rPr lang="en-US" sz="1100" dirty="0"/>
              <a:t>- 12/2/2103 </a:t>
            </a:r>
            <a:r>
              <a:rPr lang="en-US" sz="1100" dirty="0" smtClean="0"/>
              <a:t>C-&gt;C Jane Dove: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5667" y="1275008"/>
            <a:ext cx="680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  CREATE		SUPPORT	     	DISCUSS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2" descr="http://1.bp.blogspot.com/-q6DxgDzr3ig/TgBCoLMwLRI/AAAAAAAAC7Y/gqridoD9Akg/s1600/lightbul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98" y="2558615"/>
            <a:ext cx="722153" cy="77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422783" y="1633463"/>
            <a:ext cx="0" cy="522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540" y="1667695"/>
            <a:ext cx="2686525" cy="9471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422783" y="4301544"/>
            <a:ext cx="267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33350" y="2857747"/>
            <a:ext cx="2224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 and Events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r>
              <a:rPr lang="en-US" sz="1100" dirty="0" smtClean="0"/>
              <a:t> </a:t>
            </a:r>
            <a:r>
              <a:rPr lang="en-US" sz="1100" dirty="0" err="1" smtClean="0"/>
              <a:t>dolon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impsum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733351" y="4492578"/>
            <a:ext cx="2224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</a:t>
            </a:r>
          </a:p>
          <a:p>
            <a:r>
              <a:rPr lang="en-US" sz="1100" dirty="0" smtClean="0"/>
              <a:t>- 12/3/2013 P-&gt;P John Doe: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 dolor est.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dorom</a:t>
            </a:r>
            <a:r>
              <a:rPr lang="en-US" sz="1100" dirty="0" smtClean="0"/>
              <a:t> </a:t>
            </a:r>
            <a:r>
              <a:rPr lang="en-US" sz="1100" dirty="0" err="1" smtClean="0"/>
              <a:t>lorem</a:t>
            </a:r>
            <a:r>
              <a:rPr lang="en-US" sz="1100" dirty="0" smtClean="0"/>
              <a:t> </a:t>
            </a:r>
            <a:r>
              <a:rPr lang="en-US" sz="1100" dirty="0" err="1" smtClean="0"/>
              <a:t>ipsum</a:t>
            </a:r>
            <a:r>
              <a:rPr lang="en-US" sz="1100" dirty="0" smtClean="0"/>
              <a:t>, dolor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numchukka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- 12/2/2103 S-&gt;C Bill Murray</a:t>
            </a:r>
            <a:r>
              <a:rPr lang="en-US" sz="1100" dirty="0"/>
              <a:t>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r>
              <a:rPr lang="en-US" sz="1100" dirty="0"/>
              <a:t>- 12/2/2103 </a:t>
            </a:r>
            <a:r>
              <a:rPr lang="en-US" sz="1100" dirty="0" smtClean="0"/>
              <a:t>C-&gt;C Jane Dove: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 dolor est.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dorom</a:t>
            </a:r>
            <a:r>
              <a:rPr lang="en-US" sz="1100" dirty="0"/>
              <a:t> </a:t>
            </a:r>
            <a:r>
              <a:rPr lang="en-US" sz="1100" dirty="0" err="1"/>
              <a:t>lorem</a:t>
            </a:r>
            <a:r>
              <a:rPr lang="en-US" sz="1100" dirty="0"/>
              <a:t> </a:t>
            </a:r>
            <a:r>
              <a:rPr lang="en-US" sz="1100" dirty="0" err="1"/>
              <a:t>ipsum</a:t>
            </a:r>
            <a:r>
              <a:rPr lang="en-US" sz="1100" dirty="0"/>
              <a:t>, dolor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numchukka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pic>
        <p:nvPicPr>
          <p:cNvPr id="9" name="Picture 2" descr="http://democracylab.org/wp-content/uploads/2013/08/copy-dla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" y="31320"/>
            <a:ext cx="3849741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79549" y="1223491"/>
            <a:ext cx="105220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7403" y="1633463"/>
            <a:ext cx="105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346" y="179864"/>
            <a:ext cx="2466975" cy="68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667" y="1275008"/>
            <a:ext cx="680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PARTICIPATE	  CREATE		SUPPORT	     	DISCUSS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59669"/>
              </p:ext>
            </p:extLst>
          </p:nvPr>
        </p:nvGraphicFramePr>
        <p:xfrm>
          <a:off x="2189410" y="3166843"/>
          <a:ext cx="5872764" cy="3492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588"/>
                <a:gridCol w="1957588"/>
                <a:gridCol w="1957588"/>
              </a:tblGrid>
              <a:tr h="1164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- 12/3/2013 P-&gt;P John Doe: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dolor est.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dorom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dolor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numchukka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896" marR="82896" marT="41448" marB="41448"/>
                </a:tc>
              </a:tr>
              <a:tr h="11640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- 12/2/2103 C-&gt;C Jane Dove: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dolor est.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dorom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dolor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numchukka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896" marR="82896" marT="41448" marB="41448"/>
                </a:tc>
              </a:tr>
              <a:tr h="116406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- 12/2/2103 S-&gt;C Bill Murray: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dolor est.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dorom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lorem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ipsum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dolor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numchukka</a:t>
                      </a:r>
                      <a:endParaRPr lang="en-US" sz="1600" dirty="0"/>
                    </a:p>
                  </a:txBody>
                  <a:tcPr marL="82896" marR="82896" marT="41448" marB="414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896" marR="82896" marT="41448" marB="41448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883" y="2274612"/>
            <a:ext cx="595967" cy="552485"/>
          </a:xfrm>
          <a:prstGeom prst="rect">
            <a:avLst/>
          </a:prstGeom>
        </p:spPr>
      </p:pic>
      <p:sp>
        <p:nvSpPr>
          <p:cNvPr id="16" name="Donut 15"/>
          <p:cNvSpPr/>
          <p:nvPr/>
        </p:nvSpPr>
        <p:spPr>
          <a:xfrm>
            <a:off x="4600681" y="2122869"/>
            <a:ext cx="908452" cy="908452"/>
          </a:xfrm>
          <a:prstGeom prst="donut">
            <a:avLst>
              <a:gd name="adj" fmla="val 1409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448" y="2250399"/>
            <a:ext cx="825274" cy="825274"/>
          </a:xfrm>
          <a:prstGeom prst="rect">
            <a:avLst/>
          </a:prstGeom>
        </p:spPr>
      </p:pic>
      <p:sp>
        <p:nvSpPr>
          <p:cNvPr id="18" name="Donut 17"/>
          <p:cNvSpPr/>
          <p:nvPr/>
        </p:nvSpPr>
        <p:spPr>
          <a:xfrm>
            <a:off x="6579980" y="2127484"/>
            <a:ext cx="908452" cy="908452"/>
          </a:xfrm>
          <a:prstGeom prst="donut">
            <a:avLst>
              <a:gd name="adj" fmla="val 1409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https://encrypted-tbn1.gstatic.com/images?q=tbn:ANd9GcS16R2wOaRa7BEY7LrTLRWTUYS2ZgB3c3ydPCPGmc1Jp1WI_69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10047" r="9860" b="22279"/>
          <a:stretch/>
        </p:blipFill>
        <p:spPr bwMode="auto">
          <a:xfrm>
            <a:off x="2808406" y="2371687"/>
            <a:ext cx="649250" cy="5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onut 19"/>
          <p:cNvSpPr/>
          <p:nvPr/>
        </p:nvSpPr>
        <p:spPr>
          <a:xfrm>
            <a:off x="2664159" y="2128314"/>
            <a:ext cx="908452" cy="908452"/>
          </a:xfrm>
          <a:prstGeom prst="donut">
            <a:avLst>
              <a:gd name="adj" fmla="val 1409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" descr="https://encrypted-tbn1.gstatic.com/images?q=tbn:ANd9GcS16R2wOaRa7BEY7LrTLRWTUYS2ZgB3c3ydPCPGmc1Jp1WI_69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10047" r="9860" b="22279"/>
          <a:stretch/>
        </p:blipFill>
        <p:spPr bwMode="auto">
          <a:xfrm>
            <a:off x="1299430" y="3541517"/>
            <a:ext cx="649250" cy="5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onut 21"/>
          <p:cNvSpPr/>
          <p:nvPr/>
        </p:nvSpPr>
        <p:spPr>
          <a:xfrm>
            <a:off x="1155183" y="3298144"/>
            <a:ext cx="908452" cy="908452"/>
          </a:xfrm>
          <a:prstGeom prst="donut">
            <a:avLst>
              <a:gd name="adj" fmla="val 1409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620" y="4629118"/>
            <a:ext cx="595967" cy="552485"/>
          </a:xfrm>
          <a:prstGeom prst="rect">
            <a:avLst/>
          </a:prstGeom>
        </p:spPr>
      </p:pic>
      <p:sp>
        <p:nvSpPr>
          <p:cNvPr id="24" name="Donut 23"/>
          <p:cNvSpPr/>
          <p:nvPr/>
        </p:nvSpPr>
        <p:spPr>
          <a:xfrm>
            <a:off x="1134118" y="4464675"/>
            <a:ext cx="908452" cy="908452"/>
          </a:xfrm>
          <a:prstGeom prst="donut">
            <a:avLst>
              <a:gd name="adj" fmla="val 1409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284" y="5751306"/>
            <a:ext cx="825274" cy="825274"/>
          </a:xfrm>
          <a:prstGeom prst="rect">
            <a:avLst/>
          </a:prstGeom>
        </p:spPr>
      </p:pic>
      <p:sp>
        <p:nvSpPr>
          <p:cNvPr id="26" name="Donut 25"/>
          <p:cNvSpPr/>
          <p:nvPr/>
        </p:nvSpPr>
        <p:spPr>
          <a:xfrm>
            <a:off x="1155816" y="5628391"/>
            <a:ext cx="908452" cy="908452"/>
          </a:xfrm>
          <a:prstGeom prst="donut">
            <a:avLst>
              <a:gd name="adj" fmla="val 1409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2473" y="2856738"/>
            <a:ext cx="188326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FROM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1710" y="1876008"/>
            <a:ext cx="769121" cy="16141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TO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75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45" y="2676819"/>
            <a:ext cx="7805259" cy="35001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 t="19838" r="8338" b="18501"/>
          <a:stretch/>
        </p:blipFill>
        <p:spPr>
          <a:xfrm>
            <a:off x="590282" y="2167518"/>
            <a:ext cx="7542922" cy="367086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2908"/>
              </p:ext>
            </p:extLst>
          </p:nvPr>
        </p:nvGraphicFramePr>
        <p:xfrm>
          <a:off x="173220" y="3803286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Deliberate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12125</TotalTime>
  <Words>828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Frischmuth</dc:creator>
  <cp:lastModifiedBy>Mark Frischmuth</cp:lastModifiedBy>
  <cp:revision>26</cp:revision>
  <cp:lastPrinted>2014-03-20T19:11:36Z</cp:lastPrinted>
  <dcterms:created xsi:type="dcterms:W3CDTF">2013-11-20T00:14:22Z</dcterms:created>
  <dcterms:modified xsi:type="dcterms:W3CDTF">2014-03-24T15:58:34Z</dcterms:modified>
</cp:coreProperties>
</file>