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70" r:id="rId3"/>
    <p:sldId id="272" r:id="rId4"/>
    <p:sldId id="276" r:id="rId5"/>
    <p:sldId id="277" r:id="rId6"/>
    <p:sldId id="271" r:id="rId7"/>
    <p:sldId id="282" r:id="rId8"/>
    <p:sldId id="269" r:id="rId9"/>
    <p:sldId id="256" r:id="rId10"/>
    <p:sldId id="257" r:id="rId11"/>
    <p:sldId id="259" r:id="rId12"/>
    <p:sldId id="261" r:id="rId13"/>
    <p:sldId id="264" r:id="rId14"/>
    <p:sldId id="262" r:id="rId15"/>
    <p:sldId id="265" r:id="rId16"/>
    <p:sldId id="267" r:id="rId17"/>
    <p:sldId id="266" r:id="rId18"/>
    <p:sldId id="278" r:id="rId19"/>
    <p:sldId id="279" r:id="rId20"/>
    <p:sldId id="280" r:id="rId21"/>
    <p:sldId id="281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4660"/>
  </p:normalViewPr>
  <p:slideViewPr>
    <p:cSldViewPr>
      <p:cViewPr varScale="1">
        <p:scale>
          <a:sx n="64" d="100"/>
          <a:sy n="64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6749-917C-425B-977C-3EF5801415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99B5-A635-48F4-8742-55DB593700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99B5-A635-48F4-8742-55DB5937004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BBAE-FE12-45A0-B2A2-11CC6B87E67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F2E1-CF08-49E1-BC8A-0C989056A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BoardDemocracyLab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450" y="71437"/>
            <a:ext cx="7277100" cy="6715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itnamiHosting_2014-03-06_21-39-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16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mocracyLabOpenAtriumBOTS_2014-03-05_22-52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4643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muniti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8964283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nne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69078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ge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5778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Astages_2014-03-07_09-30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534400" cy="69103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Ataxonomy_2014-03-07_09-30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72158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ayouts_2014-03-05_23-59-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4626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39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BoardDemocracyLab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5510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8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58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www.emeraldinsight.com/content_images/fig/1570150105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8077200" cy="2910632"/>
          </a:xfrm>
          <a:prstGeom prst="rect">
            <a:avLst/>
          </a:prstGeom>
          <a:noFill/>
        </p:spPr>
      </p:pic>
      <p:pic>
        <p:nvPicPr>
          <p:cNvPr id="7172" name="Picture 4" descr="http://www.yawlfoundation.org/images/orjoin/telecomExam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76600"/>
            <a:ext cx="8573096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BoardDemocracyLab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37806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iteBoardDemocracyLab0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65226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iteBoardDemocracyLab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22080" cy="5638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orkflow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6720"/>
            <a:ext cx="9144000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6495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r="31057"/>
          <a:stretch>
            <a:fillRect/>
          </a:stretch>
        </p:blipFill>
        <p:spPr bwMode="auto">
          <a:xfrm>
            <a:off x="4495800" y="0"/>
            <a:ext cx="4648200" cy="5562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penAtriumFeatures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7897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chitecture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3942" y="0"/>
            <a:ext cx="241611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On-screen Show (4:3)</PresentationFormat>
  <Paragraphs>22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PAtrick</dc:creator>
  <cp:lastModifiedBy>Michael PAtrick</cp:lastModifiedBy>
  <cp:revision>3</cp:revision>
  <dcterms:created xsi:type="dcterms:W3CDTF">2014-03-18T00:51:02Z</dcterms:created>
  <dcterms:modified xsi:type="dcterms:W3CDTF">2014-03-18T01:21:25Z</dcterms:modified>
</cp:coreProperties>
</file>