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4D520-909A-4CD9-9451-09EBBB6360F8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B017-03FA-4595-ADB1-97D1F036B6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D5EA-C38F-4542-A8CA-ED04FD456AA5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5768-1F5E-480B-B52C-4B00F7BE28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IA-gen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2918"/>
            <a:ext cx="9644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		</a:t>
            </a:r>
            <a:r>
              <a:rPr lang="fr-F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Diabetes</a:t>
            </a:r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r>
              <a:rPr lang="fr-F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Machine Learning VS </a:t>
            </a:r>
            <a:r>
              <a:rPr lang="fr-F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Deep</a:t>
            </a:r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Learning</a:t>
            </a:r>
            <a:endParaRPr lang="fr-FR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7572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Objectif: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85918" y="157161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</a:rPr>
              <a:t>Prédire 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le diabète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071942"/>
            <a:ext cx="864399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00108"/>
            <a:ext cx="735808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4357686" cy="4000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0" y="100010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</a:rPr>
              <a:t>Nos colonnes :</a:t>
            </a:r>
            <a:endParaRPr lang="fr-FR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221455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 l’ensemble de notre </a:t>
            </a:r>
            <a:r>
              <a:rPr lang="fr-FR" b="1" i="1" dirty="0" err="1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dataset</a:t>
            </a:r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:</a:t>
            </a:r>
            <a:endParaRPr lang="fr-FR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57290" y="0"/>
            <a:ext cx="5786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Analyse de données:</a:t>
            </a:r>
            <a:endParaRPr lang="fr-F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2571744"/>
            <a:ext cx="5286412" cy="3848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5143504" y="2214554"/>
            <a:ext cx="2598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</a:t>
            </a:r>
            <a:r>
              <a:rPr lang="fr-FR" dirty="0" smtClean="0"/>
              <a:t>Options performatives: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2001026" y="4428338"/>
            <a:ext cx="41434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 smtClean="0">
                <a:solidFill>
                  <a:schemeClr val="accent5">
                    <a:lumMod val="50000"/>
                  </a:schemeClr>
                </a:solidFill>
              </a:rPr>
              <a:t>Logistic</a:t>
            </a:r>
            <a:r>
              <a:rPr lang="fr-FR" b="1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b="1" i="1" dirty="0" err="1" smtClean="0">
                <a:solidFill>
                  <a:schemeClr val="accent5">
                    <a:lumMod val="50000"/>
                  </a:schemeClr>
                </a:solidFill>
              </a:rPr>
              <a:t>regression</a:t>
            </a:r>
            <a:r>
              <a:rPr lang="fr-FR" b="1" i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fr-FR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35004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785926"/>
            <a:ext cx="371477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8572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matrice de confusion</a:t>
            </a:r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fr-FR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32" y="3929066"/>
            <a:ext cx="6143668" cy="2143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0" y="3929066"/>
            <a:ext cx="287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mesure de performances</a:t>
            </a:r>
            <a:r>
              <a:rPr lang="fr-FR" b="1" i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fr-FR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85728"/>
            <a:ext cx="4929222" cy="3357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071546"/>
            <a:ext cx="2571768" cy="1785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8643998" cy="50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1000100" y="0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Roc </a:t>
            </a:r>
            <a:r>
              <a:rPr lang="fr-FR" sz="2800" b="1" i="1" dirty="0" err="1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curve</a:t>
            </a:r>
            <a:r>
              <a:rPr lang="fr-FR" sz="2800" b="1" i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:</a:t>
            </a:r>
            <a:endParaRPr lang="fr-FR" sz="28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Deep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7143800" cy="1785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714752"/>
            <a:ext cx="7072362" cy="1638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7"/>
          <p:cNvSpPr txBox="1"/>
          <p:nvPr/>
        </p:nvSpPr>
        <p:spPr>
          <a:xfrm>
            <a:off x="0" y="164305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</a:t>
            </a:r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</a:rPr>
              <a:t>Modèle:</a:t>
            </a:r>
            <a:endParaRPr lang="fr-FR" sz="24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4214818"/>
            <a:ext cx="250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</a:t>
            </a:r>
            <a:r>
              <a:rPr lang="fr-FR" sz="2400" b="1" i="1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Accuracy</a:t>
            </a:r>
            <a:r>
              <a:rPr lang="fr-FR" sz="2400" b="1" i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fr-FR" sz="24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50112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571604" y="142852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ym typeface="Wingdings" pitchFamily="2" charset="2"/>
              </a:rPr>
              <a:t></a:t>
            </a:r>
            <a:r>
              <a:rPr lang="fr-FR" sz="3200" dirty="0" smtClean="0">
                <a:solidFill>
                  <a:schemeClr val="accent5">
                    <a:lumMod val="50000"/>
                  </a:schemeClr>
                </a:solidFill>
              </a:rPr>
              <a:t>Machine Learning VS </a:t>
            </a:r>
            <a:r>
              <a:rPr lang="fr-FR" sz="3200" dirty="0" err="1" smtClean="0">
                <a:solidFill>
                  <a:schemeClr val="accent5">
                    <a:lumMod val="50000"/>
                  </a:schemeClr>
                </a:solidFill>
              </a:rPr>
              <a:t>Deep</a:t>
            </a:r>
            <a:r>
              <a:rPr lang="fr-FR" sz="3200" dirty="0" smtClean="0">
                <a:solidFill>
                  <a:schemeClr val="accent5">
                    <a:lumMod val="50000"/>
                  </a:schemeClr>
                </a:solidFill>
              </a:rPr>
              <a:t> Learning</a:t>
            </a:r>
            <a:endParaRPr lang="fr-FR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1684"/>
          </a:xfrm>
        </p:spPr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53</Words>
  <Application>Microsoft Office PowerPoint</Application>
  <PresentationFormat>Affichage à l'écran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Logistic regression:</vt:lpstr>
      <vt:lpstr>Diapositive 5</vt:lpstr>
      <vt:lpstr>Diapositive 6</vt:lpstr>
      <vt:lpstr>Deep learning:</vt:lpstr>
      <vt:lpstr>Diapositive 8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21</cp:revision>
  <dcterms:created xsi:type="dcterms:W3CDTF">2022-02-04T09:14:24Z</dcterms:created>
  <dcterms:modified xsi:type="dcterms:W3CDTF">2022-02-04T14:04:17Z</dcterms:modified>
</cp:coreProperties>
</file>