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4762C-C7F0-497C-BA10-414F4370B692}" v="1" dt="2019-04-17T08:35:17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verret" userId="d20607dacc9ad979" providerId="LiveId" clId="{E38B6199-FCE0-471E-B7E1-CEB8AB0FCC0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9B3EE-1BFF-124F-A5CD-D1F65D4EEB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71733D-CF80-ED44-A582-BA5785A48927}">
      <dgm:prSet phldrT="[Texte]"/>
      <dgm:spPr/>
      <dgm:t>
        <a:bodyPr/>
        <a:lstStyle/>
        <a:p>
          <a:r>
            <a:rPr lang="fr-FR" dirty="0"/>
            <a:t>Téléchargement</a:t>
          </a:r>
        </a:p>
      </dgm:t>
    </dgm:pt>
    <dgm:pt modelId="{FCA043BD-CD55-F14A-9BED-48B60D6F215E}" type="parTrans" cxnId="{6EE12387-2927-A849-B432-9EB479D9AC2E}">
      <dgm:prSet/>
      <dgm:spPr/>
      <dgm:t>
        <a:bodyPr/>
        <a:lstStyle/>
        <a:p>
          <a:endParaRPr lang="fr-FR"/>
        </a:p>
      </dgm:t>
    </dgm:pt>
    <dgm:pt modelId="{6ED35AEC-67C6-E34F-9375-AC4CCBD48789}" type="sibTrans" cxnId="{6EE12387-2927-A849-B432-9EB479D9AC2E}">
      <dgm:prSet/>
      <dgm:spPr/>
      <dgm:t>
        <a:bodyPr/>
        <a:lstStyle/>
        <a:p>
          <a:endParaRPr lang="fr-FR"/>
        </a:p>
      </dgm:t>
    </dgm:pt>
    <dgm:pt modelId="{43494438-59E7-C14F-9CC7-33FDE654D5EB}">
      <dgm:prSet phldrT="[Texte]"/>
      <dgm:spPr/>
      <dgm:t>
        <a:bodyPr/>
        <a:lstStyle/>
        <a:p>
          <a:r>
            <a:rPr lang="fr-FR" dirty="0"/>
            <a:t>Découpe Audio</a:t>
          </a:r>
        </a:p>
      </dgm:t>
    </dgm:pt>
    <dgm:pt modelId="{0A07D29E-1D40-8D47-8165-4B14F410E0E9}" type="parTrans" cxnId="{BAF06DD0-C4FE-9D43-BDE3-B45F953E032C}">
      <dgm:prSet/>
      <dgm:spPr/>
      <dgm:t>
        <a:bodyPr/>
        <a:lstStyle/>
        <a:p>
          <a:endParaRPr lang="fr-FR"/>
        </a:p>
      </dgm:t>
    </dgm:pt>
    <dgm:pt modelId="{CBC3AF3F-FCDE-FF42-B3A2-F09F8F33BA35}" type="sibTrans" cxnId="{BAF06DD0-C4FE-9D43-BDE3-B45F953E032C}">
      <dgm:prSet/>
      <dgm:spPr/>
      <dgm:t>
        <a:bodyPr/>
        <a:lstStyle/>
        <a:p>
          <a:endParaRPr lang="fr-FR"/>
        </a:p>
      </dgm:t>
    </dgm:pt>
    <dgm:pt modelId="{D3CC51D9-A7A9-D543-AF42-1686B5C40509}">
      <dgm:prSet phldrT="[Texte]"/>
      <dgm:spPr/>
      <dgm:t>
        <a:bodyPr/>
        <a:lstStyle/>
        <a:p>
          <a:r>
            <a:rPr lang="fr-FR" dirty="0"/>
            <a:t>IA</a:t>
          </a:r>
        </a:p>
      </dgm:t>
    </dgm:pt>
    <dgm:pt modelId="{99DA27E7-D88E-1D4B-B41B-DAE4AA2F38D7}" type="parTrans" cxnId="{9EF6FF77-A04B-FE4D-B75F-D6CCFC09C637}">
      <dgm:prSet/>
      <dgm:spPr/>
      <dgm:t>
        <a:bodyPr/>
        <a:lstStyle/>
        <a:p>
          <a:endParaRPr lang="fr-FR"/>
        </a:p>
      </dgm:t>
    </dgm:pt>
    <dgm:pt modelId="{350783F9-D94C-084A-8402-EC584A4572B4}" type="sibTrans" cxnId="{9EF6FF77-A04B-FE4D-B75F-D6CCFC09C637}">
      <dgm:prSet/>
      <dgm:spPr/>
      <dgm:t>
        <a:bodyPr/>
        <a:lstStyle/>
        <a:p>
          <a:endParaRPr lang="fr-FR"/>
        </a:p>
      </dgm:t>
    </dgm:pt>
    <dgm:pt modelId="{CF02F6FC-2190-E149-AC92-90C8E12166E1}">
      <dgm:prSet/>
      <dgm:spPr/>
      <dgm:t>
        <a:bodyPr/>
        <a:lstStyle/>
        <a:p>
          <a:r>
            <a:rPr lang="fr-FR" dirty="0"/>
            <a:t>Relecture</a:t>
          </a:r>
        </a:p>
      </dgm:t>
    </dgm:pt>
    <dgm:pt modelId="{D5E16743-538B-4647-9FB6-9835B208C2F7}" type="parTrans" cxnId="{F5AD9894-023A-F94E-9122-4844BF870D5C}">
      <dgm:prSet/>
      <dgm:spPr/>
      <dgm:t>
        <a:bodyPr/>
        <a:lstStyle/>
        <a:p>
          <a:endParaRPr lang="fr-FR"/>
        </a:p>
      </dgm:t>
    </dgm:pt>
    <dgm:pt modelId="{976F7DEC-0C48-5C42-B004-A74CE4337F95}" type="sibTrans" cxnId="{F5AD9894-023A-F94E-9122-4844BF870D5C}">
      <dgm:prSet/>
      <dgm:spPr/>
      <dgm:t>
        <a:bodyPr/>
        <a:lstStyle/>
        <a:p>
          <a:endParaRPr lang="fr-FR"/>
        </a:p>
      </dgm:t>
    </dgm:pt>
    <dgm:pt modelId="{8C3A2719-32CF-FB46-A6AD-2A3A14F66F48}">
      <dgm:prSet/>
      <dgm:spPr/>
      <dgm:t>
        <a:bodyPr/>
        <a:lstStyle/>
        <a:p>
          <a:r>
            <a:rPr lang="fr-FR" dirty="0"/>
            <a:t>Envoie le texte à l’utilisateur</a:t>
          </a:r>
        </a:p>
      </dgm:t>
    </dgm:pt>
    <dgm:pt modelId="{224B8924-696D-DE4B-8E80-7C7066AA824F}" type="parTrans" cxnId="{B1E181C3-596A-B946-AD84-72AAFE78338B}">
      <dgm:prSet/>
      <dgm:spPr/>
      <dgm:t>
        <a:bodyPr/>
        <a:lstStyle/>
        <a:p>
          <a:endParaRPr lang="fr-FR"/>
        </a:p>
      </dgm:t>
    </dgm:pt>
    <dgm:pt modelId="{F1EBE1F8-090B-3F4E-89DD-D8148A9A2CD1}" type="sibTrans" cxnId="{B1E181C3-596A-B946-AD84-72AAFE78338B}">
      <dgm:prSet/>
      <dgm:spPr/>
      <dgm:t>
        <a:bodyPr/>
        <a:lstStyle/>
        <a:p>
          <a:endParaRPr lang="fr-FR"/>
        </a:p>
      </dgm:t>
    </dgm:pt>
    <dgm:pt modelId="{3A7A4883-2360-814F-9495-5EB0026D20A7}" type="pres">
      <dgm:prSet presAssocID="{4179B3EE-1BFF-124F-A5CD-D1F65D4EEBBC}" presName="Name0" presStyleCnt="0">
        <dgm:presLayoutVars>
          <dgm:dir/>
          <dgm:resizeHandles val="exact"/>
        </dgm:presLayoutVars>
      </dgm:prSet>
      <dgm:spPr/>
    </dgm:pt>
    <dgm:pt modelId="{CF046B72-E7E1-C347-A1D1-71CD3599A5CB}" type="pres">
      <dgm:prSet presAssocID="{B671733D-CF80-ED44-A582-BA5785A48927}" presName="node" presStyleLbl="node1" presStyleIdx="0" presStyleCnt="5">
        <dgm:presLayoutVars>
          <dgm:bulletEnabled val="1"/>
        </dgm:presLayoutVars>
      </dgm:prSet>
      <dgm:spPr/>
    </dgm:pt>
    <dgm:pt modelId="{9AA1D0FD-EE6D-2440-AAB7-C648AEC4267F}" type="pres">
      <dgm:prSet presAssocID="{6ED35AEC-67C6-E34F-9375-AC4CCBD48789}" presName="sibTrans" presStyleLbl="sibTrans2D1" presStyleIdx="0" presStyleCnt="4"/>
      <dgm:spPr/>
    </dgm:pt>
    <dgm:pt modelId="{96E37E0D-8E36-5947-A738-3FD4B9FA10A8}" type="pres">
      <dgm:prSet presAssocID="{6ED35AEC-67C6-E34F-9375-AC4CCBD48789}" presName="connectorText" presStyleLbl="sibTrans2D1" presStyleIdx="0" presStyleCnt="4"/>
      <dgm:spPr/>
    </dgm:pt>
    <dgm:pt modelId="{113C6FB0-FE12-1D46-9AFB-65AE5A79A637}" type="pres">
      <dgm:prSet presAssocID="{43494438-59E7-C14F-9CC7-33FDE654D5EB}" presName="node" presStyleLbl="node1" presStyleIdx="1" presStyleCnt="5">
        <dgm:presLayoutVars>
          <dgm:bulletEnabled val="1"/>
        </dgm:presLayoutVars>
      </dgm:prSet>
      <dgm:spPr/>
    </dgm:pt>
    <dgm:pt modelId="{AE34C374-85A7-DE4C-AB73-29CC89225A56}" type="pres">
      <dgm:prSet presAssocID="{CBC3AF3F-FCDE-FF42-B3A2-F09F8F33BA35}" presName="sibTrans" presStyleLbl="sibTrans2D1" presStyleIdx="1" presStyleCnt="4"/>
      <dgm:spPr/>
    </dgm:pt>
    <dgm:pt modelId="{9DD3720F-BF42-6F41-B1EB-F0B8D15BDF8C}" type="pres">
      <dgm:prSet presAssocID="{CBC3AF3F-FCDE-FF42-B3A2-F09F8F33BA35}" presName="connectorText" presStyleLbl="sibTrans2D1" presStyleIdx="1" presStyleCnt="4"/>
      <dgm:spPr/>
    </dgm:pt>
    <dgm:pt modelId="{B73BD41C-545E-104F-9388-E026E7F98C24}" type="pres">
      <dgm:prSet presAssocID="{D3CC51D9-A7A9-D543-AF42-1686B5C40509}" presName="node" presStyleLbl="node1" presStyleIdx="2" presStyleCnt="5">
        <dgm:presLayoutVars>
          <dgm:bulletEnabled val="1"/>
        </dgm:presLayoutVars>
      </dgm:prSet>
      <dgm:spPr/>
    </dgm:pt>
    <dgm:pt modelId="{4F57EDC8-8059-E646-9AEA-2BCC75E35F8D}" type="pres">
      <dgm:prSet presAssocID="{350783F9-D94C-084A-8402-EC584A4572B4}" presName="sibTrans" presStyleLbl="sibTrans2D1" presStyleIdx="2" presStyleCnt="4"/>
      <dgm:spPr/>
    </dgm:pt>
    <dgm:pt modelId="{E6F2345C-E8B1-9246-A0F2-8B4D5B946D22}" type="pres">
      <dgm:prSet presAssocID="{350783F9-D94C-084A-8402-EC584A4572B4}" presName="connectorText" presStyleLbl="sibTrans2D1" presStyleIdx="2" presStyleCnt="4"/>
      <dgm:spPr/>
    </dgm:pt>
    <dgm:pt modelId="{28BE03FA-6675-D647-A940-4E35559B605A}" type="pres">
      <dgm:prSet presAssocID="{CF02F6FC-2190-E149-AC92-90C8E12166E1}" presName="node" presStyleLbl="node1" presStyleIdx="3" presStyleCnt="5">
        <dgm:presLayoutVars>
          <dgm:bulletEnabled val="1"/>
        </dgm:presLayoutVars>
      </dgm:prSet>
      <dgm:spPr/>
    </dgm:pt>
    <dgm:pt modelId="{489C26FA-341D-D84B-A591-B27DA45F6737}" type="pres">
      <dgm:prSet presAssocID="{976F7DEC-0C48-5C42-B004-A74CE4337F95}" presName="sibTrans" presStyleLbl="sibTrans2D1" presStyleIdx="3" presStyleCnt="4"/>
      <dgm:spPr/>
    </dgm:pt>
    <dgm:pt modelId="{80D009A0-A45A-B146-831F-CE0B51E61B9F}" type="pres">
      <dgm:prSet presAssocID="{976F7DEC-0C48-5C42-B004-A74CE4337F95}" presName="connectorText" presStyleLbl="sibTrans2D1" presStyleIdx="3" presStyleCnt="4"/>
      <dgm:spPr/>
    </dgm:pt>
    <dgm:pt modelId="{C3DAA83D-25E5-424F-A856-A91BD785BE03}" type="pres">
      <dgm:prSet presAssocID="{8C3A2719-32CF-FB46-A6AD-2A3A14F66F48}" presName="node" presStyleLbl="node1" presStyleIdx="4" presStyleCnt="5">
        <dgm:presLayoutVars>
          <dgm:bulletEnabled val="1"/>
        </dgm:presLayoutVars>
      </dgm:prSet>
      <dgm:spPr/>
    </dgm:pt>
  </dgm:ptLst>
  <dgm:cxnLst>
    <dgm:cxn modelId="{2B5A0E19-2687-5045-94C6-AE7D95164C33}" type="presOf" srcId="{6ED35AEC-67C6-E34F-9375-AC4CCBD48789}" destId="{9AA1D0FD-EE6D-2440-AAB7-C648AEC4267F}" srcOrd="0" destOrd="0" presId="urn:microsoft.com/office/officeart/2005/8/layout/process1"/>
    <dgm:cxn modelId="{63BBA431-E29E-3946-B96E-117A26528883}" type="presOf" srcId="{4179B3EE-1BFF-124F-A5CD-D1F65D4EEBBC}" destId="{3A7A4883-2360-814F-9495-5EB0026D20A7}" srcOrd="0" destOrd="0" presId="urn:microsoft.com/office/officeart/2005/8/layout/process1"/>
    <dgm:cxn modelId="{2185CD36-5FF7-8741-9325-C7C8F52F2C3E}" type="presOf" srcId="{6ED35AEC-67C6-E34F-9375-AC4CCBD48789}" destId="{96E37E0D-8E36-5947-A738-3FD4B9FA10A8}" srcOrd="1" destOrd="0" presId="urn:microsoft.com/office/officeart/2005/8/layout/process1"/>
    <dgm:cxn modelId="{FFF8F33B-60FA-5644-8BC9-388A9937C70F}" type="presOf" srcId="{43494438-59E7-C14F-9CC7-33FDE654D5EB}" destId="{113C6FB0-FE12-1D46-9AFB-65AE5A79A637}" srcOrd="0" destOrd="0" presId="urn:microsoft.com/office/officeart/2005/8/layout/process1"/>
    <dgm:cxn modelId="{51E8983F-91AD-8344-97F2-73FDD383F5F1}" type="presOf" srcId="{CF02F6FC-2190-E149-AC92-90C8E12166E1}" destId="{28BE03FA-6675-D647-A940-4E35559B605A}" srcOrd="0" destOrd="0" presId="urn:microsoft.com/office/officeart/2005/8/layout/process1"/>
    <dgm:cxn modelId="{55B8E46A-BBE0-D74C-8424-1C95BC9486B5}" type="presOf" srcId="{B671733D-CF80-ED44-A582-BA5785A48927}" destId="{CF046B72-E7E1-C347-A1D1-71CD3599A5CB}" srcOrd="0" destOrd="0" presId="urn:microsoft.com/office/officeart/2005/8/layout/process1"/>
    <dgm:cxn modelId="{C445FD56-FC38-354C-A767-9AAC2A9B6CFB}" type="presOf" srcId="{D3CC51D9-A7A9-D543-AF42-1686B5C40509}" destId="{B73BD41C-545E-104F-9388-E026E7F98C24}" srcOrd="0" destOrd="0" presId="urn:microsoft.com/office/officeart/2005/8/layout/process1"/>
    <dgm:cxn modelId="{9EF6FF77-A04B-FE4D-B75F-D6CCFC09C637}" srcId="{4179B3EE-1BFF-124F-A5CD-D1F65D4EEBBC}" destId="{D3CC51D9-A7A9-D543-AF42-1686B5C40509}" srcOrd="2" destOrd="0" parTransId="{99DA27E7-D88E-1D4B-B41B-DAE4AA2F38D7}" sibTransId="{350783F9-D94C-084A-8402-EC584A4572B4}"/>
    <dgm:cxn modelId="{8A5A327D-851A-9C45-A6C4-F909EA754C96}" type="presOf" srcId="{CBC3AF3F-FCDE-FF42-B3A2-F09F8F33BA35}" destId="{9DD3720F-BF42-6F41-B1EB-F0B8D15BDF8C}" srcOrd="1" destOrd="0" presId="urn:microsoft.com/office/officeart/2005/8/layout/process1"/>
    <dgm:cxn modelId="{6EE12387-2927-A849-B432-9EB479D9AC2E}" srcId="{4179B3EE-1BFF-124F-A5CD-D1F65D4EEBBC}" destId="{B671733D-CF80-ED44-A582-BA5785A48927}" srcOrd="0" destOrd="0" parTransId="{FCA043BD-CD55-F14A-9BED-48B60D6F215E}" sibTransId="{6ED35AEC-67C6-E34F-9375-AC4CCBD48789}"/>
    <dgm:cxn modelId="{F5AD9894-023A-F94E-9122-4844BF870D5C}" srcId="{4179B3EE-1BFF-124F-A5CD-D1F65D4EEBBC}" destId="{CF02F6FC-2190-E149-AC92-90C8E12166E1}" srcOrd="3" destOrd="0" parTransId="{D5E16743-538B-4647-9FB6-9835B208C2F7}" sibTransId="{976F7DEC-0C48-5C42-B004-A74CE4337F95}"/>
    <dgm:cxn modelId="{CD24BFB2-77F0-8F43-BC6D-A8F6102A6413}" type="presOf" srcId="{350783F9-D94C-084A-8402-EC584A4572B4}" destId="{4F57EDC8-8059-E646-9AEA-2BCC75E35F8D}" srcOrd="0" destOrd="0" presId="urn:microsoft.com/office/officeart/2005/8/layout/process1"/>
    <dgm:cxn modelId="{FFFEF2C2-B20F-B54F-9ECB-6CA12E940C9A}" type="presOf" srcId="{976F7DEC-0C48-5C42-B004-A74CE4337F95}" destId="{489C26FA-341D-D84B-A591-B27DA45F6737}" srcOrd="0" destOrd="0" presId="urn:microsoft.com/office/officeart/2005/8/layout/process1"/>
    <dgm:cxn modelId="{B1E181C3-596A-B946-AD84-72AAFE78338B}" srcId="{4179B3EE-1BFF-124F-A5CD-D1F65D4EEBBC}" destId="{8C3A2719-32CF-FB46-A6AD-2A3A14F66F48}" srcOrd="4" destOrd="0" parTransId="{224B8924-696D-DE4B-8E80-7C7066AA824F}" sibTransId="{F1EBE1F8-090B-3F4E-89DD-D8148A9A2CD1}"/>
    <dgm:cxn modelId="{BAF06DD0-C4FE-9D43-BDE3-B45F953E032C}" srcId="{4179B3EE-1BFF-124F-A5CD-D1F65D4EEBBC}" destId="{43494438-59E7-C14F-9CC7-33FDE654D5EB}" srcOrd="1" destOrd="0" parTransId="{0A07D29E-1D40-8D47-8165-4B14F410E0E9}" sibTransId="{CBC3AF3F-FCDE-FF42-B3A2-F09F8F33BA35}"/>
    <dgm:cxn modelId="{817C79E3-34E8-9645-92FD-FFB321BBA59F}" type="presOf" srcId="{350783F9-D94C-084A-8402-EC584A4572B4}" destId="{E6F2345C-E8B1-9246-A0F2-8B4D5B946D22}" srcOrd="1" destOrd="0" presId="urn:microsoft.com/office/officeart/2005/8/layout/process1"/>
    <dgm:cxn modelId="{A3D3EAEF-7690-A144-9FEF-65260A88C9EF}" type="presOf" srcId="{CBC3AF3F-FCDE-FF42-B3A2-F09F8F33BA35}" destId="{AE34C374-85A7-DE4C-AB73-29CC89225A56}" srcOrd="0" destOrd="0" presId="urn:microsoft.com/office/officeart/2005/8/layout/process1"/>
    <dgm:cxn modelId="{7FB8A0FA-5722-1A44-B6C0-810A2872E249}" type="presOf" srcId="{8C3A2719-32CF-FB46-A6AD-2A3A14F66F48}" destId="{C3DAA83D-25E5-424F-A856-A91BD785BE03}" srcOrd="0" destOrd="0" presId="urn:microsoft.com/office/officeart/2005/8/layout/process1"/>
    <dgm:cxn modelId="{EDEFABFD-357B-DA45-B7E2-2536F8731F36}" type="presOf" srcId="{976F7DEC-0C48-5C42-B004-A74CE4337F95}" destId="{80D009A0-A45A-B146-831F-CE0B51E61B9F}" srcOrd="1" destOrd="0" presId="urn:microsoft.com/office/officeart/2005/8/layout/process1"/>
    <dgm:cxn modelId="{0E9CEE4B-C198-0840-8318-B791998B1C21}" type="presParOf" srcId="{3A7A4883-2360-814F-9495-5EB0026D20A7}" destId="{CF046B72-E7E1-C347-A1D1-71CD3599A5CB}" srcOrd="0" destOrd="0" presId="urn:microsoft.com/office/officeart/2005/8/layout/process1"/>
    <dgm:cxn modelId="{40C3B6D5-9710-CC4C-8734-CB3539104717}" type="presParOf" srcId="{3A7A4883-2360-814F-9495-5EB0026D20A7}" destId="{9AA1D0FD-EE6D-2440-AAB7-C648AEC4267F}" srcOrd="1" destOrd="0" presId="urn:microsoft.com/office/officeart/2005/8/layout/process1"/>
    <dgm:cxn modelId="{D96FF229-8332-3745-AEBA-E31A4E6877BA}" type="presParOf" srcId="{9AA1D0FD-EE6D-2440-AAB7-C648AEC4267F}" destId="{96E37E0D-8E36-5947-A738-3FD4B9FA10A8}" srcOrd="0" destOrd="0" presId="urn:microsoft.com/office/officeart/2005/8/layout/process1"/>
    <dgm:cxn modelId="{6622B66F-1622-A34C-8849-1F2D5FE43BF0}" type="presParOf" srcId="{3A7A4883-2360-814F-9495-5EB0026D20A7}" destId="{113C6FB0-FE12-1D46-9AFB-65AE5A79A637}" srcOrd="2" destOrd="0" presId="urn:microsoft.com/office/officeart/2005/8/layout/process1"/>
    <dgm:cxn modelId="{A7C66536-4A7B-6343-B46E-CA94294D25F5}" type="presParOf" srcId="{3A7A4883-2360-814F-9495-5EB0026D20A7}" destId="{AE34C374-85A7-DE4C-AB73-29CC89225A56}" srcOrd="3" destOrd="0" presId="urn:microsoft.com/office/officeart/2005/8/layout/process1"/>
    <dgm:cxn modelId="{4E33A636-02FE-EA4C-8522-6E9A46A89E57}" type="presParOf" srcId="{AE34C374-85A7-DE4C-AB73-29CC89225A56}" destId="{9DD3720F-BF42-6F41-B1EB-F0B8D15BDF8C}" srcOrd="0" destOrd="0" presId="urn:microsoft.com/office/officeart/2005/8/layout/process1"/>
    <dgm:cxn modelId="{3DDAF473-7C5C-3741-B888-C5527D13A3B6}" type="presParOf" srcId="{3A7A4883-2360-814F-9495-5EB0026D20A7}" destId="{B73BD41C-545E-104F-9388-E026E7F98C24}" srcOrd="4" destOrd="0" presId="urn:microsoft.com/office/officeart/2005/8/layout/process1"/>
    <dgm:cxn modelId="{8986220A-C47D-A544-B9FA-5008140A3BE6}" type="presParOf" srcId="{3A7A4883-2360-814F-9495-5EB0026D20A7}" destId="{4F57EDC8-8059-E646-9AEA-2BCC75E35F8D}" srcOrd="5" destOrd="0" presId="urn:microsoft.com/office/officeart/2005/8/layout/process1"/>
    <dgm:cxn modelId="{7C028675-A4C1-4B42-98E4-4B9BC4F50CB6}" type="presParOf" srcId="{4F57EDC8-8059-E646-9AEA-2BCC75E35F8D}" destId="{E6F2345C-E8B1-9246-A0F2-8B4D5B946D22}" srcOrd="0" destOrd="0" presId="urn:microsoft.com/office/officeart/2005/8/layout/process1"/>
    <dgm:cxn modelId="{062AF619-99CF-CB49-BA49-C3BDEBE8BAF1}" type="presParOf" srcId="{3A7A4883-2360-814F-9495-5EB0026D20A7}" destId="{28BE03FA-6675-D647-A940-4E35559B605A}" srcOrd="6" destOrd="0" presId="urn:microsoft.com/office/officeart/2005/8/layout/process1"/>
    <dgm:cxn modelId="{4B1E6135-2E5E-CD40-8077-03CEAD0AC358}" type="presParOf" srcId="{3A7A4883-2360-814F-9495-5EB0026D20A7}" destId="{489C26FA-341D-D84B-A591-B27DA45F6737}" srcOrd="7" destOrd="0" presId="urn:microsoft.com/office/officeart/2005/8/layout/process1"/>
    <dgm:cxn modelId="{8E465C69-E0B5-D145-BCC9-EAD37F7AB100}" type="presParOf" srcId="{489C26FA-341D-D84B-A591-B27DA45F6737}" destId="{80D009A0-A45A-B146-831F-CE0B51E61B9F}" srcOrd="0" destOrd="0" presId="urn:microsoft.com/office/officeart/2005/8/layout/process1"/>
    <dgm:cxn modelId="{331BE1BA-B8DE-554A-AA58-53F8D96A40F8}" type="presParOf" srcId="{3A7A4883-2360-814F-9495-5EB0026D20A7}" destId="{C3DAA83D-25E5-424F-A856-A91BD785BE0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46B72-E7E1-C347-A1D1-71CD3599A5CB}">
      <dsp:nvSpPr>
        <dsp:cNvPr id="0" name=""/>
        <dsp:cNvSpPr/>
      </dsp:nvSpPr>
      <dsp:spPr>
        <a:xfrm>
          <a:off x="4445" y="1478879"/>
          <a:ext cx="1378235" cy="82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Téléchargement</a:t>
          </a:r>
        </a:p>
      </dsp:txBody>
      <dsp:txXfrm>
        <a:off x="28665" y="1503099"/>
        <a:ext cx="1329795" cy="778501"/>
      </dsp:txXfrm>
    </dsp:sp>
    <dsp:sp modelId="{9AA1D0FD-EE6D-2440-AAB7-C648AEC4267F}">
      <dsp:nvSpPr>
        <dsp:cNvPr id="0" name=""/>
        <dsp:cNvSpPr/>
      </dsp:nvSpPr>
      <dsp:spPr>
        <a:xfrm>
          <a:off x="1520504" y="1721448"/>
          <a:ext cx="292185" cy="341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520504" y="1789808"/>
        <a:ext cx="204530" cy="205082"/>
      </dsp:txXfrm>
    </dsp:sp>
    <dsp:sp modelId="{113C6FB0-FE12-1D46-9AFB-65AE5A79A637}">
      <dsp:nvSpPr>
        <dsp:cNvPr id="0" name=""/>
        <dsp:cNvSpPr/>
      </dsp:nvSpPr>
      <dsp:spPr>
        <a:xfrm>
          <a:off x="1933975" y="1478879"/>
          <a:ext cx="1378235" cy="82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Découpe Audio</a:t>
          </a:r>
        </a:p>
      </dsp:txBody>
      <dsp:txXfrm>
        <a:off x="1958195" y="1503099"/>
        <a:ext cx="1329795" cy="778501"/>
      </dsp:txXfrm>
    </dsp:sp>
    <dsp:sp modelId="{AE34C374-85A7-DE4C-AB73-29CC89225A56}">
      <dsp:nvSpPr>
        <dsp:cNvPr id="0" name=""/>
        <dsp:cNvSpPr/>
      </dsp:nvSpPr>
      <dsp:spPr>
        <a:xfrm>
          <a:off x="3450034" y="1721448"/>
          <a:ext cx="292185" cy="341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450034" y="1789808"/>
        <a:ext cx="204530" cy="205082"/>
      </dsp:txXfrm>
    </dsp:sp>
    <dsp:sp modelId="{B73BD41C-545E-104F-9388-E026E7F98C24}">
      <dsp:nvSpPr>
        <dsp:cNvPr id="0" name=""/>
        <dsp:cNvSpPr/>
      </dsp:nvSpPr>
      <dsp:spPr>
        <a:xfrm>
          <a:off x="3863505" y="1478879"/>
          <a:ext cx="1378235" cy="82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IA</a:t>
          </a:r>
        </a:p>
      </dsp:txBody>
      <dsp:txXfrm>
        <a:off x="3887725" y="1503099"/>
        <a:ext cx="1329795" cy="778501"/>
      </dsp:txXfrm>
    </dsp:sp>
    <dsp:sp modelId="{4F57EDC8-8059-E646-9AEA-2BCC75E35F8D}">
      <dsp:nvSpPr>
        <dsp:cNvPr id="0" name=""/>
        <dsp:cNvSpPr/>
      </dsp:nvSpPr>
      <dsp:spPr>
        <a:xfrm>
          <a:off x="5379564" y="1721448"/>
          <a:ext cx="292185" cy="341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379564" y="1789808"/>
        <a:ext cx="204530" cy="205082"/>
      </dsp:txXfrm>
    </dsp:sp>
    <dsp:sp modelId="{28BE03FA-6675-D647-A940-4E35559B605A}">
      <dsp:nvSpPr>
        <dsp:cNvPr id="0" name=""/>
        <dsp:cNvSpPr/>
      </dsp:nvSpPr>
      <dsp:spPr>
        <a:xfrm>
          <a:off x="5793034" y="1478879"/>
          <a:ext cx="1378235" cy="82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Relecture</a:t>
          </a:r>
        </a:p>
      </dsp:txBody>
      <dsp:txXfrm>
        <a:off x="5817254" y="1503099"/>
        <a:ext cx="1329795" cy="778501"/>
      </dsp:txXfrm>
    </dsp:sp>
    <dsp:sp modelId="{489C26FA-341D-D84B-A591-B27DA45F6737}">
      <dsp:nvSpPr>
        <dsp:cNvPr id="0" name=""/>
        <dsp:cNvSpPr/>
      </dsp:nvSpPr>
      <dsp:spPr>
        <a:xfrm>
          <a:off x="7309093" y="1721448"/>
          <a:ext cx="292185" cy="341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7309093" y="1789808"/>
        <a:ext cx="204530" cy="205082"/>
      </dsp:txXfrm>
    </dsp:sp>
    <dsp:sp modelId="{C3DAA83D-25E5-424F-A856-A91BD785BE03}">
      <dsp:nvSpPr>
        <dsp:cNvPr id="0" name=""/>
        <dsp:cNvSpPr/>
      </dsp:nvSpPr>
      <dsp:spPr>
        <a:xfrm>
          <a:off x="7722564" y="1478879"/>
          <a:ext cx="1378235" cy="826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Envoie le texte à l’utilisateur</a:t>
          </a:r>
        </a:p>
      </dsp:txBody>
      <dsp:txXfrm>
        <a:off x="7746784" y="1503099"/>
        <a:ext cx="1329795" cy="77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1771B-83EB-4EA7-8D78-126E4F1F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Dictafoule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142E0-AB3B-4A76-BE5E-879FCE43B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2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3D8746-A68C-4DE0-B2E4-4B8DE1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16" y="170652"/>
            <a:ext cx="8534400" cy="1507067"/>
          </a:xfrm>
        </p:spPr>
        <p:txBody>
          <a:bodyPr/>
          <a:lstStyle/>
          <a:p>
            <a:r>
              <a:rPr lang="fr-FR" dirty="0"/>
              <a:t>Présentation </a:t>
            </a:r>
            <a:r>
              <a:rPr lang="fr-FR" dirty="0" err="1"/>
              <a:t>Dictafoule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5C58B9-DC67-41B8-BAEE-428B0EBF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6" y="2051462"/>
            <a:ext cx="8534400" cy="3615267"/>
          </a:xfrm>
        </p:spPr>
        <p:txBody>
          <a:bodyPr/>
          <a:lstStyle/>
          <a:p>
            <a:r>
              <a:rPr lang="fr-FR" dirty="0"/>
              <a:t>Une application </a:t>
            </a:r>
            <a:r>
              <a:rPr lang="fr-FR" dirty="0" err="1"/>
              <a:t>Iphone</a:t>
            </a:r>
            <a:endParaRPr lang="fr-FR" dirty="0"/>
          </a:p>
          <a:p>
            <a:r>
              <a:rPr lang="fr-FR" dirty="0"/>
              <a:t>Enregistrer des conversations</a:t>
            </a:r>
          </a:p>
          <a:p>
            <a:r>
              <a:rPr lang="fr-FR" dirty="0"/>
              <a:t>Transcrire </a:t>
            </a:r>
            <a:r>
              <a:rPr lang="fr-FR"/>
              <a:t>des conversations </a:t>
            </a:r>
            <a:r>
              <a:rPr lang="fr-FR" dirty="0"/>
              <a:t>grâce à une IA speech to </a:t>
            </a:r>
            <a:r>
              <a:rPr lang="fr-FR" dirty="0" err="1"/>
              <a:t>text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9E300C-4680-41DA-82B6-5B71F1EE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028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Les problématiques du Speech To </a:t>
            </a:r>
            <a:r>
              <a:rPr lang="fr-FR" dirty="0" err="1"/>
              <a:t>text</a:t>
            </a:r>
            <a:r>
              <a:rPr lang="fr-FR" dirty="0"/>
              <a:t> IA Classique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C08F0C-8558-410F-862C-531BFC61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37095"/>
            <a:ext cx="8534400" cy="3615267"/>
          </a:xfrm>
        </p:spPr>
        <p:txBody>
          <a:bodyPr/>
          <a:lstStyle/>
          <a:p>
            <a:r>
              <a:rPr lang="fr-FR" dirty="0"/>
              <a:t>Ne reconnais pas encore les différents protagoniste.</a:t>
            </a:r>
          </a:p>
          <a:p>
            <a:r>
              <a:rPr lang="fr-FR" dirty="0"/>
              <a:t>Si l’audio est de mauvaise qualité, la transcription sera aussi de mauvaise </a:t>
            </a:r>
            <a:r>
              <a:rPr lang="fr-FR" dirty="0" err="1"/>
              <a:t>qualitée</a:t>
            </a:r>
            <a:r>
              <a:rPr lang="fr-FR" dirty="0"/>
              <a:t>.</a:t>
            </a:r>
          </a:p>
          <a:p>
            <a:r>
              <a:rPr lang="fr-FR" dirty="0"/>
              <a:t>L'IA ne reconnait pas les mots techniques, les Noms de Familles ou les abréviations.</a:t>
            </a:r>
          </a:p>
        </p:txBody>
      </p:sp>
    </p:spTree>
    <p:extLst>
      <p:ext uri="{BB962C8B-B14F-4D97-AF65-F5344CB8AC3E}">
        <p14:creationId xmlns:p14="http://schemas.microsoft.com/office/powerpoint/2010/main" val="21568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A3835-869C-4D5E-961D-8F0A576D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53" y="259716"/>
            <a:ext cx="4818900" cy="1507067"/>
          </a:xfrm>
        </p:spPr>
        <p:txBody>
          <a:bodyPr/>
          <a:lstStyle/>
          <a:p>
            <a:pPr algn="ctr"/>
            <a:r>
              <a:rPr lang="fr-FR" dirty="0"/>
              <a:t>Résultats sans</a:t>
            </a:r>
            <a:br>
              <a:rPr lang="fr-FR" dirty="0"/>
            </a:br>
            <a:r>
              <a:rPr lang="fr-FR" dirty="0" err="1"/>
              <a:t>Dictafoule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15F5B-3765-4D49-94FB-022B0ED61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398" y="1621367"/>
            <a:ext cx="4937655" cy="3615267"/>
          </a:xfrm>
        </p:spPr>
        <p:txBody>
          <a:bodyPr/>
          <a:lstStyle/>
          <a:p>
            <a:r>
              <a:rPr lang="fr-FR" dirty="0"/>
              <a:t>Une mauvaise transcription</a:t>
            </a:r>
          </a:p>
          <a:p>
            <a:r>
              <a:rPr lang="fr-FR" dirty="0"/>
              <a:t>L’utilisateur est obligé de relire son texte et de corriger les erreurs.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E645C-6781-4DEA-AD43-094DE375F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5634" y="1621367"/>
            <a:ext cx="4934479" cy="3615266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Aucune erreur</a:t>
            </a:r>
          </a:p>
          <a:p>
            <a:r>
              <a:rPr lang="fr-FR" dirty="0"/>
              <a:t>L’utilisateur n’est pas obligé de relire le texte.</a:t>
            </a:r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2252E4F-5BEC-3C4A-B6CF-C15247940F91}"/>
              </a:ext>
            </a:extLst>
          </p:cNvPr>
          <p:cNvSpPr txBox="1">
            <a:spLocks/>
          </p:cNvSpPr>
          <p:nvPr/>
        </p:nvSpPr>
        <p:spPr>
          <a:xfrm>
            <a:off x="5722808" y="259716"/>
            <a:ext cx="48189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Résultats avec </a:t>
            </a:r>
            <a:r>
              <a:rPr lang="fr-FR" dirty="0" err="1"/>
              <a:t>Dictafoule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72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F9B152-B638-A74B-88EC-6C1FB209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223" y="406450"/>
            <a:ext cx="8534400" cy="1507067"/>
          </a:xfrm>
        </p:spPr>
        <p:txBody>
          <a:bodyPr/>
          <a:lstStyle/>
          <a:p>
            <a:r>
              <a:rPr lang="fr-FR" dirty="0"/>
              <a:t>Comment ça fonctionne ?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260FAC1-7720-D944-A975-B4C86D0E6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18944"/>
              </p:ext>
            </p:extLst>
          </p:nvPr>
        </p:nvGraphicFramePr>
        <p:xfrm>
          <a:off x="1543377" y="1536650"/>
          <a:ext cx="9105246" cy="378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20B02-D33F-6740-9722-E95BB7BF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727518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489</TotalTime>
  <Words>115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Dictafoule</vt:lpstr>
      <vt:lpstr>Présentation Dictafoule</vt:lpstr>
      <vt:lpstr>Les problématiques du Speech To text IA Classique</vt:lpstr>
      <vt:lpstr>Résultats sans Dictafoule</vt:lpstr>
      <vt:lpstr>Comment ça fonctionne ?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Dictafoule</dc:title>
  <dc:creator>Guillaume verret</dc:creator>
  <cp:lastModifiedBy>Guillaume VERRET</cp:lastModifiedBy>
  <cp:revision>10</cp:revision>
  <dcterms:created xsi:type="dcterms:W3CDTF">2018-05-12T12:03:07Z</dcterms:created>
  <dcterms:modified xsi:type="dcterms:W3CDTF">2019-04-17T08:50:01Z</dcterms:modified>
</cp:coreProperties>
</file>