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"/>
  </p:notesMasterIdLst>
  <p:sldIdLst>
    <p:sldId id="292" r:id="rId2"/>
    <p:sldId id="297" r:id="rId3"/>
    <p:sldId id="293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7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Поиск текстов заданной тематики</a:t>
            </a:r>
          </a:p>
          <a:p>
            <a:r>
              <a:rPr lang="ru-RU" sz="2000" dirty="0"/>
              <a:t>Форматы: </a:t>
            </a:r>
            <a:r>
              <a:rPr lang="en-US" sz="2000" dirty="0"/>
              <a:t>txt, </a:t>
            </a:r>
            <a:r>
              <a:rPr lang="en-US" sz="2000" dirty="0" err="1"/>
              <a:t>uri</a:t>
            </a:r>
            <a:r>
              <a:rPr lang="en-US" sz="2000" dirty="0"/>
              <a:t>, xml</a:t>
            </a:r>
            <a:endParaRPr lang="ru-RU" sz="20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ru-RU" sz="2400" dirty="0"/>
              <a:t>Превращение в тип Корпус</a:t>
            </a:r>
          </a:p>
          <a:p>
            <a:r>
              <a:rPr lang="en-US" sz="2000" dirty="0"/>
              <a:t>library(tm)</a:t>
            </a:r>
          </a:p>
          <a:p>
            <a:r>
              <a:rPr lang="en-US" sz="2000" dirty="0" err="1"/>
              <a:t>VCorpus</a:t>
            </a:r>
            <a:r>
              <a:rPr lang="en-US" sz="2000" dirty="0"/>
              <a:t>(Source) </a:t>
            </a:r>
          </a:p>
          <a:p>
            <a:endParaRPr lang="ru-RU" sz="2000" dirty="0"/>
          </a:p>
          <a:p>
            <a:r>
              <a:rPr lang="en-US" sz="2400" dirty="0"/>
              <a:t>3. </a:t>
            </a:r>
            <a:r>
              <a:rPr lang="ru-RU" sz="2400" dirty="0"/>
              <a:t>Предварительная обработка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символов и чисел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неинформативных слов</a:t>
            </a:r>
            <a:endParaRPr lang="en-US" sz="2400" dirty="0"/>
          </a:p>
          <a:p>
            <a:r>
              <a:rPr lang="en-US" sz="2000" dirty="0" err="1"/>
              <a:t>tm_map</a:t>
            </a:r>
            <a:r>
              <a:rPr lang="en-US" sz="2000" dirty="0"/>
              <a:t>, </a:t>
            </a:r>
            <a:r>
              <a:rPr lang="en-US" sz="2000" dirty="0" err="1"/>
              <a:t>gsub</a:t>
            </a:r>
            <a:endParaRPr lang="en-US" sz="2000" dirty="0"/>
          </a:p>
          <a:p>
            <a:r>
              <a:rPr lang="en-US" sz="2000" dirty="0" err="1"/>
              <a:t>stopwords</a:t>
            </a:r>
            <a:r>
              <a:rPr lang="en-US" sz="2000" dirty="0"/>
              <a:t>("</a:t>
            </a:r>
            <a:r>
              <a:rPr lang="en-US" sz="2000" dirty="0" err="1"/>
              <a:t>english</a:t>
            </a:r>
            <a:r>
              <a:rPr lang="en-US" sz="2000" dirty="0"/>
              <a:t>")</a:t>
            </a:r>
          </a:p>
          <a:p>
            <a:r>
              <a:rPr lang="ru-RU" sz="2400" dirty="0"/>
              <a:t>4. Приведение слов к одной форме </a:t>
            </a:r>
            <a:r>
              <a:rPr lang="en-US" sz="2400" dirty="0"/>
              <a:t>– </a:t>
            </a:r>
            <a:r>
              <a:rPr lang="ru-RU" sz="2400" dirty="0" err="1"/>
              <a:t>стеммизация</a:t>
            </a:r>
            <a:r>
              <a:rPr lang="ru-RU" sz="2400" dirty="0"/>
              <a:t> (опционально)</a:t>
            </a:r>
          </a:p>
          <a:p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5. Частоты слов, кластеризация терминов, облако слов</a:t>
            </a:r>
          </a:p>
          <a:p>
            <a:r>
              <a:rPr lang="en-US" sz="2000" dirty="0" err="1"/>
              <a:t>DocumentTermMatrix</a:t>
            </a:r>
            <a:endParaRPr lang="ru-RU" sz="2000" dirty="0"/>
          </a:p>
          <a:p>
            <a:r>
              <a:rPr lang="en-US" sz="2000" dirty="0" err="1"/>
              <a:t>findAssocs</a:t>
            </a:r>
            <a:endParaRPr lang="ru-RU" sz="2000" dirty="0"/>
          </a:p>
          <a:p>
            <a:r>
              <a:rPr lang="en-US" sz="2000" dirty="0" err="1"/>
              <a:t>removeSparseTerms</a:t>
            </a:r>
            <a:endParaRPr lang="ru-RU" sz="2000" dirty="0"/>
          </a:p>
          <a:p>
            <a:r>
              <a:rPr lang="en-US" sz="2000" dirty="0" err="1"/>
              <a:t>wordcloud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04" y="1593503"/>
            <a:ext cx="2024079" cy="3342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6864" b="19433"/>
          <a:stretch/>
        </p:blipFill>
        <p:spPr>
          <a:xfrm>
            <a:off x="231641" y="3217178"/>
            <a:ext cx="3460928" cy="36408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17562" y="5025358"/>
            <a:ext cx="4666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6. Анализ эмоционального окраса</a:t>
            </a:r>
          </a:p>
          <a:p>
            <a:r>
              <a:rPr lang="en-US" dirty="0"/>
              <a:t>library(</a:t>
            </a:r>
            <a:r>
              <a:rPr lang="en-US" dirty="0" err="1"/>
              <a:t>SentimentAnalysis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analyzeSentiment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№ 1</a:t>
            </a:r>
          </a:p>
          <a:p>
            <a:pPr marL="457200" indent="-457200">
              <a:buAutoNum type="arabicPeriod"/>
            </a:pPr>
            <a:r>
              <a:rPr lang="ru-RU" sz="2400" dirty="0"/>
              <a:t>Загрузить рассказы А.К. </a:t>
            </a:r>
            <a:r>
              <a:rPr lang="ru-RU" sz="2400" dirty="0" err="1"/>
              <a:t>Дойля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Э.По</a:t>
            </a:r>
            <a:r>
              <a:rPr lang="ru-RU" sz="2400" dirty="0"/>
              <a:t> из папки </a:t>
            </a:r>
            <a:r>
              <a:rPr lang="en-US" sz="2400" dirty="0"/>
              <a:t>Task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предварительную обработку.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два облака слов, которые использует А.К. </a:t>
            </a:r>
            <a:r>
              <a:rPr lang="ru-RU" sz="2400" dirty="0" err="1"/>
              <a:t>Дойль</a:t>
            </a:r>
            <a:r>
              <a:rPr lang="ru-RU" sz="2400" dirty="0"/>
              <a:t> и </a:t>
            </a:r>
            <a:r>
              <a:rPr lang="ru-RU" sz="2400" dirty="0" err="1"/>
              <a:t>Э.По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Какой из писателей написал более мрачные рассказы?</a:t>
            </a:r>
          </a:p>
          <a:p>
            <a:r>
              <a:rPr lang="ru-RU" sz="2400" dirty="0"/>
              <a:t>№ 2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Проанализировать 12 статей про Порошенко за прошлый год (по 1 за месяц).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график изменения эмоционального окраса.  </a:t>
            </a:r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Нужно выяснить, есть ли сезонная компонента в количестве осадков в Сиэтле. Градусы перевести в Цельсии. Есть ли корреляция между температурой и осадками? Составить прогноз осадков на 2018 год, оценить точность прогноза (</a:t>
            </a:r>
            <a:r>
              <a:rPr lang="en-US" sz="2400" dirty="0"/>
              <a:t>https://www.kaggle.com/rtatman/did-it-rain-in-seattle-19482017/data</a:t>
            </a:r>
            <a:r>
              <a:rPr lang="ru-RU" sz="2400" dirty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4447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17261</TotalTime>
  <Words>214</Words>
  <Application>Microsoft Macintosh PowerPoint</Application>
  <PresentationFormat>Экран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88</cp:revision>
  <dcterms:created xsi:type="dcterms:W3CDTF">2017-11-07T18:16:56Z</dcterms:created>
  <dcterms:modified xsi:type="dcterms:W3CDTF">2018-11-19T16:48:45Z</dcterms:modified>
</cp:coreProperties>
</file>