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81" r:id="rId2"/>
    <p:sldId id="282" r:id="rId3"/>
    <p:sldId id="283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9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 smtClean="0"/>
              <a:t>"))</a:t>
            </a:r>
            <a:endParaRPr lang="ru-RU" dirty="0" smtClean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 smtClean="0"/>
          </a:p>
          <a:p>
            <a:r>
              <a:rPr lang="ru-RU" dirty="0" smtClean="0"/>
              <a:t>--------------------------------------------------------------------------------------------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bp</a:t>
            </a:r>
            <a:r>
              <a:rPr lang="en-US" dirty="0"/>
              <a:t>&lt;-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 smtClean="0"/>
          </a:p>
          <a:p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  <a:endParaRPr lang="uk-UA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library(mice)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описательная статистика</a:t>
            </a:r>
            <a:endParaRPr lang="ru-RU" dirty="0"/>
          </a:p>
          <a:p>
            <a:r>
              <a:rPr lang="en-US" dirty="0" err="1" smtClean="0"/>
              <a:t>md.pattern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err="1" smtClean="0"/>
              <a:t>matrixplot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#</a:t>
            </a:r>
            <a:r>
              <a:rPr lang="ru-RU" dirty="0" smtClean="0"/>
              <a:t>метод заполнения</a:t>
            </a:r>
          </a:p>
          <a:p>
            <a:r>
              <a:rPr lang="en-US" dirty="0"/>
              <a:t>imp &lt;- </a:t>
            </a:r>
            <a:r>
              <a:rPr lang="en-US" dirty="0" smtClean="0"/>
              <a:t>mice(</a:t>
            </a:r>
            <a:r>
              <a:rPr lang="en-US" dirty="0" err="1" smtClean="0"/>
              <a:t>df</a:t>
            </a:r>
            <a:r>
              <a:rPr lang="en-US" dirty="0" smtClean="0"/>
              <a:t>, 5, seed=1234</a:t>
            </a:r>
            <a:r>
              <a:rPr lang="en-US" dirty="0"/>
              <a:t>) </a:t>
            </a:r>
            <a:r>
              <a:rPr lang="en-US" dirty="0" smtClean="0"/>
              <a:t>#method </a:t>
            </a:r>
            <a:r>
              <a:rPr lang="ru-RU" dirty="0" smtClean="0"/>
              <a:t>– параметр метода</a:t>
            </a:r>
          </a:p>
          <a:p>
            <a:r>
              <a:rPr lang="en-US" dirty="0" smtClean="0"/>
              <a:t>fit </a:t>
            </a:r>
            <a:r>
              <a:rPr lang="en-US" dirty="0"/>
              <a:t>&lt;- with(imp, </a:t>
            </a:r>
            <a:r>
              <a:rPr lang="en-US" dirty="0" smtClean="0"/>
              <a:t>analysis) </a:t>
            </a:r>
            <a:endParaRPr lang="ru-RU" dirty="0" smtClean="0"/>
          </a:p>
          <a:p>
            <a:r>
              <a:rPr lang="en-US" dirty="0" smtClean="0"/>
              <a:t>Polled &lt;- pool(fit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summary(pooled)</a:t>
            </a:r>
          </a:p>
          <a:p>
            <a:r>
              <a:rPr lang="en-US" dirty="0" smtClean="0"/>
              <a:t>res &lt;- </a:t>
            </a:r>
            <a:r>
              <a:rPr lang="en-US" dirty="0"/>
              <a:t>complete(imp, action=3)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181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64636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90274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dirty="0" smtClean="0"/>
              <a:t>Загрузить данные из файла </a:t>
            </a:r>
            <a:r>
              <a:rPr lang="en-US" sz="2200" dirty="0" smtClean="0"/>
              <a:t>Day</a:t>
            </a:r>
            <a:r>
              <a:rPr lang="ru-RU" sz="2200" dirty="0" smtClean="0"/>
              <a:t>9</a:t>
            </a:r>
            <a:r>
              <a:rPr lang="en-US" sz="2200" dirty="0" smtClean="0"/>
              <a:t>-titanik.csv</a:t>
            </a:r>
            <a:r>
              <a:rPr lang="ru-RU" sz="2200" dirty="0" smtClean="0"/>
              <a:t>, ознакомиться со структурой, описание набора находится по ссылке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www.kaggle.com/c/titanic/data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ru-RU" sz="2200" dirty="0" smtClean="0"/>
              <a:t>Посчитать средний возраст выжившего пассажира.</a:t>
            </a:r>
            <a:endParaRPr lang="ru-RU" sz="2200" dirty="0"/>
          </a:p>
          <a:p>
            <a:pPr marL="457200" indent="-457200">
              <a:buAutoNum type="arabicPeriod"/>
            </a:pPr>
            <a:r>
              <a:rPr lang="ru-RU" sz="2200" dirty="0" smtClean="0"/>
              <a:t>Определить, распределен ли возраст умерших пассажиров по нормальному закону.</a:t>
            </a:r>
            <a:endParaRPr lang="ru-RU" sz="2200" dirty="0"/>
          </a:p>
          <a:p>
            <a:pPr marL="457200" indent="-457200">
              <a:buFontTx/>
              <a:buAutoNum type="arabicPeriod"/>
            </a:pPr>
            <a:r>
              <a:rPr lang="ru-RU" sz="2200" dirty="0" smtClean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200" dirty="0" smtClean="0"/>
              <a:t>Построить круговую диаграмму количества пассажиров по номеру класса.</a:t>
            </a:r>
            <a:endParaRPr lang="en-US" sz="2200" dirty="0" smtClean="0"/>
          </a:p>
          <a:p>
            <a:pPr marL="457200" indent="-457200">
              <a:buFontTx/>
              <a:buAutoNum type="arabicPeriod"/>
            </a:pPr>
            <a:r>
              <a:rPr lang="ru-RU" sz="2200" dirty="0" smtClean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200" dirty="0" smtClean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200" dirty="0" smtClean="0"/>
              <a:t>Построить </a:t>
            </a:r>
            <a:r>
              <a:rPr lang="ru-RU" sz="2200" dirty="0" smtClean="0"/>
              <a:t>кластера </a:t>
            </a:r>
            <a:r>
              <a:rPr lang="ru-RU" sz="2200" dirty="0" smtClean="0"/>
              <a:t>пассажиров по возрасту, стоимости билета и выживаемости.</a:t>
            </a:r>
            <a:r>
              <a:rPr lang="en-US" sz="2200" dirty="0" smtClean="0"/>
              <a:t> </a:t>
            </a:r>
            <a:r>
              <a:rPr lang="ru-RU" sz="2200" dirty="0" smtClean="0"/>
              <a:t>Определить, сколько таких кластеров надо. Пассажиры </a:t>
            </a:r>
            <a:r>
              <a:rPr lang="ru-RU" sz="2200" dirty="0" smtClean="0"/>
              <a:t>каких классов попали в каждый кластер (и сколько их в процентном соотношении)? </a:t>
            </a:r>
            <a:endParaRPr lang="en-US" sz="2200" dirty="0"/>
          </a:p>
          <a:p>
            <a:pPr marL="457200" indent="-457200">
              <a:buFontTx/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09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6578</TotalTime>
  <Words>275</Words>
  <Application>Microsoft Office PowerPoint</Application>
  <PresentationFormat>Экран (4:3)</PresentationFormat>
  <Paragraphs>45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58</cp:revision>
  <dcterms:created xsi:type="dcterms:W3CDTF">2017-11-07T18:16:56Z</dcterms:created>
  <dcterms:modified xsi:type="dcterms:W3CDTF">2018-10-17T12:37:09Z</dcterms:modified>
</cp:coreProperties>
</file>