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92" r:id="rId2"/>
    <p:sldId id="297" r:id="rId3"/>
    <p:sldId id="29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6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naviny.by/rubrics/elections/2010/11/27/ic_articles_623_171426/" TargetMode="External"/><Relationship Id="rId3" Type="http://schemas.openxmlformats.org/officeDocument/2006/relationships/hyperlink" Target="http://www.sb.by/ritm-vyborov/article/gaydukevich-silnaya-belarus.html" TargetMode="External"/><Relationship Id="rId7" Type="http://schemas.openxmlformats.org/officeDocument/2006/relationships/hyperlink" Target="http://www.sb.by/prezident-belarusi/article/gosudarstvo-dlya-narod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elta.by/politics/view/vybory-2015.-programma-kandidata-v-prezidenty-respubliki-belarus-nikolaja-ulahovicha-162914-2015/" TargetMode="External"/><Relationship Id="rId5" Type="http://schemas.openxmlformats.org/officeDocument/2006/relationships/hyperlink" Target="http://www.belta.by/politics/view/vybory-2015.-programma-kandidata-v-prezidenty-respubliki-belarus-aleksandra-lukashenko-162915-2015/" TargetMode="External"/><Relationship Id="rId4" Type="http://schemas.openxmlformats.org/officeDocument/2006/relationships/hyperlink" Target="http://zapraudu.info/karatkevich-initiative-group/progra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</a:t>
            </a:r>
            <a:r>
              <a:rPr lang="ru-RU" sz="2400" dirty="0"/>
              <a:t>Оценка схожести текстов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оценка расстояния между текстами;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оценка угла между векторами частот в пространстве терминов.</a:t>
            </a:r>
          </a:p>
          <a:p>
            <a:endParaRPr lang="ru-RU" sz="2400" dirty="0"/>
          </a:p>
          <a:p>
            <a:r>
              <a:rPr lang="ru-RU" sz="2400" dirty="0"/>
              <a:t>2. </a:t>
            </a:r>
            <a:r>
              <a:rPr lang="ru-RU" sz="2400" dirty="0" err="1"/>
              <a:t>Стеммизация</a:t>
            </a:r>
            <a:r>
              <a:rPr lang="ru-RU" sz="2400" dirty="0"/>
              <a:t> – использование команды </a:t>
            </a:r>
            <a:r>
              <a:rPr lang="en-US" sz="2400" dirty="0" err="1"/>
              <a:t>wordStem</a:t>
            </a:r>
            <a:r>
              <a:rPr lang="en-US" sz="2400" dirty="0"/>
              <a:t> </a:t>
            </a:r>
            <a:r>
              <a:rPr lang="ru-RU" sz="2400" dirty="0"/>
              <a:t>из библиотеки </a:t>
            </a:r>
            <a:r>
              <a:rPr lang="en-US" sz="2400" dirty="0" err="1"/>
              <a:t>SnowballC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ru-RU" sz="2400" dirty="0"/>
              <a:t>Выделение главных тем текстов и наиболее вероятных слов, что их описывают</a:t>
            </a:r>
          </a:p>
          <a:p>
            <a:r>
              <a:rPr lang="en" dirty="0"/>
              <a:t>library(</a:t>
            </a:r>
            <a:r>
              <a:rPr lang="en" dirty="0" err="1"/>
              <a:t>topicmodels</a:t>
            </a:r>
            <a:r>
              <a:rPr lang="en" dirty="0"/>
              <a:t>)</a:t>
            </a:r>
            <a:endParaRPr lang="ru-RU" sz="2400" dirty="0"/>
          </a:p>
          <a:p>
            <a:r>
              <a:rPr lang="en" dirty="0"/>
              <a:t>LDA</a:t>
            </a:r>
            <a:r>
              <a:rPr lang="ru-RU" dirty="0"/>
              <a:t>()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предвыборные программы 2015 года в Беларуси.</a:t>
            </a:r>
          </a:p>
          <a:p>
            <a:r>
              <a:rPr lang="ru-RU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Гайдукевича Сергея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Короткевич Татьяны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Лукашенко Александра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Улаховича Николая</a:t>
            </a:r>
            <a:r>
              <a:rPr lang="ru-RU" sz="1400" dirty="0"/>
              <a:t> </a:t>
            </a:r>
          </a:p>
          <a:p>
            <a:r>
              <a:rPr lang="ru-RU" sz="1400" dirty="0"/>
              <a:t>Помимо перечисленных выше четырех документов в анализ были включены также программы А. Лукашенко за </a:t>
            </a:r>
            <a:r>
              <a:rPr lang="ru-RU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2006</a:t>
            </a:r>
            <a:r>
              <a:rPr lang="ru-RU" sz="1400" dirty="0"/>
              <a:t> и </a:t>
            </a:r>
            <a:r>
              <a:rPr lang="ru-RU" sz="1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2010</a:t>
            </a:r>
            <a:r>
              <a:rPr lang="ru-RU" sz="1400" dirty="0"/>
              <a:t> годы</a:t>
            </a:r>
            <a:endParaRPr lang="ru-RU" sz="2400" dirty="0"/>
          </a:p>
          <a:p>
            <a:pPr marL="457200" indent="-457200">
              <a:buFont typeface="+mj-lt"/>
              <a:buAutoNum type="arabicPeriod" startAt="2"/>
            </a:pPr>
            <a:r>
              <a:rPr lang="ru-RU" sz="2400" dirty="0"/>
              <a:t>Очистить каждый документ (расширив словарь стоп-слов</a:t>
            </a:r>
            <a:r>
              <a:rPr lang="en-US" sz="2400" dirty="0"/>
              <a:t>, </a:t>
            </a:r>
            <a:r>
              <a:rPr lang="ru-RU" sz="2400" dirty="0"/>
              <a:t>например «белорус»), провести </a:t>
            </a:r>
            <a:r>
              <a:rPr lang="ru-RU" sz="2400" dirty="0" err="1"/>
              <a:t>стеммизацию</a:t>
            </a:r>
            <a:r>
              <a:rPr lang="ru-RU" sz="2400" dirty="0"/>
              <a:t>.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Построить облако слов для каждой программы, оценить на что чаще всего акцентировали внимание политики. 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Найти наиболее сходные между собой программы, проанализировать результат. 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Проанализировать 10 слов, что описывают главную тему каждой программы.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Загрузить данные про сильные (больше 7,5 балов) землетрясения </a:t>
            </a:r>
            <a:r>
              <a:rPr lang="en-US" sz="2000"/>
              <a:t>Day11b</a:t>
            </a:r>
            <a:r>
              <a:rPr lang="ru-RU" sz="2000"/>
              <a:t>.</a:t>
            </a:r>
            <a:r>
              <a:rPr lang="ru-RU" sz="2000" dirty="0"/>
              <a:t>zip и выполнить задание:</a:t>
            </a:r>
          </a:p>
          <a:p>
            <a:pPr marL="457200" indent="-457200">
              <a:buAutoNum type="arabicParenR"/>
            </a:pPr>
            <a:r>
              <a:rPr lang="ru-RU" sz="2000" dirty="0"/>
              <a:t>Удалить все землетрясения, для которых не указаны координаты;</a:t>
            </a:r>
          </a:p>
          <a:p>
            <a:pPr marL="457200" indent="-457200">
              <a:buAutoNum type="arabicParenR"/>
            </a:pPr>
            <a:r>
              <a:rPr lang="ru-RU" sz="2000" dirty="0"/>
              <a:t>Добавить колонку с частью света, в которой происходит землетрясение;</a:t>
            </a:r>
          </a:p>
          <a:p>
            <a:pPr marL="457200" indent="-457200">
              <a:buAutoNum type="arabicParenR"/>
            </a:pPr>
            <a:r>
              <a:rPr lang="ru-RU" sz="2000" dirty="0"/>
              <a:t>Разместить на карте эпицентры землетрясений;</a:t>
            </a:r>
          </a:p>
          <a:p>
            <a:pPr marL="457200" indent="-457200">
              <a:buAutoNum type="arabicParenR"/>
            </a:pPr>
            <a:r>
              <a:rPr lang="ru-RU" sz="2000" dirty="0"/>
              <a:t>Построить частотные диаграммы возникновения землетрясений по странам и в разные года (для 1960+);</a:t>
            </a:r>
          </a:p>
          <a:p>
            <a:pPr marL="457200" indent="-457200">
              <a:buAutoNum type="arabicParenR"/>
            </a:pPr>
            <a:r>
              <a:rPr lang="ru-RU" sz="2000" dirty="0" err="1"/>
              <a:t>Кластеризовать</a:t>
            </a:r>
            <a:r>
              <a:rPr lang="ru-RU" sz="2000" dirty="0"/>
              <a:t> страны по средней интенсивности землетрясений, наличию цунами и максимальному количеству смертей; </a:t>
            </a:r>
          </a:p>
          <a:p>
            <a:pPr marL="457200" indent="-457200">
              <a:buAutoNum type="arabicParenR"/>
            </a:pPr>
            <a:r>
              <a:rPr lang="ru-RU" sz="2000" dirty="0"/>
              <a:t>Посчитать среднее время между землетрясениями для каждой страны с 1960 года;</a:t>
            </a:r>
            <a:endParaRPr lang="en-US" sz="2000" dirty="0"/>
          </a:p>
          <a:p>
            <a:pPr marL="457200" indent="-457200">
              <a:buAutoNum type="arabicParenR"/>
            </a:pPr>
            <a:r>
              <a:rPr lang="ru-RU" sz="2000" dirty="0"/>
              <a:t>Индивидуальное задание.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0401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19049</TotalTime>
  <Words>156</Words>
  <Application>Microsoft Macintosh PowerPoint</Application>
  <PresentationFormat>Экран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99</cp:revision>
  <dcterms:created xsi:type="dcterms:W3CDTF">2017-11-07T18:16:56Z</dcterms:created>
  <dcterms:modified xsi:type="dcterms:W3CDTF">2019-04-20T07:59:56Z</dcterms:modified>
</cp:coreProperties>
</file>