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83" r:id="rId3"/>
    <p:sldId id="284" r:id="rId4"/>
    <p:sldId id="281" r:id="rId5"/>
    <p:sldId id="28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Изучить данные в файлах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-1.csv </a:t>
            </a:r>
            <a:r>
              <a:rPr lang="ru-RU" sz="2400" b="1" dirty="0"/>
              <a:t>и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-2.csv </a:t>
            </a:r>
            <a:r>
              <a:rPr lang="ru-RU" sz="2400" b="1" dirty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графики рассеивания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наиболее подходящую функцию регрессии </a:t>
            </a:r>
            <a:r>
              <a:rPr lang="en-US" sz="2400" dirty="0"/>
              <a:t>par2=f(par1).</a:t>
            </a:r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/>
          </a:p>
          <a:p>
            <a:r>
              <a:rPr lang="ru-RU" sz="2400" b="1" dirty="0"/>
              <a:t>Метод к-средних</a:t>
            </a:r>
          </a:p>
          <a:p>
            <a:r>
              <a:rPr lang="en-US" sz="2400" dirty="0" err="1"/>
              <a:t>kmeans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Метод к-</a:t>
            </a:r>
            <a:r>
              <a:rPr lang="en-US" sz="2400" b="1" dirty="0"/>
              <a:t>medoids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 | </a:t>
            </a:r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df,num</a:t>
            </a:r>
            <a:r>
              <a:rPr lang="en-US" sz="2400" dirty="0"/>
              <a:t>) </a:t>
            </a:r>
            <a:endParaRPr lang="ru-RU" sz="2400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8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Day4.csv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/>
              <a:t>DataDay</a:t>
            </a:r>
            <a:r>
              <a:rPr lang="ru-RU" sz="2400" dirty="0"/>
              <a:t>2</a:t>
            </a:r>
            <a:r>
              <a:rPr lang="en-US" sz="2400" dirty="0"/>
              <a:t>.csv</a:t>
            </a:r>
            <a:r>
              <a:rPr lang="ru-RU" sz="2400" dirty="0"/>
              <a:t>, какой регион доминирует в кластерах по ВВП на душу населения и плотности населения.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Вывести частотные гистограммы всех показателей файла </a:t>
            </a:r>
            <a:r>
              <a:rPr lang="en-US" sz="2400" dirty="0"/>
              <a:t>DataDay2.csv</a:t>
            </a:r>
            <a:r>
              <a:rPr lang="ru-RU" sz="2400" dirty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/>
              <a:t>True </a:t>
            </a:r>
            <a:r>
              <a:rPr lang="ru-RU" sz="2400" dirty="0"/>
              <a:t>или </a:t>
            </a:r>
            <a:r>
              <a:rPr lang="en-US" sz="2400" dirty="0"/>
              <a:t>False (</a:t>
            </a:r>
            <a:r>
              <a:rPr lang="ru-RU" sz="2400" dirty="0"/>
              <a:t>будем понимать под «есть линейная зависимость», если коэффициент корреляции по модулю больше 0,8).</a:t>
            </a:r>
            <a:r>
              <a:rPr lang="en-US" sz="2400" dirty="0"/>
              <a:t> 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3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Отображение множества диаграмм рассеивания</a:t>
            </a:r>
            <a:endParaRPr lang="en-US" sz="2000" b="1" dirty="0"/>
          </a:p>
          <a:p>
            <a:r>
              <a:rPr lang="en-US" sz="2000" dirty="0"/>
              <a:t>library(car) </a:t>
            </a:r>
            <a:endParaRPr lang="ru-RU" sz="2000" dirty="0"/>
          </a:p>
          <a:p>
            <a:r>
              <a:rPr lang="en-US" sz="2000" dirty="0" err="1"/>
              <a:t>scatterplotMatrix</a:t>
            </a:r>
            <a:r>
              <a:rPr lang="en-US" sz="2000" dirty="0"/>
              <a:t>(~par1+par2, data = 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"boxplot“)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gridExtra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grid.arrange</a:t>
            </a:r>
            <a:r>
              <a:rPr lang="en-US" sz="2000" dirty="0"/>
              <a:t>(…)</a:t>
            </a:r>
          </a:p>
          <a:p>
            <a:endParaRPr lang="ru-RU" sz="2000" dirty="0"/>
          </a:p>
          <a:p>
            <a:r>
              <a:rPr lang="ru-RU" sz="2000" b="1" dirty="0"/>
              <a:t>Функция линейной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par2+par3,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ru-RU" sz="2000" dirty="0"/>
          </a:p>
          <a:p>
            <a:r>
              <a:rPr lang="ru-RU" sz="2000" b="1" dirty="0" err="1"/>
              <a:t>Мультиколинеарность</a:t>
            </a:r>
            <a:r>
              <a:rPr lang="ru-RU" sz="2000" b="1" dirty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полиномиальной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par2+I(par3^2),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Day4.csv: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Изучить данные, сказать есть ли </a:t>
            </a:r>
            <a:r>
              <a:rPr lang="ru-RU" sz="2400" dirty="0" err="1"/>
              <a:t>мультиколинеарность</a:t>
            </a:r>
            <a:r>
              <a:rPr lang="ru-RU" sz="2400" dirty="0"/>
              <a:t>, построить диаграммы рассеивания;</a:t>
            </a:r>
          </a:p>
          <a:p>
            <a:pPr marL="342900" indent="-342900">
              <a:buAutoNum type="arabicParenR"/>
            </a:pPr>
            <a:r>
              <a:rPr lang="ru-RU" sz="2400" dirty="0"/>
              <a:t>Использовать линейную регрессию и полиномиальную регрессию выбранного вами вида;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Используя тестовую выборку из файла </a:t>
            </a:r>
            <a:r>
              <a:rPr lang="en-US" sz="2400"/>
              <a:t>Day4t.csv</a:t>
            </a:r>
            <a:r>
              <a:rPr lang="en-US" sz="2400" dirty="0"/>
              <a:t>, </a:t>
            </a:r>
            <a:r>
              <a:rPr lang="ru-RU" sz="2400" dirty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322</Words>
  <Application>Microsoft Macintosh PowerPoint</Application>
  <PresentationFormat>Экран (4:3)</PresentationFormat>
  <Paragraphs>53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39</cp:revision>
  <dcterms:created xsi:type="dcterms:W3CDTF">2017-11-07T18:16:56Z</dcterms:created>
  <dcterms:modified xsi:type="dcterms:W3CDTF">2020-10-02T12:18:28Z</dcterms:modified>
</cp:coreProperties>
</file>