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291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cukierski/the-simpsons-by-the-data#simpsons_episodes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Доделать задание прошлого занятия.</a:t>
            </a:r>
          </a:p>
          <a:p>
            <a:pPr marL="457200" indent="-457200">
              <a:buAutoNum type="arabicPeriod"/>
            </a:pPr>
            <a:r>
              <a:rPr lang="en-US" sz="2400" dirty="0"/>
              <a:t> </a:t>
            </a:r>
            <a:r>
              <a:rPr lang="ru-RU" sz="2400" dirty="0"/>
              <a:t>Загрузить и изучить данные по сериалу Симпсоны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https://www.kaggle.com/wcukierski/the-simpsons-by-the-data#simpsons_episodes.csv</a:t>
            </a:r>
            <a:endParaRPr lang="ru-RU" sz="2400" dirty="0"/>
          </a:p>
          <a:p>
            <a:r>
              <a:rPr lang="ru-RU" sz="2400" dirty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/>
              <a:t>5. Сделайте прогноз количества зрителей в США следующих 10 серий, используя регрессию, анализ временных рядов и нейронную сеть. </a:t>
            </a:r>
            <a:r>
              <a:rPr lang="ru-RU" sz="2400"/>
              <a:t>Сравните результаты.</a:t>
            </a:r>
            <a:endParaRPr lang="ru-RU" sz="2400" dirty="0"/>
          </a:p>
          <a:p>
            <a:r>
              <a:rPr lang="ru-RU" sz="2400" dirty="0"/>
              <a:t>6. Распределены ли оценки на </a:t>
            </a:r>
            <a:r>
              <a:rPr lang="en-US" sz="2400" dirty="0"/>
              <a:t>IMDB </a:t>
            </a:r>
            <a:r>
              <a:rPr lang="ru-RU" sz="2400" dirty="0"/>
              <a:t>по нормальному закону? А количество этих оценок? </a:t>
            </a:r>
          </a:p>
          <a:p>
            <a:r>
              <a:rPr lang="ru-RU" sz="2400" dirty="0"/>
              <a:t>7. Какая зависимость между параметрами: оценка на </a:t>
            </a:r>
            <a:r>
              <a:rPr lang="en-US" sz="2400" dirty="0"/>
              <a:t>IMDB</a:t>
            </a:r>
            <a:r>
              <a:rPr lang="ru-RU" sz="2400" dirty="0"/>
              <a:t>, количество оценок и количество зрителей в США.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65689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127</Words>
  <Application>Microsoft Macintosh PowerPoint</Application>
  <PresentationFormat>Экран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HDOfficeLightV0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76</cp:revision>
  <dcterms:created xsi:type="dcterms:W3CDTF">2017-11-07T18:16:56Z</dcterms:created>
  <dcterms:modified xsi:type="dcterms:W3CDTF">2019-10-24T17:05:56Z</dcterms:modified>
</cp:coreProperties>
</file>