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6" r:id="rId2"/>
    <p:sldId id="281" r:id="rId3"/>
    <p:sldId id="287" r:id="rId4"/>
    <p:sldId id="284" r:id="rId5"/>
    <p:sldId id="28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9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/>
              <a:t>По формуле</a:t>
            </a:r>
          </a:p>
          <a:p>
            <a:r>
              <a:rPr lang="ru-RU" sz="2400" dirty="0"/>
              <a:t>Выбросы лежат вне отрезка </a:t>
            </a:r>
            <a:r>
              <a:rPr lang="en-US" sz="2400" dirty="0"/>
              <a:t>[x</a:t>
            </a:r>
            <a:r>
              <a:rPr lang="en-US" sz="2400" baseline="-25000" dirty="0"/>
              <a:t>25</a:t>
            </a:r>
            <a:r>
              <a:rPr lang="en-US" sz="2400" dirty="0"/>
              <a:t> –1.5(x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/>
          </a:p>
          <a:p>
            <a:r>
              <a:rPr lang="ru-RU" sz="2400" dirty="0"/>
              <a:t>2) </a:t>
            </a:r>
            <a:r>
              <a:rPr lang="ru-RU" sz="2400" dirty="0" err="1"/>
              <a:t>Коробчастая</a:t>
            </a:r>
            <a:r>
              <a:rPr lang="ru-RU" sz="2400" dirty="0"/>
              <a:t> диаграмма</a:t>
            </a:r>
          </a:p>
          <a:p>
            <a:r>
              <a:rPr lang="ru-RU" sz="2400" dirty="0"/>
              <a:t>3) Диаграмма рассеивания</a:t>
            </a:r>
          </a:p>
          <a:p>
            <a:r>
              <a:rPr lang="ru-RU" sz="2400" dirty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/>
          </a:p>
          <a:p>
            <a:r>
              <a:rPr lang="en-US" sz="2400" dirty="0" err="1"/>
              <a:t>grubbs.test</a:t>
            </a:r>
            <a:r>
              <a:rPr lang="en-US" sz="2400" dirty="0"/>
              <a:t>(data, type = 10)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DataDay2.csv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выбросом, убрать выбросы,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линейную регрессию </a:t>
            </a:r>
            <a:r>
              <a:rPr lang="en-US" sz="2400" dirty="0"/>
              <a:t>GDP per capita=f(CO2 emission per 1000 person) </a:t>
            </a:r>
            <a:r>
              <a:rPr lang="ru-RU" sz="2400" dirty="0"/>
              <a:t>для исходного набора и для набора </a:t>
            </a:r>
            <a:r>
              <a:rPr lang="ru-RU" sz="2400" dirty="0" err="1"/>
              <a:t>логистически</a:t>
            </a:r>
            <a:r>
              <a:rPr lang="ru-RU" sz="2400" dirty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Посчитать значение </a:t>
            </a:r>
            <a:r>
              <a:rPr lang="en-US" sz="2400" dirty="0"/>
              <a:t>GDP per capita</a:t>
            </a:r>
            <a:r>
              <a:rPr lang="ru-RU" sz="2400" dirty="0"/>
              <a:t> при </a:t>
            </a:r>
            <a:r>
              <a:rPr lang="en-US" sz="2400" dirty="0"/>
              <a:t>CO2 emission per 1000 person</a:t>
            </a:r>
            <a:r>
              <a:rPr lang="ru-RU" sz="2400" dirty="0"/>
              <a:t> = </a:t>
            </a:r>
            <a:r>
              <a:rPr lang="en-US" sz="2400" dirty="0"/>
              <a:t>2. </a:t>
            </a:r>
            <a:r>
              <a:rPr lang="ru-RU" sz="2400" dirty="0"/>
              <a:t>Сравнить результаты.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</a:t>
            </a:r>
            <a:r>
              <a:rPr lang="ru-RU" sz="2400"/>
              <a:t>столбчатые диаграммы для </a:t>
            </a:r>
            <a:r>
              <a:rPr lang="ru-RU" sz="2400" dirty="0"/>
              <a:t>Украины и любой другой европейской страны. </a:t>
            </a:r>
          </a:p>
        </p:txBody>
      </p:sp>
    </p:spTree>
    <p:extLst>
      <p:ext uri="{BB962C8B-B14F-4D97-AF65-F5344CB8AC3E}">
        <p14:creationId xmlns:p14="http://schemas.microsoft.com/office/powerpoint/2010/main" val="40599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neuralnet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Создание нейронной сети</a:t>
            </a:r>
          </a:p>
          <a:p>
            <a:r>
              <a:rPr lang="en-US" dirty="0" err="1"/>
              <a:t>neuralnet</a:t>
            </a:r>
            <a:r>
              <a:rPr lang="en-US" dirty="0"/>
              <a:t>(f, data, hidden = c(1,3,4) …)</a:t>
            </a:r>
          </a:p>
          <a:p>
            <a:endParaRPr lang="en-US" dirty="0"/>
          </a:p>
          <a:p>
            <a:r>
              <a:rPr lang="ru-RU" dirty="0"/>
              <a:t>Вычисление на основе нейронной сети</a:t>
            </a:r>
          </a:p>
          <a:p>
            <a:r>
              <a:rPr lang="en-US" dirty="0"/>
              <a:t>compute</a:t>
            </a:r>
            <a:r>
              <a:rPr lang="ru-RU" dirty="0"/>
              <a:t>(</a:t>
            </a:r>
            <a:r>
              <a:rPr lang="en-US" dirty="0"/>
              <a:t>NN, data)</a:t>
            </a:r>
          </a:p>
          <a:p>
            <a:endParaRPr lang="en-US" dirty="0"/>
          </a:p>
          <a:p>
            <a:r>
              <a:rPr lang="ru-RU" dirty="0"/>
              <a:t>Важные проблемы: </a:t>
            </a:r>
          </a:p>
          <a:p>
            <a:r>
              <a:rPr lang="ru-RU" dirty="0"/>
              <a:t>1) </a:t>
            </a:r>
            <a:r>
              <a:rPr lang="ru-RU" dirty="0" err="1"/>
              <a:t>нерепрезентативность</a:t>
            </a:r>
            <a:r>
              <a:rPr lang="ru-RU" dirty="0"/>
              <a:t> данных;</a:t>
            </a:r>
          </a:p>
          <a:p>
            <a:r>
              <a:rPr lang="ru-RU" dirty="0"/>
              <a:t>2) переобучение.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понятия: </a:t>
            </a:r>
          </a:p>
          <a:p>
            <a:r>
              <a:rPr lang="ru-RU" dirty="0"/>
              <a:t>нейрон (входной, выходной, </a:t>
            </a:r>
            <a:r>
              <a:rPr lang="ru-RU" dirty="0" err="1"/>
              <a:t>биас</a:t>
            </a:r>
            <a:r>
              <a:rPr lang="ru-RU" dirty="0"/>
              <a:t>), слой, функция переключения (</a:t>
            </a:r>
            <a:r>
              <a:rPr lang="ru-RU" dirty="0" err="1"/>
              <a:t>сигмоида</a:t>
            </a:r>
            <a:r>
              <a:rPr lang="ru-RU" dirty="0"/>
              <a:t>, арктангенс, линейная), обучающая выборка, тестовая выборка, ошибка.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5751" y="8881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Создать нейронную сеть, которая для развитых стран мира по </a:t>
            </a:r>
            <a:r>
              <a:rPr lang="en-US" sz="2400" dirty="0"/>
              <a:t>Energy use (kg of oil equivalent per capita)</a:t>
            </a:r>
            <a:r>
              <a:rPr lang="ru-RU" sz="2400" dirty="0"/>
              <a:t>; </a:t>
            </a:r>
            <a:r>
              <a:rPr lang="en-US" sz="2400" dirty="0"/>
              <a:t>Imports of goods and services (% of GDP)</a:t>
            </a:r>
            <a:r>
              <a:rPr lang="ru-RU" sz="2400" dirty="0"/>
              <a:t>; </a:t>
            </a:r>
            <a:r>
              <a:rPr lang="en-US" sz="2400" dirty="0"/>
              <a:t>Literacy rate, adult total (% of people ages 15 and above)</a:t>
            </a:r>
            <a:r>
              <a:rPr lang="ru-RU" sz="2400" dirty="0"/>
              <a:t> и </a:t>
            </a:r>
            <a:r>
              <a:rPr lang="en-US" sz="2400" dirty="0"/>
              <a:t>Total reserves (includes gold, current US$)</a:t>
            </a:r>
            <a:r>
              <a:rPr lang="ru-RU" sz="2400" dirty="0"/>
              <a:t> пытается определить </a:t>
            </a:r>
            <a:r>
              <a:rPr lang="en-US" sz="2400" dirty="0"/>
              <a:t>Life expectancy at birth, total (years)</a:t>
            </a:r>
            <a:r>
              <a:rPr lang="ru-RU" sz="2400" dirty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/>
              <a:t>загрузить данные из </a:t>
            </a:r>
            <a:r>
              <a:rPr lang="en-US" sz="2400" dirty="0"/>
              <a:t>World Bank</a:t>
            </a:r>
            <a:r>
              <a:rPr lang="ru-RU" sz="2400" dirty="0"/>
              <a:t>;</a:t>
            </a:r>
          </a:p>
          <a:p>
            <a:pPr marL="457200" indent="-457200">
              <a:buAutoNum type="arabicParenR"/>
            </a:pPr>
            <a:r>
              <a:rPr lang="ru-RU" sz="2400" dirty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6564</TotalTime>
  <Words>397</Words>
  <Application>Microsoft Macintosh PowerPoint</Application>
  <PresentationFormat>Экран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44</cp:revision>
  <dcterms:created xsi:type="dcterms:W3CDTF">2017-11-07T18:16:56Z</dcterms:created>
  <dcterms:modified xsi:type="dcterms:W3CDTF">2020-03-25T10:24:04Z</dcterms:modified>
</cp:coreProperties>
</file>