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308" r:id="rId2"/>
    <p:sldId id="309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1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Факторный анализ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Выделение характеристик, которые максимально описывают наблюдения. </a:t>
            </a:r>
          </a:p>
          <a:p>
            <a:r>
              <a:rPr lang="ru-RU" sz="2400" b="1" dirty="0">
                <a:sym typeface="Wingdings" panose="05000000000000000000" pitchFamily="2" charset="2"/>
              </a:rPr>
              <a:t>Методы: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ym typeface="Wingdings" panose="05000000000000000000" pitchFamily="2" charset="2"/>
              </a:rPr>
              <a:t>PCA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Метод главных осей</a:t>
            </a:r>
          </a:p>
          <a:p>
            <a:pPr marL="342900" indent="-342900">
              <a:buFontTx/>
              <a:buChar char="-"/>
            </a:pPr>
            <a:r>
              <a:rPr lang="en" sz="2400" dirty="0">
                <a:sym typeface="Wingdings" panose="05000000000000000000" pitchFamily="2" charset="2"/>
              </a:rPr>
              <a:t>Maximum-likelihood factor </a:t>
            </a:r>
          </a:p>
          <a:p>
            <a:r>
              <a:rPr lang="en" sz="2400" dirty="0">
                <a:sym typeface="Wingdings" panose="05000000000000000000" pitchFamily="2" charset="2"/>
              </a:rPr>
              <a:t>analysis</a:t>
            </a:r>
            <a:endParaRPr lang="ru-RU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Проблемы: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Количества факторов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общности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интерпретации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Функции в </a:t>
            </a:r>
            <a:r>
              <a:rPr lang="en-US" sz="2400" b="1" dirty="0">
                <a:sym typeface="Wingdings" panose="05000000000000000000" pitchFamily="2" charset="2"/>
              </a:rPr>
              <a:t>R:</a:t>
            </a:r>
            <a:endParaRPr lang="ru-RU" sz="2400" b="1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princomp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factanal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51E023-9BE4-B64A-B571-0F65BA0A4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70" y="1557156"/>
            <a:ext cx="4178321" cy="17216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F2A709-2E27-B045-A3FD-67D48D855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26" y="3285671"/>
            <a:ext cx="3661675" cy="34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1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файл </a:t>
            </a:r>
            <a:r>
              <a:rPr lang="en-US" sz="2400" dirty="0"/>
              <a:t>Day</a:t>
            </a:r>
            <a:r>
              <a:rPr lang="ru-RU" sz="2400" dirty="0"/>
              <a:t>21</a:t>
            </a:r>
            <a:r>
              <a:rPr lang="en-US" sz="2400" dirty="0"/>
              <a:t>-</a:t>
            </a:r>
            <a:r>
              <a:rPr lang="en-US" sz="2400" dirty="0" err="1"/>
              <a:t>pca.csv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Изучить данные, исправить ошибки заполнить пропуски.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Проверить параметры на нормальность закона распределения и статистическую значимость. Для самого близкого к нормальному закону параметра построить диаграмму рассеивания.</a:t>
            </a:r>
          </a:p>
          <a:p>
            <a:pPr marL="457200" indent="-457200">
              <a:buAutoNum type="arabicPeriod"/>
            </a:pPr>
            <a:r>
              <a:rPr lang="ru-RU" sz="2400" dirty="0"/>
              <a:t>Уменьшить количество параметров, введя факторы (можно ли их интерпретировать). 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стран в новой системе координат. Сравнить с кластеризацией изначального набора данных.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страны за 2017 год в плоскости двух главных факторов. 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532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18265</TotalTime>
  <Words>118</Words>
  <Application>Microsoft Macintosh PowerPoint</Application>
  <PresentationFormat>Экран (4:3)</PresentationFormat>
  <Paragraphs>32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108</cp:revision>
  <dcterms:created xsi:type="dcterms:W3CDTF">2017-11-07T18:16:56Z</dcterms:created>
  <dcterms:modified xsi:type="dcterms:W3CDTF">2019-12-01T14:09:28Z</dcterms:modified>
</cp:coreProperties>
</file>