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91" r:id="rId2"/>
    <p:sldId id="293" r:id="rId3"/>
    <p:sldId id="29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5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7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Доделать задание прошлого занятия</a:t>
            </a:r>
            <a:r>
              <a:rPr lang="en-US" sz="2400" dirty="0"/>
              <a:t> (</a:t>
            </a:r>
            <a:r>
              <a:rPr lang="ru-RU" sz="2400" dirty="0"/>
              <a:t>сравнить результаты с регрессией).</a:t>
            </a:r>
          </a:p>
          <a:p>
            <a:pPr marL="457200" indent="-457200">
              <a:buAutoNum type="arabicPeriod"/>
            </a:pPr>
            <a:r>
              <a:rPr lang="ru-RU" sz="2400" dirty="0"/>
              <a:t>Загрузить и изучить данные по сериалу Симпсоны</a:t>
            </a:r>
          </a:p>
          <a:p>
            <a:r>
              <a:rPr lang="ru-RU" sz="2400" dirty="0"/>
              <a:t>(</a:t>
            </a:r>
            <a:r>
              <a:rPr lang="en" sz="2400" dirty="0"/>
              <a:t>library(</a:t>
            </a:r>
            <a:r>
              <a:rPr lang="en" sz="2400" dirty="0" err="1"/>
              <a:t>readr</a:t>
            </a:r>
            <a:r>
              <a:rPr lang="en" sz="2400" dirty="0"/>
              <a:t>)</a:t>
            </a:r>
          </a:p>
          <a:p>
            <a:r>
              <a:rPr lang="en" sz="2400" dirty="0"/>
              <a:t>df&lt;- </a:t>
            </a:r>
            <a:r>
              <a:rPr lang="en" sz="2400" dirty="0" err="1"/>
              <a:t>read_csv</a:t>
            </a:r>
            <a:r>
              <a:rPr lang="en" sz="2400" dirty="0"/>
              <a:t>("</a:t>
            </a:r>
            <a:r>
              <a:rPr lang="en" sz="2400" dirty="0" err="1"/>
              <a:t>simpsons_episodes.csv</a:t>
            </a:r>
            <a:r>
              <a:rPr lang="en" sz="2400" dirty="0"/>
              <a:t>") #because of specific file</a:t>
            </a:r>
            <a:r>
              <a:rPr lang="ru-RU" sz="2400"/>
              <a:t>)</a:t>
            </a:r>
            <a:endParaRPr lang="en-US" sz="2400" dirty="0"/>
          </a:p>
          <a:p>
            <a:r>
              <a:rPr lang="ru-RU" sz="2400" dirty="0"/>
              <a:t>3. Какой сезон был наиболее успешным? Выведете самую успешную серию каждого сезона.</a:t>
            </a:r>
          </a:p>
          <a:p>
            <a:r>
              <a:rPr lang="ru-RU" sz="2400" dirty="0"/>
              <a:t>4. Верна ли гипотеза о том, что популярность сериала падает? Стоит ли продолжать снимать сериал?</a:t>
            </a:r>
          </a:p>
          <a:p>
            <a:r>
              <a:rPr lang="ru-RU" sz="2400" dirty="0"/>
              <a:t>5. Сделайте прогноз количества зрителей в США следующих 10 серий, используя регрессию, анализ временных рядов и нейронную сеть. Сравните результаты.</a:t>
            </a:r>
          </a:p>
          <a:p>
            <a:r>
              <a:rPr lang="ru-RU" sz="2400" dirty="0"/>
              <a:t>6. Распределены ли оценки на </a:t>
            </a:r>
            <a:r>
              <a:rPr lang="en-US" sz="2400" dirty="0"/>
              <a:t>IMDB </a:t>
            </a:r>
            <a:r>
              <a:rPr lang="ru-RU" sz="2400" dirty="0"/>
              <a:t>по нормальному закону? А количество этих оценок? </a:t>
            </a:r>
          </a:p>
          <a:p>
            <a:r>
              <a:rPr lang="ru-RU" sz="2400" dirty="0"/>
              <a:t>7. Какая зависимость между параметрами: оценка на </a:t>
            </a:r>
            <a:r>
              <a:rPr lang="en-US" sz="2400" dirty="0"/>
              <a:t>IMDB</a:t>
            </a:r>
            <a:r>
              <a:rPr lang="ru-RU" sz="2400" dirty="0"/>
              <a:t>, количество оценок и количество зрителей в США.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917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Деревья решений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Используются для задач классификации и регрессии. </a:t>
            </a:r>
          </a:p>
          <a:p>
            <a:endParaRPr lang="ru-RU" sz="2400" dirty="0"/>
          </a:p>
          <a:p>
            <a:r>
              <a:rPr lang="ru-RU" sz="2400" dirty="0"/>
              <a:t>Типы алгоритмов: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Одиночное дерево </a:t>
            </a:r>
            <a:endParaRPr lang="en-US" sz="2400" dirty="0"/>
          </a:p>
          <a:p>
            <a:r>
              <a:rPr lang="ru-RU" sz="2400" dirty="0"/>
              <a:t>(возможно с настройкой </a:t>
            </a:r>
            <a:endParaRPr lang="en-US" sz="2400" dirty="0"/>
          </a:p>
          <a:p>
            <a:r>
              <a:rPr lang="ru-RU" sz="2400" dirty="0"/>
              <a:t>параметров);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Ансамбль деревьев;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Random forest.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Критерии деления: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С предметной точки зрения;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Увеличивая коэффициент </a:t>
            </a:r>
            <a:r>
              <a:rPr lang="en-US" sz="2400" dirty="0"/>
              <a:t>GINI;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Уменьшая дисперсию групп.</a:t>
            </a:r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CFEC1E-7E2C-904C-9EF1-AE47B4F2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07" y="1571253"/>
            <a:ext cx="4991295" cy="37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3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51681" y="258837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5628" y="1011691"/>
            <a:ext cx="77529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1. </a:t>
            </a:r>
            <a:r>
              <a:rPr lang="uk-UA" sz="2400" dirty="0" err="1"/>
              <a:t>Спрогнозировать</a:t>
            </a:r>
            <a:r>
              <a:rPr lang="uk-UA" sz="2400" dirty="0"/>
              <a:t> </a:t>
            </a:r>
            <a:r>
              <a:rPr lang="uk-UA" sz="2400" dirty="0" err="1"/>
              <a:t>цены</a:t>
            </a:r>
            <a:r>
              <a:rPr lang="uk-UA" sz="2400" dirty="0"/>
              <a:t> квартир </a:t>
            </a:r>
            <a:r>
              <a:rPr lang="en" sz="2400" dirty="0">
                <a:hlinkClick r:id="rId3"/>
              </a:rPr>
              <a:t>https://www.kaggle.com/c/house-prices-advanced-regression-techniques/data</a:t>
            </a:r>
            <a:r>
              <a:rPr lang="ru-RU" sz="2400" dirty="0"/>
              <a:t> 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нейронную сеть;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деревья решений;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Сравнить качество моделей. </a:t>
            </a:r>
          </a:p>
          <a:p>
            <a:endParaRPr lang="uk-UA" sz="2400" dirty="0"/>
          </a:p>
          <a:p>
            <a:r>
              <a:rPr lang="uk-UA" sz="2400" dirty="0"/>
              <a:t> 2.  </a:t>
            </a:r>
            <a:r>
              <a:rPr lang="ru-RU" sz="2400" dirty="0"/>
              <a:t>Для данных по </a:t>
            </a:r>
            <a:r>
              <a:rPr lang="ru-RU" sz="2400" dirty="0" err="1"/>
              <a:t>титанику</a:t>
            </a:r>
            <a:r>
              <a:rPr lang="ru-RU" sz="2400" dirty="0"/>
              <a:t> </a:t>
            </a:r>
            <a:r>
              <a:rPr lang="en" sz="2400" dirty="0"/>
              <a:t>Day</a:t>
            </a:r>
            <a:r>
              <a:rPr lang="ru-RU" sz="2400" dirty="0"/>
              <a:t>6</a:t>
            </a:r>
            <a:r>
              <a:rPr lang="en" sz="2400" dirty="0"/>
              <a:t>-</a:t>
            </a:r>
            <a:r>
              <a:rPr lang="en" sz="2400" dirty="0" err="1"/>
              <a:t>titanic.csv</a:t>
            </a:r>
            <a:r>
              <a:rPr lang="ru-RU" sz="2400" dirty="0"/>
              <a:t> построить модель, в которой можно определить, выживет ли пассажир. Использовать несколько видов деревьев решений</a:t>
            </a:r>
            <a:r>
              <a:rPr lang="en-US" sz="2400" dirty="0"/>
              <a:t>,</a:t>
            </a:r>
            <a:r>
              <a:rPr lang="ru-RU" sz="2400" dirty="0"/>
              <a:t> линейную регрессию. Сравнить результаты.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287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7748</TotalTime>
  <Words>252</Words>
  <Application>Microsoft Macintosh PowerPoint</Application>
  <PresentationFormat>Экран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75</cp:revision>
  <dcterms:created xsi:type="dcterms:W3CDTF">2017-11-07T18:16:56Z</dcterms:created>
  <dcterms:modified xsi:type="dcterms:W3CDTF">2020-10-23T19:23:54Z</dcterms:modified>
</cp:coreProperties>
</file>