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0"/>
  </p:notesMasterIdLst>
  <p:sldIdLst>
    <p:sldId id="299" r:id="rId2"/>
    <p:sldId id="308" r:id="rId3"/>
    <p:sldId id="309" r:id="rId4"/>
    <p:sldId id="302" r:id="rId5"/>
    <p:sldId id="304" r:id="rId6"/>
    <p:sldId id="310" r:id="rId7"/>
    <p:sldId id="307" r:id="rId8"/>
    <p:sldId id="30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5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3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Загрузить данные про сильные (больше 7,</a:t>
            </a:r>
            <a:r>
              <a:rPr lang="en-US" sz="2000" dirty="0"/>
              <a:t>4</a:t>
            </a:r>
            <a:r>
              <a:rPr lang="ru-RU" sz="2000" dirty="0"/>
              <a:t> балов) землетрясения </a:t>
            </a:r>
            <a:r>
              <a:rPr lang="en-US" sz="2000" dirty="0" err="1"/>
              <a:t>EarthQuakes.csv</a:t>
            </a:r>
            <a:r>
              <a:rPr lang="en-US" sz="2000" dirty="0"/>
              <a:t> </a:t>
            </a:r>
            <a:r>
              <a:rPr lang="ru-RU" sz="2000" dirty="0"/>
              <a:t>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Построить частотные диаграммы возникновения землетрясений для 3 стран с наибольшими количествами землетрясений (для 1960+ года);</a:t>
            </a:r>
          </a:p>
          <a:p>
            <a:pPr marL="457200" indent="-457200">
              <a:buAutoNum type="arabicParenR"/>
            </a:pPr>
            <a:r>
              <a:rPr lang="ru-RU" sz="2000" dirty="0" err="1"/>
              <a:t>Кластеризовать</a:t>
            </a:r>
            <a:r>
              <a:rPr lang="ru-RU" sz="2000" dirty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Посчитать среднее время между землетрясениями для каждой страны с 1960 года.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</a:t>
            </a:r>
            <a:r>
              <a:rPr lang="ru-RU" sz="2400" dirty="0"/>
              <a:t>09</a:t>
            </a:r>
            <a:r>
              <a:rPr lang="en-US" sz="2400" dirty="0"/>
              <a:t>-</a:t>
            </a:r>
            <a:r>
              <a:rPr lang="en-US" sz="2400" dirty="0" err="1"/>
              <a:t>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 характеристик среднего и разброса.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интерпретировать?).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7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50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r>
              <a:rPr lang="en-US" sz="2400"/>
              <a:t> 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uk-UA" sz="2400" dirty="0" err="1"/>
              <a:t>Сколько</a:t>
            </a:r>
            <a:r>
              <a:rPr lang="uk-UA" sz="2400" dirty="0"/>
              <a:t> </a:t>
            </a:r>
            <a:r>
              <a:rPr lang="uk-UA" sz="2400" dirty="0" err="1"/>
              <a:t>денег</a:t>
            </a:r>
            <a:r>
              <a:rPr lang="uk-UA" sz="2400" dirty="0"/>
              <a:t> </a:t>
            </a:r>
            <a:r>
              <a:rPr lang="uk-UA" sz="2400" dirty="0" err="1"/>
              <a:t>потратил</a:t>
            </a:r>
            <a:r>
              <a:rPr lang="uk-UA" sz="2400" dirty="0"/>
              <a:t> </a:t>
            </a:r>
            <a:r>
              <a:rPr lang="uk-UA" sz="2400" dirty="0" err="1"/>
              <a:t>каждый</a:t>
            </a:r>
            <a:r>
              <a:rPr lang="uk-UA" sz="2400" dirty="0"/>
              <a:t> </a:t>
            </a:r>
            <a:r>
              <a:rPr lang="uk-UA" sz="2400" dirty="0" err="1"/>
              <a:t>клиент</a:t>
            </a:r>
            <a:r>
              <a:rPr lang="ru-RU" sz="2400" dirty="0"/>
              <a:t>.</a:t>
            </a:r>
          </a:p>
          <a:p>
            <a:pPr marL="342900" indent="-342900">
              <a:buAutoNum type="arabicParenR"/>
            </a:pPr>
            <a:r>
              <a:rPr lang="ru-RU" sz="2400" dirty="0"/>
              <a:t>Какие категории фильмов самые популярные? .</a:t>
            </a:r>
          </a:p>
          <a:p>
            <a:pPr marL="342900" indent="-342900">
              <a:buAutoNum type="arabicParenR"/>
            </a:pPr>
            <a:r>
              <a:rPr lang="uk-UA" sz="2400" dirty="0" err="1"/>
              <a:t>Вывести</a:t>
            </a:r>
            <a:r>
              <a:rPr lang="uk-UA" sz="2400" dirty="0"/>
              <a:t> для </a:t>
            </a:r>
            <a:r>
              <a:rPr lang="uk-UA" sz="2400" dirty="0" err="1"/>
              <a:t>каждого</a:t>
            </a:r>
            <a:r>
              <a:rPr lang="uk-UA" sz="2400" dirty="0"/>
              <a:t> </a:t>
            </a:r>
            <a:r>
              <a:rPr lang="uk-UA" sz="2400" dirty="0" err="1"/>
              <a:t>актера</a:t>
            </a:r>
            <a:r>
              <a:rPr lang="uk-UA" sz="2400" dirty="0"/>
              <a:t> </a:t>
            </a:r>
            <a:r>
              <a:rPr lang="uk-UA" sz="2400" dirty="0" err="1"/>
              <a:t>наибольший</a:t>
            </a:r>
            <a:r>
              <a:rPr lang="uk-UA" sz="2400" dirty="0"/>
              <a:t> рейтинг </a:t>
            </a:r>
            <a:r>
              <a:rPr lang="uk-UA" sz="2400" dirty="0" err="1"/>
              <a:t>фильма</a:t>
            </a:r>
            <a:r>
              <a:rPr lang="uk-UA" sz="2400" dirty="0"/>
              <a:t>, в </a:t>
            </a:r>
            <a:r>
              <a:rPr lang="uk-UA" sz="2400" dirty="0" err="1"/>
              <a:t>котором</a:t>
            </a:r>
            <a:r>
              <a:rPr lang="uk-UA" sz="2400" dirty="0"/>
              <a:t> он </a:t>
            </a:r>
            <a:r>
              <a:rPr lang="uk-UA" sz="2400" dirty="0" err="1"/>
              <a:t>снимался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Проверить гипотезу о том, что средний рейтинг взятых фильмов больше у тех людей, которые чаще берут фильмы напрокат.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337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19112</TotalTime>
  <Words>371</Words>
  <Application>Microsoft Macintosh PowerPoint</Application>
  <PresentationFormat>Экран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108</cp:revision>
  <dcterms:created xsi:type="dcterms:W3CDTF">2017-11-07T18:16:56Z</dcterms:created>
  <dcterms:modified xsi:type="dcterms:W3CDTF">2020-11-07T07:43:20Z</dcterms:modified>
</cp:coreProperties>
</file>